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400800"/>
  <p:notesSz cx="9144000" cy="64008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158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984248"/>
            <a:ext cx="7772400" cy="13441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521E0D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584448"/>
            <a:ext cx="6400800" cy="160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521E0D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521E0D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472184"/>
            <a:ext cx="397764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472184"/>
            <a:ext cx="397764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4572000" cy="6400800"/>
          </a:xfrm>
          <a:custGeom>
            <a:avLst/>
            <a:gdLst/>
            <a:ahLst/>
            <a:cxnLst/>
            <a:rect l="l" t="t" r="r" b="b"/>
            <a:pathLst>
              <a:path w="4572000" h="6400800">
                <a:moveTo>
                  <a:pt x="4572000" y="0"/>
                </a:moveTo>
                <a:lnTo>
                  <a:pt x="0" y="0"/>
                </a:lnTo>
                <a:lnTo>
                  <a:pt x="0" y="6400800"/>
                </a:lnTo>
                <a:lnTo>
                  <a:pt x="4572000" y="6400800"/>
                </a:lnTo>
                <a:lnTo>
                  <a:pt x="4572000" y="0"/>
                </a:lnTo>
                <a:close/>
              </a:path>
            </a:pathLst>
          </a:custGeom>
          <a:solidFill>
            <a:srgbClr val="CCD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02461" y="2026539"/>
            <a:ext cx="1767205" cy="2348230"/>
          </a:xfrm>
          <a:custGeom>
            <a:avLst/>
            <a:gdLst/>
            <a:ahLst/>
            <a:cxnLst/>
            <a:rect l="l" t="t" r="r" b="b"/>
            <a:pathLst>
              <a:path w="1767205" h="2348229">
                <a:moveTo>
                  <a:pt x="1767077" y="0"/>
                </a:moveTo>
                <a:lnTo>
                  <a:pt x="0" y="0"/>
                </a:lnTo>
                <a:lnTo>
                  <a:pt x="0" y="2347722"/>
                </a:lnTo>
                <a:lnTo>
                  <a:pt x="1767077" y="2347722"/>
                </a:lnTo>
                <a:lnTo>
                  <a:pt x="1767077" y="0"/>
                </a:lnTo>
                <a:close/>
              </a:path>
            </a:pathLst>
          </a:custGeom>
          <a:solidFill>
            <a:srgbClr val="F7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8186" y="2112264"/>
            <a:ext cx="1595627" cy="217627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521E0D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400800"/>
          </a:xfrm>
          <a:custGeom>
            <a:avLst/>
            <a:gdLst/>
            <a:ahLst/>
            <a:cxnLst/>
            <a:rect l="l" t="t" r="r" b="b"/>
            <a:pathLst>
              <a:path w="9144000" h="6400800">
                <a:moveTo>
                  <a:pt x="9144000" y="0"/>
                </a:moveTo>
                <a:lnTo>
                  <a:pt x="0" y="0"/>
                </a:lnTo>
                <a:lnTo>
                  <a:pt x="0" y="6400800"/>
                </a:lnTo>
                <a:lnTo>
                  <a:pt x="9144000" y="6400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7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195" y="946149"/>
            <a:ext cx="3451428" cy="7249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521E0D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472184"/>
            <a:ext cx="8229600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5952744"/>
            <a:ext cx="292608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5952744"/>
            <a:ext cx="210312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5952744"/>
            <a:ext cx="2103120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1.png"/><Relationship Id="rId21" Type="http://schemas.openxmlformats.org/officeDocument/2006/relationships/image" Target="../media/image56.png"/><Relationship Id="rId42" Type="http://schemas.openxmlformats.org/officeDocument/2006/relationships/image" Target="../media/image77.png"/><Relationship Id="rId47" Type="http://schemas.openxmlformats.org/officeDocument/2006/relationships/image" Target="../media/image82.png"/><Relationship Id="rId63" Type="http://schemas.openxmlformats.org/officeDocument/2006/relationships/image" Target="../media/image98.png"/><Relationship Id="rId68" Type="http://schemas.openxmlformats.org/officeDocument/2006/relationships/image" Target="../media/image103.png"/><Relationship Id="rId84" Type="http://schemas.openxmlformats.org/officeDocument/2006/relationships/image" Target="../media/image119.png"/><Relationship Id="rId16" Type="http://schemas.openxmlformats.org/officeDocument/2006/relationships/image" Target="../media/image51.png"/><Relationship Id="rId11" Type="http://schemas.openxmlformats.org/officeDocument/2006/relationships/image" Target="../media/image46.png"/><Relationship Id="rId32" Type="http://schemas.openxmlformats.org/officeDocument/2006/relationships/image" Target="../media/image67.png"/><Relationship Id="rId37" Type="http://schemas.openxmlformats.org/officeDocument/2006/relationships/image" Target="../media/image72.png"/><Relationship Id="rId53" Type="http://schemas.openxmlformats.org/officeDocument/2006/relationships/image" Target="../media/image88.png"/><Relationship Id="rId58" Type="http://schemas.openxmlformats.org/officeDocument/2006/relationships/image" Target="../media/image93.png"/><Relationship Id="rId74" Type="http://schemas.openxmlformats.org/officeDocument/2006/relationships/image" Target="../media/image109.png"/><Relationship Id="rId79" Type="http://schemas.openxmlformats.org/officeDocument/2006/relationships/image" Target="../media/image114.png"/><Relationship Id="rId5" Type="http://schemas.openxmlformats.org/officeDocument/2006/relationships/image" Target="../media/image40.png"/><Relationship Id="rId19" Type="http://schemas.openxmlformats.org/officeDocument/2006/relationships/image" Target="../media/image5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Relationship Id="rId35" Type="http://schemas.openxmlformats.org/officeDocument/2006/relationships/image" Target="../media/image70.png"/><Relationship Id="rId43" Type="http://schemas.openxmlformats.org/officeDocument/2006/relationships/image" Target="../media/image78.png"/><Relationship Id="rId48" Type="http://schemas.openxmlformats.org/officeDocument/2006/relationships/image" Target="../media/image83.png"/><Relationship Id="rId56" Type="http://schemas.openxmlformats.org/officeDocument/2006/relationships/image" Target="../media/image91.png"/><Relationship Id="rId64" Type="http://schemas.openxmlformats.org/officeDocument/2006/relationships/image" Target="../media/image99.png"/><Relationship Id="rId69" Type="http://schemas.openxmlformats.org/officeDocument/2006/relationships/image" Target="../media/image104.png"/><Relationship Id="rId77" Type="http://schemas.openxmlformats.org/officeDocument/2006/relationships/image" Target="../media/image112.png"/><Relationship Id="rId8" Type="http://schemas.openxmlformats.org/officeDocument/2006/relationships/image" Target="../media/image43.png"/><Relationship Id="rId51" Type="http://schemas.openxmlformats.org/officeDocument/2006/relationships/image" Target="../media/image86.png"/><Relationship Id="rId72" Type="http://schemas.openxmlformats.org/officeDocument/2006/relationships/image" Target="../media/image107.png"/><Relationship Id="rId80" Type="http://schemas.openxmlformats.org/officeDocument/2006/relationships/image" Target="../media/image115.png"/><Relationship Id="rId85" Type="http://schemas.openxmlformats.org/officeDocument/2006/relationships/image" Target="../media/image120.png"/><Relationship Id="rId3" Type="http://schemas.openxmlformats.org/officeDocument/2006/relationships/image" Target="../media/image38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33" Type="http://schemas.openxmlformats.org/officeDocument/2006/relationships/image" Target="../media/image68.png"/><Relationship Id="rId38" Type="http://schemas.openxmlformats.org/officeDocument/2006/relationships/image" Target="../media/image73.png"/><Relationship Id="rId46" Type="http://schemas.openxmlformats.org/officeDocument/2006/relationships/image" Target="../media/image81.png"/><Relationship Id="rId59" Type="http://schemas.openxmlformats.org/officeDocument/2006/relationships/image" Target="../media/image94.png"/><Relationship Id="rId67" Type="http://schemas.openxmlformats.org/officeDocument/2006/relationships/image" Target="../media/image102.png"/><Relationship Id="rId20" Type="http://schemas.openxmlformats.org/officeDocument/2006/relationships/image" Target="../media/image55.png"/><Relationship Id="rId41" Type="http://schemas.openxmlformats.org/officeDocument/2006/relationships/image" Target="../media/image76.png"/><Relationship Id="rId54" Type="http://schemas.openxmlformats.org/officeDocument/2006/relationships/image" Target="../media/image89.png"/><Relationship Id="rId62" Type="http://schemas.openxmlformats.org/officeDocument/2006/relationships/image" Target="../media/image97.png"/><Relationship Id="rId70" Type="http://schemas.openxmlformats.org/officeDocument/2006/relationships/image" Target="../media/image105.png"/><Relationship Id="rId75" Type="http://schemas.openxmlformats.org/officeDocument/2006/relationships/image" Target="../media/image110.png"/><Relationship Id="rId83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63.png"/><Relationship Id="rId36" Type="http://schemas.openxmlformats.org/officeDocument/2006/relationships/image" Target="../media/image71.png"/><Relationship Id="rId49" Type="http://schemas.openxmlformats.org/officeDocument/2006/relationships/image" Target="../media/image84.png"/><Relationship Id="rId57" Type="http://schemas.openxmlformats.org/officeDocument/2006/relationships/image" Target="../media/image92.png"/><Relationship Id="rId10" Type="http://schemas.openxmlformats.org/officeDocument/2006/relationships/image" Target="../media/image45.png"/><Relationship Id="rId31" Type="http://schemas.openxmlformats.org/officeDocument/2006/relationships/image" Target="../media/image66.png"/><Relationship Id="rId44" Type="http://schemas.openxmlformats.org/officeDocument/2006/relationships/image" Target="../media/image79.png"/><Relationship Id="rId52" Type="http://schemas.openxmlformats.org/officeDocument/2006/relationships/image" Target="../media/image87.png"/><Relationship Id="rId60" Type="http://schemas.openxmlformats.org/officeDocument/2006/relationships/image" Target="../media/image95.png"/><Relationship Id="rId65" Type="http://schemas.openxmlformats.org/officeDocument/2006/relationships/image" Target="../media/image100.png"/><Relationship Id="rId73" Type="http://schemas.openxmlformats.org/officeDocument/2006/relationships/image" Target="../media/image108.png"/><Relationship Id="rId78" Type="http://schemas.openxmlformats.org/officeDocument/2006/relationships/image" Target="../media/image113.png"/><Relationship Id="rId81" Type="http://schemas.openxmlformats.org/officeDocument/2006/relationships/image" Target="../media/image116.png"/><Relationship Id="rId86" Type="http://schemas.openxmlformats.org/officeDocument/2006/relationships/image" Target="../media/image121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9" Type="http://schemas.openxmlformats.org/officeDocument/2006/relationships/image" Target="../media/image74.png"/><Relationship Id="rId34" Type="http://schemas.openxmlformats.org/officeDocument/2006/relationships/image" Target="../media/image69.png"/><Relationship Id="rId50" Type="http://schemas.openxmlformats.org/officeDocument/2006/relationships/image" Target="../media/image85.png"/><Relationship Id="rId55" Type="http://schemas.openxmlformats.org/officeDocument/2006/relationships/image" Target="../media/image90.png"/><Relationship Id="rId76" Type="http://schemas.openxmlformats.org/officeDocument/2006/relationships/image" Target="../media/image111.png"/><Relationship Id="rId7" Type="http://schemas.openxmlformats.org/officeDocument/2006/relationships/image" Target="../media/image42.png"/><Relationship Id="rId71" Type="http://schemas.openxmlformats.org/officeDocument/2006/relationships/image" Target="../media/image106.png"/><Relationship Id="rId2" Type="http://schemas.openxmlformats.org/officeDocument/2006/relationships/image" Target="../media/image37.png"/><Relationship Id="rId29" Type="http://schemas.openxmlformats.org/officeDocument/2006/relationships/image" Target="../media/image64.png"/><Relationship Id="rId24" Type="http://schemas.openxmlformats.org/officeDocument/2006/relationships/image" Target="../media/image59.png"/><Relationship Id="rId40" Type="http://schemas.openxmlformats.org/officeDocument/2006/relationships/image" Target="../media/image75.png"/><Relationship Id="rId45" Type="http://schemas.openxmlformats.org/officeDocument/2006/relationships/image" Target="../media/image80.png"/><Relationship Id="rId66" Type="http://schemas.openxmlformats.org/officeDocument/2006/relationships/image" Target="../media/image101.png"/><Relationship Id="rId87" Type="http://schemas.openxmlformats.org/officeDocument/2006/relationships/image" Target="../media/image122.png"/><Relationship Id="rId61" Type="http://schemas.openxmlformats.org/officeDocument/2006/relationships/image" Target="../media/image96.png"/><Relationship Id="rId82" Type="http://schemas.openxmlformats.org/officeDocument/2006/relationships/image" Target="../media/image1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hyperlink" Target="mailto:info@theannsavannah.com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image" Target="../media/image131.png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5" Type="http://schemas.openxmlformats.org/officeDocument/2006/relationships/image" Target="../media/image14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8760" marR="57150" algn="ctr">
              <a:lnSpc>
                <a:spcPts val="2110"/>
              </a:lnSpc>
              <a:spcBef>
                <a:spcPts val="95"/>
              </a:spcBef>
            </a:pPr>
            <a:r>
              <a:rPr sz="2200" spc="145" dirty="0"/>
              <a:t>MAKE</a:t>
            </a:r>
            <a:r>
              <a:rPr sz="2200" spc="320" dirty="0"/>
              <a:t> </a:t>
            </a:r>
            <a:r>
              <a:rPr sz="2200" spc="170" dirty="0"/>
              <a:t>YOURSELF</a:t>
            </a:r>
            <a:endParaRPr sz="2200"/>
          </a:p>
          <a:p>
            <a:pPr marL="238760" algn="ctr">
              <a:lnSpc>
                <a:spcPts val="2830"/>
              </a:lnSpc>
            </a:pPr>
            <a:r>
              <a:rPr sz="2200" spc="55" dirty="0"/>
              <a:t>AT</a:t>
            </a:r>
            <a:r>
              <a:rPr sz="2200" spc="204" dirty="0"/>
              <a:t> </a:t>
            </a:r>
            <a:r>
              <a:rPr sz="2200" spc="165" dirty="0"/>
              <a:t>HOME</a:t>
            </a:r>
            <a:r>
              <a:rPr sz="2200" spc="320" dirty="0"/>
              <a:t> </a:t>
            </a:r>
            <a:r>
              <a:rPr sz="2200" spc="85" dirty="0"/>
              <a:t>IN</a:t>
            </a:r>
            <a:r>
              <a:rPr sz="2200" spc="60" dirty="0"/>
              <a:t> </a:t>
            </a:r>
            <a:r>
              <a:rPr sz="2800" i="1" spc="-65" dirty="0">
                <a:latin typeface="Palatino Linotype"/>
                <a:cs typeface="Palatino Linotype"/>
              </a:rPr>
              <a:t>Savannah.</a:t>
            </a:r>
            <a:endParaRPr sz="2800">
              <a:latin typeface="Palatino Linotype"/>
              <a:cs typeface="Palatino Linotyp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72767" y="5635269"/>
            <a:ext cx="1426845" cy="133350"/>
            <a:chOff x="1572767" y="5635269"/>
            <a:chExt cx="1426845" cy="1333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69183" y="5638774"/>
              <a:ext cx="130048" cy="1298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3730" y="5638774"/>
              <a:ext cx="129920" cy="1298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83992" y="5635269"/>
              <a:ext cx="130175" cy="1298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35352" y="5638775"/>
              <a:ext cx="113690" cy="1263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4471" y="5638775"/>
              <a:ext cx="130543" cy="1263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2767" y="5638762"/>
              <a:ext cx="108253" cy="1263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3" name="object 3"/>
            <p:cNvSpPr/>
            <p:nvPr/>
          </p:nvSpPr>
          <p:spPr>
            <a:xfrm>
              <a:off x="457200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CCD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457199"/>
              <a:ext cx="3657600" cy="5486400"/>
            </a:xfrm>
            <a:custGeom>
              <a:avLst/>
              <a:gdLst/>
              <a:ahLst/>
              <a:cxnLst/>
              <a:rect l="l" t="t" r="r" b="b"/>
              <a:pathLst>
                <a:path w="3657600" h="5486400">
                  <a:moveTo>
                    <a:pt x="3657600" y="0"/>
                  </a:moveTo>
                  <a:lnTo>
                    <a:pt x="0" y="0"/>
                  </a:lnTo>
                  <a:lnTo>
                    <a:pt x="0" y="5486400"/>
                  </a:lnTo>
                  <a:lnTo>
                    <a:pt x="3657600" y="5486400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585216"/>
              <a:ext cx="3401567" cy="523036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27065" y="3166110"/>
            <a:ext cx="1708785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135" dirty="0">
                <a:solidFill>
                  <a:srgbClr val="521E0D"/>
                </a:solidFill>
                <a:latin typeface="Cambria"/>
                <a:cs typeface="Cambria"/>
              </a:rPr>
              <a:t>SUITE</a:t>
            </a:r>
            <a:r>
              <a:rPr sz="1800" spc="2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2150" i="1" spc="-30" dirty="0">
                <a:solidFill>
                  <a:srgbClr val="521E0D"/>
                </a:solidFill>
                <a:latin typeface="Palatino Linotype"/>
                <a:cs typeface="Palatino Linotype"/>
              </a:rPr>
              <a:t>Features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4563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18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19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27065" y="3645018"/>
            <a:ext cx="3467735" cy="214439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WI-</a:t>
            </a:r>
            <a:r>
              <a:rPr sz="1000" spc="-25" dirty="0">
                <a:solidFill>
                  <a:srgbClr val="521E0D"/>
                </a:solidFill>
                <a:latin typeface="Cambria"/>
                <a:cs typeface="Cambria"/>
              </a:rPr>
              <a:t>FI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Network:</a:t>
            </a:r>
            <a:r>
              <a:rPr sz="900" spc="1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Marriott</a:t>
            </a:r>
            <a:r>
              <a:rPr sz="900" spc="10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GPNS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Once you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select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network,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web page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will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pop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up.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Follow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prompts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login.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spc="30" dirty="0">
                <a:solidFill>
                  <a:srgbClr val="521E0D"/>
                </a:solidFill>
                <a:latin typeface="Cambria"/>
                <a:cs typeface="Cambria"/>
              </a:rPr>
              <a:t>TV</a:t>
            </a:r>
            <a:endParaRPr sz="1000">
              <a:latin typeface="Cambria"/>
              <a:cs typeface="Cambria"/>
            </a:endParaRPr>
          </a:p>
          <a:p>
            <a:pPr marL="12700" marR="5080">
              <a:lnSpc>
                <a:spcPct val="111100"/>
              </a:lnSpc>
              <a:spcBef>
                <a:spcPts val="309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Login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Netflix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account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pick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up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where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left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off.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If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don’t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have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account,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that’s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not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problem.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1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TVs</a:t>
            </a:r>
            <a:r>
              <a:rPr sz="900" spc="1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also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have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cable.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spc="60" dirty="0">
                <a:solidFill>
                  <a:srgbClr val="521E0D"/>
                </a:solidFill>
                <a:latin typeface="Cambria"/>
                <a:cs typeface="Cambria"/>
              </a:rPr>
              <a:t>ALARM</a:t>
            </a:r>
            <a:r>
              <a:rPr sz="10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60" dirty="0">
                <a:solidFill>
                  <a:srgbClr val="521E0D"/>
                </a:solidFill>
                <a:latin typeface="Cambria"/>
                <a:cs typeface="Cambria"/>
              </a:rPr>
              <a:t>CLOCK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Each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bedroom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has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its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own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alarm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clock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keep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schedule.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400800"/>
          </a:xfrm>
          <a:custGeom>
            <a:avLst/>
            <a:gdLst/>
            <a:ahLst/>
            <a:cxnLst/>
            <a:rect l="l" t="t" r="r" b="b"/>
            <a:pathLst>
              <a:path w="9144000" h="6400800">
                <a:moveTo>
                  <a:pt x="9144000" y="0"/>
                </a:moveTo>
                <a:lnTo>
                  <a:pt x="0" y="0"/>
                </a:lnTo>
                <a:lnTo>
                  <a:pt x="0" y="6400800"/>
                </a:lnTo>
                <a:lnTo>
                  <a:pt x="9144000" y="6400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7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3657600" cy="54864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17921" y="3981069"/>
            <a:ext cx="219964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114" dirty="0">
                <a:solidFill>
                  <a:srgbClr val="521E0D"/>
                </a:solidFill>
                <a:latin typeface="Cambria"/>
                <a:cs typeface="Cambria"/>
              </a:rPr>
              <a:t>PACKAGE</a:t>
            </a:r>
            <a:r>
              <a:rPr sz="1800" spc="2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2150" i="1" spc="-70" dirty="0">
                <a:solidFill>
                  <a:srgbClr val="521E0D"/>
                </a:solidFill>
                <a:latin typeface="Palatino Linotype"/>
                <a:cs typeface="Palatino Linotype"/>
              </a:rPr>
              <a:t>Deliveries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563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20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21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17921" y="4507230"/>
            <a:ext cx="3427095" cy="1254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All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packages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will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securely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delivered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package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storage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behind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front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desk.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If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you’re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expecting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delivery,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please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go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Guest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Lounge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retrieve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package.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02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-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proper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delivery,</a:t>
            </a:r>
            <a:r>
              <a:rPr sz="900" spc="-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please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use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-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address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provided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below:</a:t>
            </a:r>
            <a:endParaRPr sz="900">
              <a:latin typeface="Cambria"/>
              <a:cs typeface="Cambria"/>
            </a:endParaRPr>
          </a:p>
          <a:p>
            <a:pPr marL="12700" marR="2350135">
              <a:lnSpc>
                <a:spcPct val="146700"/>
              </a:lnSpc>
              <a:spcBef>
                <a:spcPts val="805"/>
              </a:spcBef>
            </a:pP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110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Ann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St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Savannah,</a:t>
            </a:r>
            <a:r>
              <a:rPr sz="900" spc="1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GA</a:t>
            </a:r>
            <a:r>
              <a:rPr sz="900" spc="3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31401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400800"/>
          </a:xfrm>
          <a:custGeom>
            <a:avLst/>
            <a:gdLst/>
            <a:ahLst/>
            <a:cxnLst/>
            <a:rect l="l" t="t" r="r" b="b"/>
            <a:pathLst>
              <a:path w="9144000" h="6400800">
                <a:moveTo>
                  <a:pt x="9144000" y="0"/>
                </a:moveTo>
                <a:lnTo>
                  <a:pt x="0" y="0"/>
                </a:lnTo>
                <a:lnTo>
                  <a:pt x="0" y="6400800"/>
                </a:lnTo>
                <a:lnTo>
                  <a:pt x="9144000" y="6400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7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7873" y="6125597"/>
            <a:ext cx="116205" cy="116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30"/>
              </a:lnSpc>
            </a:pPr>
            <a:r>
              <a:rPr sz="800" spc="-50" dirty="0">
                <a:solidFill>
                  <a:srgbClr val="521E0D"/>
                </a:solidFill>
                <a:latin typeface="Courier New"/>
                <a:cs typeface="Courier New"/>
              </a:rPr>
              <a:t>22</a:t>
            </a:r>
            <a:endParaRPr sz="8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1999" cy="640079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17921" y="3462020"/>
            <a:ext cx="317119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125" dirty="0">
                <a:solidFill>
                  <a:srgbClr val="521E0D"/>
                </a:solidFill>
                <a:latin typeface="Cambria"/>
                <a:cs typeface="Cambria"/>
              </a:rPr>
              <a:t>LAUNDRY</a:t>
            </a:r>
            <a:r>
              <a:rPr sz="1800" spc="2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2150" i="1" spc="75" dirty="0">
                <a:solidFill>
                  <a:srgbClr val="521E0D"/>
                </a:solidFill>
                <a:latin typeface="Palatino Linotype"/>
                <a:cs typeface="Palatino Linotype"/>
              </a:rPr>
              <a:t>&amp;</a:t>
            </a:r>
            <a:r>
              <a:rPr sz="1800" spc="75" dirty="0">
                <a:solidFill>
                  <a:srgbClr val="521E0D"/>
                </a:solidFill>
                <a:latin typeface="Cambria"/>
                <a:cs typeface="Cambria"/>
              </a:rPr>
              <a:t>DRY</a:t>
            </a:r>
            <a:r>
              <a:rPr sz="1800" spc="1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800" spc="135" dirty="0">
                <a:solidFill>
                  <a:srgbClr val="521E0D"/>
                </a:solidFill>
                <a:latin typeface="Cambria"/>
                <a:cs typeface="Cambria"/>
              </a:rPr>
              <a:t>CLEANING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23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27065" y="3940927"/>
            <a:ext cx="3409315" cy="182753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WASHER</a:t>
            </a:r>
            <a:r>
              <a:rPr sz="1000" spc="2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1000" spc="229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20" dirty="0">
                <a:solidFill>
                  <a:srgbClr val="521E0D"/>
                </a:solidFill>
                <a:latin typeface="Cambria"/>
                <a:cs typeface="Cambria"/>
              </a:rPr>
              <a:t>DRYER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suite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equipped with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washer,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dryer and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laundry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basket.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1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DRY</a:t>
            </a:r>
            <a:r>
              <a:rPr sz="1000" spc="1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90" dirty="0">
                <a:solidFill>
                  <a:srgbClr val="521E0D"/>
                </a:solidFill>
                <a:latin typeface="Cambria"/>
                <a:cs typeface="Cambria"/>
              </a:rPr>
              <a:t>CLEANING</a:t>
            </a:r>
            <a:r>
              <a:rPr sz="1000" spc="1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SERVICES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If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clothes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require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little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extra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care,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nearest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dry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cleaner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5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7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drive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away.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900">
              <a:latin typeface="Cambria"/>
              <a:cs typeface="Cambria"/>
            </a:endParaRPr>
          </a:p>
          <a:p>
            <a:pPr marL="12700" marR="1461135">
              <a:lnSpc>
                <a:spcPct val="114999"/>
              </a:lnSpc>
              <a:spcBef>
                <a:spcPts val="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Hall</a:t>
            </a:r>
            <a:r>
              <a:rPr sz="900" spc="1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street</a:t>
            </a:r>
            <a:r>
              <a:rPr sz="9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Laundry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Dry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Clean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704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Abercorn</a:t>
            </a:r>
            <a:r>
              <a:rPr sz="9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St,</a:t>
            </a:r>
            <a:r>
              <a:rPr sz="900" spc="1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Savannah,</a:t>
            </a:r>
            <a:r>
              <a:rPr sz="9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GA</a:t>
            </a:r>
            <a:r>
              <a:rPr sz="900" spc="2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31401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912-238-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3690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3" name="object 3"/>
            <p:cNvSpPr/>
            <p:nvPr/>
          </p:nvSpPr>
          <p:spPr>
            <a:xfrm>
              <a:off x="457200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457199"/>
              <a:ext cx="3657600" cy="5486400"/>
            </a:xfrm>
            <a:custGeom>
              <a:avLst/>
              <a:gdLst/>
              <a:ahLst/>
              <a:cxnLst/>
              <a:rect l="l" t="t" r="r" b="b"/>
              <a:pathLst>
                <a:path w="3657600" h="5486400">
                  <a:moveTo>
                    <a:pt x="3657600" y="0"/>
                  </a:moveTo>
                  <a:lnTo>
                    <a:pt x="0" y="0"/>
                  </a:lnTo>
                  <a:lnTo>
                    <a:pt x="0" y="5486400"/>
                  </a:lnTo>
                  <a:lnTo>
                    <a:pt x="3657600" y="5486400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585216"/>
              <a:ext cx="3401567" cy="523036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17921" y="4179570"/>
            <a:ext cx="1450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35" dirty="0">
                <a:solidFill>
                  <a:srgbClr val="521E0D"/>
                </a:solidFill>
                <a:latin typeface="Cambria"/>
                <a:cs typeface="Cambria"/>
              </a:rPr>
              <a:t>TELEPHONE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4563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24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25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27065" y="4667250"/>
            <a:ext cx="3447415" cy="1112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1100"/>
              </a:lnSpc>
              <a:spcBef>
                <a:spcPts val="10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Each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suite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equipped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telephone.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order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place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outside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call,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press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9,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wait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dial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tone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then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enter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phone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number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who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-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wish to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call.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Cambria"/>
              <a:cs typeface="Cambria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1000" spc="1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70" dirty="0">
                <a:solidFill>
                  <a:srgbClr val="521E0D"/>
                </a:solidFill>
                <a:latin typeface="Cambria"/>
                <a:cs typeface="Cambria"/>
              </a:rPr>
              <a:t>EMERGENCIES</a:t>
            </a:r>
            <a:endParaRPr sz="1000">
              <a:latin typeface="Cambria"/>
              <a:cs typeface="Cambria"/>
            </a:endParaRPr>
          </a:p>
          <a:p>
            <a:pPr marL="12700" algn="just">
              <a:lnSpc>
                <a:spcPct val="100000"/>
              </a:lnSpc>
              <a:spcBef>
                <a:spcPts val="5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Dial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911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149"/>
            <a:ext cx="3657600" cy="545896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217921" y="1519174"/>
            <a:ext cx="2454275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25" dirty="0"/>
              <a:t>TRANSPORTATION</a:t>
            </a:r>
            <a:r>
              <a:rPr spc="265" dirty="0"/>
              <a:t> </a:t>
            </a:r>
            <a:r>
              <a:rPr sz="2150" i="1" spc="-50" dirty="0">
                <a:latin typeface="Palatino Linotype"/>
                <a:cs typeface="Palatino Linotype"/>
              </a:rPr>
              <a:t>&amp;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4563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26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27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7921" y="1847215"/>
            <a:ext cx="3441700" cy="37865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90" dirty="0">
                <a:solidFill>
                  <a:srgbClr val="521E0D"/>
                </a:solidFill>
                <a:latin typeface="Cambria"/>
                <a:cs typeface="Cambria"/>
              </a:rPr>
              <a:t>PARKING</a:t>
            </a:r>
            <a:endParaRPr sz="1800">
              <a:latin typeface="Cambria"/>
              <a:cs typeface="Cambria"/>
            </a:endParaRPr>
          </a:p>
          <a:p>
            <a:pPr marL="21590">
              <a:lnSpc>
                <a:spcPct val="100000"/>
              </a:lnSpc>
              <a:spcBef>
                <a:spcPts val="1720"/>
              </a:spcBef>
            </a:pPr>
            <a:r>
              <a:rPr sz="1000" spc="45" dirty="0">
                <a:solidFill>
                  <a:srgbClr val="521E0D"/>
                </a:solidFill>
                <a:latin typeface="Cambria"/>
                <a:cs typeface="Cambria"/>
              </a:rPr>
              <a:t>PARKING</a:t>
            </a:r>
            <a:endParaRPr sz="1000">
              <a:latin typeface="Cambria"/>
              <a:cs typeface="Cambria"/>
            </a:endParaRPr>
          </a:p>
          <a:p>
            <a:pPr marL="21590">
              <a:lnSpc>
                <a:spcPct val="100000"/>
              </a:lnSpc>
              <a:spcBef>
                <a:spcPts val="50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Overnight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valet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parking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available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daily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fee,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including</a:t>
            </a:r>
            <a:r>
              <a:rPr sz="9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full</a:t>
            </a:r>
            <a:endParaRPr sz="900">
              <a:latin typeface="Cambria"/>
              <a:cs typeface="Cambria"/>
            </a:endParaRPr>
          </a:p>
          <a:p>
            <a:pPr marL="21590">
              <a:lnSpc>
                <a:spcPct val="100000"/>
              </a:lnSpc>
              <a:spcBef>
                <a:spcPts val="20"/>
              </a:spcBef>
            </a:pP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in-and-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out</a:t>
            </a:r>
            <a:r>
              <a:rPr sz="9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privileges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no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charge.</a:t>
            </a:r>
            <a:r>
              <a:rPr sz="9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There</a:t>
            </a:r>
            <a:r>
              <a:rPr sz="9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self-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parking</a:t>
            </a:r>
            <a:r>
              <a:rPr sz="900" spc="10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options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endParaRPr sz="900">
              <a:latin typeface="Cambria"/>
              <a:cs typeface="Cambria"/>
            </a:endParaRPr>
          </a:p>
          <a:p>
            <a:pPr marL="21590">
              <a:lnSpc>
                <a:spcPct val="100000"/>
              </a:lnSpc>
              <a:spcBef>
                <a:spcPts val="12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nearby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parking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garages;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however,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in-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and-out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charges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will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apply.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900">
              <a:latin typeface="Cambria"/>
              <a:cs typeface="Cambria"/>
            </a:endParaRPr>
          </a:p>
          <a:p>
            <a:pPr marL="21590">
              <a:lnSpc>
                <a:spcPct val="100000"/>
              </a:lnSpc>
            </a:pP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RIDE-</a:t>
            </a:r>
            <a:r>
              <a:rPr sz="1000" spc="-1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SHARE</a:t>
            </a:r>
            <a:r>
              <a:rPr sz="1000" spc="1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SERVICES</a:t>
            </a:r>
            <a:endParaRPr sz="1000">
              <a:latin typeface="Cambria"/>
              <a:cs typeface="Cambria"/>
            </a:endParaRPr>
          </a:p>
          <a:p>
            <a:pPr marL="21590" marR="12700" algn="just">
              <a:lnSpc>
                <a:spcPct val="111100"/>
              </a:lnSpc>
              <a:spcBef>
                <a:spcPts val="3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Uber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Lyft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readily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available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throughout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10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city,</a:t>
            </a:r>
            <a:r>
              <a:rPr sz="9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providing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5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convenient</a:t>
            </a:r>
            <a:r>
              <a:rPr sz="9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reliable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transportation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option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take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wherever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need to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go.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900">
              <a:latin typeface="Cambria"/>
              <a:cs typeface="Cambria"/>
            </a:endParaRPr>
          </a:p>
          <a:p>
            <a:pPr marL="21590">
              <a:lnSpc>
                <a:spcPct val="100000"/>
              </a:lnSpc>
            </a:pP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SAVANNAH</a:t>
            </a:r>
            <a:r>
              <a:rPr sz="1000" spc="1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45" dirty="0">
                <a:solidFill>
                  <a:srgbClr val="521E0D"/>
                </a:solidFill>
                <a:latin typeface="Cambria"/>
                <a:cs typeface="Cambria"/>
              </a:rPr>
              <a:t>PEDICAB</a:t>
            </a:r>
            <a:endParaRPr sz="1000">
              <a:latin typeface="Cambria"/>
              <a:cs typeface="Cambria"/>
            </a:endParaRPr>
          </a:p>
          <a:p>
            <a:pPr marL="21590" marR="257175">
              <a:lnSpc>
                <a:spcPct val="111100"/>
              </a:lnSpc>
              <a:spcBef>
                <a:spcPts val="3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Savannah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Pedicab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another</a:t>
            </a:r>
            <a:r>
              <a:rPr sz="9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fun</a:t>
            </a:r>
            <a:r>
              <a:rPr sz="9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way</a:t>
            </a:r>
            <a:r>
              <a:rPr sz="9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explore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Savannah.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Call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35" dirty="0">
                <a:solidFill>
                  <a:srgbClr val="521E0D"/>
                </a:solidFill>
                <a:latin typeface="Cambria"/>
                <a:cs typeface="Cambria"/>
              </a:rPr>
              <a:t>912-232-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7900</a:t>
            </a:r>
            <a:r>
              <a:rPr sz="900" spc="-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or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visit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savannahpedicab.com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book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ride.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Cambria"/>
              <a:cs typeface="Cambria"/>
            </a:endParaRPr>
          </a:p>
          <a:p>
            <a:pPr marL="21590">
              <a:lnSpc>
                <a:spcPct val="100000"/>
              </a:lnSpc>
            </a:pP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BICYCLES</a:t>
            </a:r>
            <a:endParaRPr sz="1000">
              <a:latin typeface="Cambria"/>
              <a:cs typeface="Cambria"/>
            </a:endParaRPr>
          </a:p>
          <a:p>
            <a:pPr marL="21590" marR="118110">
              <a:lnSpc>
                <a:spcPct val="111200"/>
              </a:lnSpc>
              <a:spcBef>
                <a:spcPts val="31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</a:t>
            </a:r>
            <a:r>
              <a:rPr sz="900" spc="-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delighted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offer our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guests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complimentary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bikes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explore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city.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Simply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speak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front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desk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agent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borrow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bike—available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first-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come,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first-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served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basis.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873" y="6125597"/>
            <a:ext cx="116205" cy="116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30"/>
              </a:lnSpc>
            </a:pPr>
            <a:r>
              <a:rPr sz="800" spc="-50" dirty="0">
                <a:solidFill>
                  <a:srgbClr val="521E0D"/>
                </a:solidFill>
                <a:latin typeface="Courier New"/>
                <a:cs typeface="Courier New"/>
              </a:rPr>
              <a:t>28</a:t>
            </a:r>
            <a:endParaRPr sz="800">
              <a:latin typeface="Courier New"/>
              <a:cs typeface="Courier New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1999" cy="6400798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222494" y="2108962"/>
            <a:ext cx="233553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30" dirty="0"/>
              <a:t>FROM</a:t>
            </a:r>
            <a:r>
              <a:rPr spc="204" dirty="0"/>
              <a:t> </a:t>
            </a:r>
            <a:r>
              <a:rPr sz="2150" i="1" spc="-65" dirty="0">
                <a:latin typeface="Palatino Linotype"/>
                <a:cs typeface="Palatino Linotype"/>
              </a:rPr>
              <a:t>Here</a:t>
            </a:r>
            <a:r>
              <a:rPr sz="2150" i="1" spc="-140" dirty="0">
                <a:latin typeface="Palatino Linotype"/>
                <a:cs typeface="Palatino Linotype"/>
              </a:rPr>
              <a:t> </a:t>
            </a:r>
            <a:r>
              <a:rPr spc="95" dirty="0"/>
              <a:t>TO</a:t>
            </a:r>
            <a:r>
              <a:rPr spc="270" dirty="0"/>
              <a:t> </a:t>
            </a:r>
            <a:r>
              <a:rPr sz="2150" i="1" spc="-20" dirty="0">
                <a:latin typeface="Palatino Linotype"/>
                <a:cs typeface="Palatino Linotype"/>
              </a:rPr>
              <a:t>There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29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7065" y="2647651"/>
            <a:ext cx="2259330" cy="309880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SCAD</a:t>
            </a:r>
            <a:r>
              <a:rPr sz="900" spc="2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Museum</a:t>
            </a:r>
            <a:r>
              <a:rPr sz="900" spc="1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Art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0.2</a:t>
            </a:r>
            <a:r>
              <a:rPr sz="900" i="1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miles</a:t>
            </a:r>
            <a:r>
              <a:rPr sz="900" i="1" spc="2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2</a:t>
            </a:r>
            <a:r>
              <a:rPr sz="900" i="1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i="1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drive</a:t>
            </a:r>
            <a:r>
              <a:rPr sz="900" i="1" spc="3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34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7</a:t>
            </a:r>
            <a:r>
              <a:rPr sz="900" i="1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i="1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spc="-20" dirty="0">
                <a:solidFill>
                  <a:srgbClr val="521E0D"/>
                </a:solidFill>
                <a:latin typeface="Cambria"/>
                <a:cs typeface="Cambria"/>
              </a:rPr>
              <a:t>walk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River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Street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0.3</a:t>
            </a:r>
            <a:r>
              <a:rPr sz="900" i="1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miles</a:t>
            </a:r>
            <a:r>
              <a:rPr sz="900" i="1" spc="2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3</a:t>
            </a:r>
            <a:r>
              <a:rPr sz="900" i="1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i="1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drive</a:t>
            </a:r>
            <a:r>
              <a:rPr sz="900" i="1" spc="2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8</a:t>
            </a:r>
            <a:r>
              <a:rPr sz="900" i="1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i="1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spc="-20" dirty="0">
                <a:solidFill>
                  <a:srgbClr val="521E0D"/>
                </a:solidFill>
                <a:latin typeface="Cambria"/>
                <a:cs typeface="Cambria"/>
              </a:rPr>
              <a:t>walk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Forsyth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Park</a:t>
            </a:r>
            <a:endParaRPr sz="900">
              <a:latin typeface="Cambria"/>
              <a:cs typeface="Cambria"/>
            </a:endParaRPr>
          </a:p>
          <a:p>
            <a:pPr marL="99695" indent="-86995">
              <a:lnSpc>
                <a:spcPct val="100000"/>
              </a:lnSpc>
              <a:spcBef>
                <a:spcPts val="95"/>
              </a:spcBef>
              <a:buAutoNum type="arabicPlain"/>
              <a:tabLst>
                <a:tab pos="99695" algn="l"/>
              </a:tabLst>
            </a:pP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mile</a:t>
            </a:r>
            <a:r>
              <a:rPr sz="900" i="1" spc="2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6</a:t>
            </a:r>
            <a:r>
              <a:rPr sz="900" i="1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i="1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drive</a:t>
            </a:r>
            <a:r>
              <a:rPr sz="900" i="1" spc="2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0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22</a:t>
            </a:r>
            <a:r>
              <a:rPr sz="900" i="1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i="1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spc="-20" dirty="0">
                <a:solidFill>
                  <a:srgbClr val="521E0D"/>
                </a:solidFill>
                <a:latin typeface="Cambria"/>
                <a:cs typeface="Cambria"/>
              </a:rPr>
              <a:t>walk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Savannah/Hilton</a:t>
            </a:r>
            <a:r>
              <a:rPr sz="900" spc="1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Head</a:t>
            </a:r>
            <a:r>
              <a:rPr sz="900" spc="1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International</a:t>
            </a:r>
            <a:r>
              <a:rPr sz="900" spc="1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Airport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10.4</a:t>
            </a:r>
            <a:r>
              <a:rPr sz="900" i="1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miles</a:t>
            </a:r>
            <a:r>
              <a:rPr sz="900" i="1" spc="3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20</a:t>
            </a:r>
            <a:r>
              <a:rPr sz="900" i="1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i="1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spc="-20" dirty="0">
                <a:solidFill>
                  <a:srgbClr val="521E0D"/>
                </a:solidFill>
                <a:latin typeface="Cambria"/>
                <a:cs typeface="Cambria"/>
              </a:rPr>
              <a:t>drive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Tybee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Island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18</a:t>
            </a:r>
            <a:r>
              <a:rPr sz="900" i="1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miles</a:t>
            </a:r>
            <a:r>
              <a:rPr sz="900" i="1" spc="2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30</a:t>
            </a:r>
            <a:r>
              <a:rPr sz="900" i="1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i="1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spc="-20" dirty="0">
                <a:solidFill>
                  <a:srgbClr val="521E0D"/>
                </a:solidFill>
                <a:latin typeface="Cambria"/>
                <a:cs typeface="Cambria"/>
              </a:rPr>
              <a:t>drive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Hilton</a:t>
            </a:r>
            <a:r>
              <a:rPr sz="900" spc="1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Head</a:t>
            </a:r>
            <a:r>
              <a:rPr sz="900" spc="1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Island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33</a:t>
            </a:r>
            <a:r>
              <a:rPr sz="900" i="1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miles</a:t>
            </a:r>
            <a:r>
              <a:rPr sz="900" i="1" spc="2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45</a:t>
            </a:r>
            <a:r>
              <a:rPr sz="900" i="1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minute</a:t>
            </a:r>
            <a:r>
              <a:rPr sz="900" i="1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spc="-20" dirty="0">
                <a:solidFill>
                  <a:srgbClr val="521E0D"/>
                </a:solidFill>
                <a:latin typeface="Cambria"/>
                <a:cs typeface="Cambria"/>
              </a:rPr>
              <a:t>drive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Charleston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108</a:t>
            </a:r>
            <a:r>
              <a:rPr sz="900" i="1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miles</a:t>
            </a:r>
            <a:r>
              <a:rPr sz="900" i="1" spc="2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|</a:t>
            </a:r>
            <a:r>
              <a:rPr sz="900" i="1" spc="4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2</a:t>
            </a:r>
            <a:r>
              <a:rPr sz="900" i="1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521E0D"/>
                </a:solidFill>
                <a:latin typeface="Cambria"/>
                <a:cs typeface="Cambria"/>
              </a:rPr>
              <a:t>hour</a:t>
            </a:r>
            <a:r>
              <a:rPr sz="900" i="1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i="1" spc="-20" dirty="0">
                <a:solidFill>
                  <a:srgbClr val="521E0D"/>
                </a:solidFill>
                <a:latin typeface="Cambria"/>
                <a:cs typeface="Cambria"/>
              </a:rPr>
              <a:t>drive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3" name="object 3"/>
            <p:cNvSpPr/>
            <p:nvPr/>
          </p:nvSpPr>
          <p:spPr>
            <a:xfrm>
              <a:off x="457200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8600" y="228599"/>
              <a:ext cx="4114800" cy="5715000"/>
            </a:xfrm>
            <a:custGeom>
              <a:avLst/>
              <a:gdLst/>
              <a:ahLst/>
              <a:cxnLst/>
              <a:rect l="l" t="t" r="r" b="b"/>
              <a:pathLst>
                <a:path w="4114800" h="5715000">
                  <a:moveTo>
                    <a:pt x="4114800" y="0"/>
                  </a:moveTo>
                  <a:lnTo>
                    <a:pt x="0" y="0"/>
                  </a:lnTo>
                  <a:lnTo>
                    <a:pt x="0" y="5715000"/>
                  </a:lnTo>
                  <a:lnTo>
                    <a:pt x="4114800" y="5715000"/>
                  </a:lnTo>
                  <a:lnTo>
                    <a:pt x="4114800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4740" y="228650"/>
              <a:ext cx="3548634" cy="40863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3435" y="228599"/>
              <a:ext cx="3580129" cy="426720"/>
            </a:xfrm>
            <a:custGeom>
              <a:avLst/>
              <a:gdLst/>
              <a:ahLst/>
              <a:cxnLst/>
              <a:rect l="l" t="t" r="r" b="b"/>
              <a:pathLst>
                <a:path w="3580129" h="426720">
                  <a:moveTo>
                    <a:pt x="3579965" y="399542"/>
                  </a:moveTo>
                  <a:lnTo>
                    <a:pt x="3494240" y="383794"/>
                  </a:lnTo>
                  <a:lnTo>
                    <a:pt x="3444837" y="375920"/>
                  </a:lnTo>
                  <a:lnTo>
                    <a:pt x="3403562" y="370967"/>
                  </a:lnTo>
                  <a:lnTo>
                    <a:pt x="3163405" y="349758"/>
                  </a:lnTo>
                  <a:lnTo>
                    <a:pt x="3109557" y="347726"/>
                  </a:lnTo>
                  <a:lnTo>
                    <a:pt x="2895435" y="343027"/>
                  </a:lnTo>
                  <a:lnTo>
                    <a:pt x="2842730" y="342900"/>
                  </a:lnTo>
                  <a:lnTo>
                    <a:pt x="2790152" y="344043"/>
                  </a:lnTo>
                  <a:lnTo>
                    <a:pt x="2737701" y="346964"/>
                  </a:lnTo>
                  <a:lnTo>
                    <a:pt x="2631275" y="359283"/>
                  </a:lnTo>
                  <a:lnTo>
                    <a:pt x="2541981" y="368554"/>
                  </a:lnTo>
                  <a:lnTo>
                    <a:pt x="2488006" y="373126"/>
                  </a:lnTo>
                  <a:lnTo>
                    <a:pt x="2433917" y="376936"/>
                  </a:lnTo>
                  <a:lnTo>
                    <a:pt x="2339302" y="382651"/>
                  </a:lnTo>
                  <a:lnTo>
                    <a:pt x="2298789" y="384810"/>
                  </a:lnTo>
                  <a:lnTo>
                    <a:pt x="2256625" y="386461"/>
                  </a:lnTo>
                  <a:lnTo>
                    <a:pt x="2217636" y="387477"/>
                  </a:lnTo>
                  <a:lnTo>
                    <a:pt x="2100414" y="388874"/>
                  </a:lnTo>
                  <a:lnTo>
                    <a:pt x="2102319" y="388874"/>
                  </a:lnTo>
                  <a:lnTo>
                    <a:pt x="1892261" y="393700"/>
                  </a:lnTo>
                  <a:lnTo>
                    <a:pt x="1835111" y="396367"/>
                  </a:lnTo>
                  <a:lnTo>
                    <a:pt x="1835492" y="396367"/>
                  </a:lnTo>
                  <a:lnTo>
                    <a:pt x="1783168" y="399161"/>
                  </a:lnTo>
                  <a:lnTo>
                    <a:pt x="1728558" y="401193"/>
                  </a:lnTo>
                  <a:lnTo>
                    <a:pt x="1673567" y="400939"/>
                  </a:lnTo>
                  <a:lnTo>
                    <a:pt x="1622386" y="398145"/>
                  </a:lnTo>
                  <a:lnTo>
                    <a:pt x="1571205" y="394462"/>
                  </a:lnTo>
                  <a:lnTo>
                    <a:pt x="1517484" y="389636"/>
                  </a:lnTo>
                  <a:lnTo>
                    <a:pt x="1469097" y="384175"/>
                  </a:lnTo>
                  <a:lnTo>
                    <a:pt x="1418297" y="377190"/>
                  </a:lnTo>
                  <a:lnTo>
                    <a:pt x="1352130" y="368935"/>
                  </a:lnTo>
                  <a:lnTo>
                    <a:pt x="1330159" y="365760"/>
                  </a:lnTo>
                  <a:lnTo>
                    <a:pt x="1312887" y="362712"/>
                  </a:lnTo>
                  <a:lnTo>
                    <a:pt x="1278470" y="355981"/>
                  </a:lnTo>
                  <a:lnTo>
                    <a:pt x="1226654" y="347218"/>
                  </a:lnTo>
                  <a:lnTo>
                    <a:pt x="1209382" y="344678"/>
                  </a:lnTo>
                  <a:lnTo>
                    <a:pt x="1192110" y="342519"/>
                  </a:lnTo>
                  <a:lnTo>
                    <a:pt x="1189570" y="341884"/>
                  </a:lnTo>
                  <a:lnTo>
                    <a:pt x="1187538" y="341503"/>
                  </a:lnTo>
                  <a:lnTo>
                    <a:pt x="1187284" y="341503"/>
                  </a:lnTo>
                  <a:lnTo>
                    <a:pt x="1184363" y="340614"/>
                  </a:lnTo>
                  <a:lnTo>
                    <a:pt x="1168234" y="336804"/>
                  </a:lnTo>
                  <a:lnTo>
                    <a:pt x="1151851" y="333756"/>
                  </a:lnTo>
                  <a:lnTo>
                    <a:pt x="1119085" y="328295"/>
                  </a:lnTo>
                  <a:lnTo>
                    <a:pt x="1053680" y="314706"/>
                  </a:lnTo>
                  <a:lnTo>
                    <a:pt x="1021168" y="307340"/>
                  </a:lnTo>
                  <a:lnTo>
                    <a:pt x="988783" y="298958"/>
                  </a:lnTo>
                  <a:lnTo>
                    <a:pt x="940142" y="283845"/>
                  </a:lnTo>
                  <a:lnTo>
                    <a:pt x="891120" y="270129"/>
                  </a:lnTo>
                  <a:lnTo>
                    <a:pt x="841717" y="257429"/>
                  </a:lnTo>
                  <a:lnTo>
                    <a:pt x="698969" y="222250"/>
                  </a:lnTo>
                  <a:lnTo>
                    <a:pt x="655535" y="210185"/>
                  </a:lnTo>
                  <a:lnTo>
                    <a:pt x="612482" y="196977"/>
                  </a:lnTo>
                  <a:lnTo>
                    <a:pt x="569810" y="182118"/>
                  </a:lnTo>
                  <a:lnTo>
                    <a:pt x="536917" y="168656"/>
                  </a:lnTo>
                  <a:lnTo>
                    <a:pt x="503491" y="155956"/>
                  </a:lnTo>
                  <a:lnTo>
                    <a:pt x="469823" y="144018"/>
                  </a:lnTo>
                  <a:lnTo>
                    <a:pt x="435940" y="132842"/>
                  </a:lnTo>
                  <a:lnTo>
                    <a:pt x="383298" y="117602"/>
                  </a:lnTo>
                  <a:lnTo>
                    <a:pt x="276707" y="91694"/>
                  </a:lnTo>
                  <a:lnTo>
                    <a:pt x="224307" y="75565"/>
                  </a:lnTo>
                  <a:lnTo>
                    <a:pt x="179971" y="53340"/>
                  </a:lnTo>
                  <a:lnTo>
                    <a:pt x="130670" y="29845"/>
                  </a:lnTo>
                  <a:lnTo>
                    <a:pt x="80886" y="7620"/>
                  </a:lnTo>
                  <a:lnTo>
                    <a:pt x="73164" y="4826"/>
                  </a:lnTo>
                  <a:lnTo>
                    <a:pt x="65278" y="0"/>
                  </a:lnTo>
                  <a:lnTo>
                    <a:pt x="0" y="0"/>
                  </a:lnTo>
                  <a:lnTo>
                    <a:pt x="11366" y="5334"/>
                  </a:lnTo>
                  <a:lnTo>
                    <a:pt x="32562" y="14478"/>
                  </a:lnTo>
                  <a:lnTo>
                    <a:pt x="53949" y="23241"/>
                  </a:lnTo>
                  <a:lnTo>
                    <a:pt x="56591" y="24511"/>
                  </a:lnTo>
                  <a:lnTo>
                    <a:pt x="59309" y="25527"/>
                  </a:lnTo>
                  <a:lnTo>
                    <a:pt x="61925" y="26797"/>
                  </a:lnTo>
                  <a:lnTo>
                    <a:pt x="112839" y="49784"/>
                  </a:lnTo>
                  <a:lnTo>
                    <a:pt x="227101" y="108077"/>
                  </a:lnTo>
                  <a:lnTo>
                    <a:pt x="276783" y="131445"/>
                  </a:lnTo>
                  <a:lnTo>
                    <a:pt x="327647" y="152019"/>
                  </a:lnTo>
                  <a:lnTo>
                    <a:pt x="376923" y="166751"/>
                  </a:lnTo>
                  <a:lnTo>
                    <a:pt x="526122" y="206248"/>
                  </a:lnTo>
                  <a:lnTo>
                    <a:pt x="607656" y="233299"/>
                  </a:lnTo>
                  <a:lnTo>
                    <a:pt x="634580" y="241681"/>
                  </a:lnTo>
                  <a:lnTo>
                    <a:pt x="734021" y="275463"/>
                  </a:lnTo>
                  <a:lnTo>
                    <a:pt x="778471" y="287147"/>
                  </a:lnTo>
                  <a:lnTo>
                    <a:pt x="912456" y="318516"/>
                  </a:lnTo>
                  <a:lnTo>
                    <a:pt x="956906" y="329819"/>
                  </a:lnTo>
                  <a:lnTo>
                    <a:pt x="980274" y="336042"/>
                  </a:lnTo>
                  <a:lnTo>
                    <a:pt x="1027264" y="346710"/>
                  </a:lnTo>
                  <a:lnTo>
                    <a:pt x="1124292" y="370967"/>
                  </a:lnTo>
                  <a:lnTo>
                    <a:pt x="1184236" y="381635"/>
                  </a:lnTo>
                  <a:lnTo>
                    <a:pt x="1228559" y="386461"/>
                  </a:lnTo>
                  <a:lnTo>
                    <a:pt x="1255356" y="387350"/>
                  </a:lnTo>
                  <a:lnTo>
                    <a:pt x="1261224" y="389851"/>
                  </a:lnTo>
                  <a:lnTo>
                    <a:pt x="1267548" y="389636"/>
                  </a:lnTo>
                  <a:lnTo>
                    <a:pt x="1268564" y="389636"/>
                  </a:lnTo>
                  <a:lnTo>
                    <a:pt x="1274660" y="391033"/>
                  </a:lnTo>
                  <a:lnTo>
                    <a:pt x="1302346" y="395224"/>
                  </a:lnTo>
                  <a:lnTo>
                    <a:pt x="1301711" y="395224"/>
                  </a:lnTo>
                  <a:lnTo>
                    <a:pt x="1303616" y="395986"/>
                  </a:lnTo>
                  <a:lnTo>
                    <a:pt x="1345907" y="401701"/>
                  </a:lnTo>
                  <a:lnTo>
                    <a:pt x="1428330" y="413639"/>
                  </a:lnTo>
                  <a:lnTo>
                    <a:pt x="1469605" y="418592"/>
                  </a:lnTo>
                  <a:lnTo>
                    <a:pt x="1519770" y="421767"/>
                  </a:lnTo>
                  <a:lnTo>
                    <a:pt x="1569808" y="424053"/>
                  </a:lnTo>
                  <a:lnTo>
                    <a:pt x="1619973" y="425577"/>
                  </a:lnTo>
                  <a:lnTo>
                    <a:pt x="1673948" y="426720"/>
                  </a:lnTo>
                  <a:lnTo>
                    <a:pt x="1741512" y="426720"/>
                  </a:lnTo>
                  <a:lnTo>
                    <a:pt x="1777072" y="425958"/>
                  </a:lnTo>
                  <a:lnTo>
                    <a:pt x="1812759" y="424307"/>
                  </a:lnTo>
                  <a:lnTo>
                    <a:pt x="1865845" y="423291"/>
                  </a:lnTo>
                  <a:lnTo>
                    <a:pt x="1971573" y="424218"/>
                  </a:lnTo>
                  <a:lnTo>
                    <a:pt x="2017737" y="423672"/>
                  </a:lnTo>
                  <a:lnTo>
                    <a:pt x="2023706" y="423672"/>
                  </a:lnTo>
                  <a:lnTo>
                    <a:pt x="2129625" y="418465"/>
                  </a:lnTo>
                  <a:lnTo>
                    <a:pt x="2181822" y="416814"/>
                  </a:lnTo>
                  <a:lnTo>
                    <a:pt x="2234019" y="415798"/>
                  </a:lnTo>
                  <a:lnTo>
                    <a:pt x="2301329" y="415544"/>
                  </a:lnTo>
                  <a:lnTo>
                    <a:pt x="2385276" y="412750"/>
                  </a:lnTo>
                  <a:lnTo>
                    <a:pt x="2435695" y="408432"/>
                  </a:lnTo>
                  <a:lnTo>
                    <a:pt x="2485733" y="405130"/>
                  </a:lnTo>
                  <a:lnTo>
                    <a:pt x="2542375" y="402844"/>
                  </a:lnTo>
                  <a:lnTo>
                    <a:pt x="2563584" y="401193"/>
                  </a:lnTo>
                  <a:lnTo>
                    <a:pt x="2622131" y="396367"/>
                  </a:lnTo>
                  <a:lnTo>
                    <a:pt x="2662136" y="394335"/>
                  </a:lnTo>
                  <a:lnTo>
                    <a:pt x="2731732" y="388874"/>
                  </a:lnTo>
                  <a:lnTo>
                    <a:pt x="2754465" y="387350"/>
                  </a:lnTo>
                  <a:lnTo>
                    <a:pt x="2820759" y="379603"/>
                  </a:lnTo>
                  <a:lnTo>
                    <a:pt x="2853525" y="376301"/>
                  </a:lnTo>
                  <a:lnTo>
                    <a:pt x="2886164" y="374396"/>
                  </a:lnTo>
                  <a:lnTo>
                    <a:pt x="2908643" y="372745"/>
                  </a:lnTo>
                  <a:lnTo>
                    <a:pt x="2930487" y="371856"/>
                  </a:lnTo>
                  <a:lnTo>
                    <a:pt x="2958935" y="371856"/>
                  </a:lnTo>
                  <a:lnTo>
                    <a:pt x="2974683" y="372237"/>
                  </a:lnTo>
                  <a:lnTo>
                    <a:pt x="2975699" y="372237"/>
                  </a:lnTo>
                  <a:lnTo>
                    <a:pt x="2976842" y="371856"/>
                  </a:lnTo>
                  <a:lnTo>
                    <a:pt x="2976969" y="371856"/>
                  </a:lnTo>
                  <a:lnTo>
                    <a:pt x="2978366" y="370967"/>
                  </a:lnTo>
                  <a:lnTo>
                    <a:pt x="3019260" y="371856"/>
                  </a:lnTo>
                  <a:lnTo>
                    <a:pt x="3016085" y="371856"/>
                  </a:lnTo>
                  <a:lnTo>
                    <a:pt x="3151213" y="376936"/>
                  </a:lnTo>
                  <a:lnTo>
                    <a:pt x="3150832" y="376936"/>
                  </a:lnTo>
                  <a:lnTo>
                    <a:pt x="3188043" y="379349"/>
                  </a:lnTo>
                  <a:lnTo>
                    <a:pt x="3234525" y="383794"/>
                  </a:lnTo>
                  <a:lnTo>
                    <a:pt x="3327235" y="395224"/>
                  </a:lnTo>
                  <a:lnTo>
                    <a:pt x="3373717" y="400558"/>
                  </a:lnTo>
                  <a:lnTo>
                    <a:pt x="3420326" y="404495"/>
                  </a:lnTo>
                  <a:lnTo>
                    <a:pt x="3468332" y="409448"/>
                  </a:lnTo>
                  <a:lnTo>
                    <a:pt x="3516592" y="415544"/>
                  </a:lnTo>
                  <a:lnTo>
                    <a:pt x="3564090" y="422656"/>
                  </a:lnTo>
                  <a:lnTo>
                    <a:pt x="3579965" y="425323"/>
                  </a:lnTo>
                  <a:lnTo>
                    <a:pt x="3579965" y="3995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36548" y="753617"/>
              <a:ext cx="3007360" cy="2639695"/>
            </a:xfrm>
            <a:custGeom>
              <a:avLst/>
              <a:gdLst/>
              <a:ahLst/>
              <a:cxnLst/>
              <a:rect l="l" t="t" r="r" b="b"/>
              <a:pathLst>
                <a:path w="3007360" h="2639695">
                  <a:moveTo>
                    <a:pt x="97218" y="425640"/>
                  </a:moveTo>
                  <a:lnTo>
                    <a:pt x="0" y="425640"/>
                  </a:lnTo>
                  <a:lnTo>
                    <a:pt x="0" y="600202"/>
                  </a:lnTo>
                  <a:lnTo>
                    <a:pt x="97218" y="600202"/>
                  </a:lnTo>
                  <a:lnTo>
                    <a:pt x="97218" y="425640"/>
                  </a:lnTo>
                  <a:close/>
                </a:path>
                <a:path w="3007360" h="2639695">
                  <a:moveTo>
                    <a:pt x="685228" y="1058113"/>
                  </a:moveTo>
                  <a:lnTo>
                    <a:pt x="495427" y="1058113"/>
                  </a:lnTo>
                  <a:lnTo>
                    <a:pt x="495427" y="1236980"/>
                  </a:lnTo>
                  <a:lnTo>
                    <a:pt x="685228" y="1236980"/>
                  </a:lnTo>
                  <a:lnTo>
                    <a:pt x="685228" y="1058113"/>
                  </a:lnTo>
                  <a:close/>
                </a:path>
                <a:path w="3007360" h="2639695">
                  <a:moveTo>
                    <a:pt x="688860" y="1732534"/>
                  </a:moveTo>
                  <a:lnTo>
                    <a:pt x="503809" y="1732534"/>
                  </a:lnTo>
                  <a:lnTo>
                    <a:pt x="503809" y="1919605"/>
                  </a:lnTo>
                  <a:lnTo>
                    <a:pt x="688860" y="1919605"/>
                  </a:lnTo>
                  <a:lnTo>
                    <a:pt x="688860" y="1732534"/>
                  </a:lnTo>
                  <a:close/>
                </a:path>
                <a:path w="3007360" h="2639695">
                  <a:moveTo>
                    <a:pt x="706183" y="418528"/>
                  </a:moveTo>
                  <a:lnTo>
                    <a:pt x="491236" y="418528"/>
                  </a:lnTo>
                  <a:lnTo>
                    <a:pt x="491236" y="597408"/>
                  </a:lnTo>
                  <a:lnTo>
                    <a:pt x="706183" y="597408"/>
                  </a:lnTo>
                  <a:lnTo>
                    <a:pt x="706183" y="418528"/>
                  </a:lnTo>
                  <a:close/>
                </a:path>
                <a:path w="3007360" h="2639695">
                  <a:moveTo>
                    <a:pt x="706196" y="2450249"/>
                  </a:moveTo>
                  <a:lnTo>
                    <a:pt x="513842" y="2450249"/>
                  </a:lnTo>
                  <a:lnTo>
                    <a:pt x="513842" y="2634615"/>
                  </a:lnTo>
                  <a:lnTo>
                    <a:pt x="706196" y="2634615"/>
                  </a:lnTo>
                  <a:lnTo>
                    <a:pt x="706196" y="2450249"/>
                  </a:lnTo>
                  <a:close/>
                </a:path>
                <a:path w="3007360" h="2639695">
                  <a:moveTo>
                    <a:pt x="1271244" y="1055814"/>
                  </a:moveTo>
                  <a:lnTo>
                    <a:pt x="1135888" y="1055814"/>
                  </a:lnTo>
                  <a:lnTo>
                    <a:pt x="1135888" y="1214628"/>
                  </a:lnTo>
                  <a:lnTo>
                    <a:pt x="1271244" y="1214628"/>
                  </a:lnTo>
                  <a:lnTo>
                    <a:pt x="1271244" y="1055814"/>
                  </a:lnTo>
                  <a:close/>
                </a:path>
                <a:path w="3007360" h="2639695">
                  <a:moveTo>
                    <a:pt x="1296403" y="2436952"/>
                  </a:moveTo>
                  <a:lnTo>
                    <a:pt x="1096137" y="2436952"/>
                  </a:lnTo>
                  <a:lnTo>
                    <a:pt x="1096137" y="2639568"/>
                  </a:lnTo>
                  <a:lnTo>
                    <a:pt x="1296403" y="2639568"/>
                  </a:lnTo>
                  <a:lnTo>
                    <a:pt x="1296403" y="2436952"/>
                  </a:lnTo>
                  <a:close/>
                </a:path>
                <a:path w="3007360" h="2639695">
                  <a:moveTo>
                    <a:pt x="1322146" y="1732534"/>
                  </a:moveTo>
                  <a:lnTo>
                    <a:pt x="1067689" y="1732534"/>
                  </a:lnTo>
                  <a:lnTo>
                    <a:pt x="1067689" y="1919605"/>
                  </a:lnTo>
                  <a:lnTo>
                    <a:pt x="1322146" y="1919605"/>
                  </a:lnTo>
                  <a:lnTo>
                    <a:pt x="1322146" y="1732534"/>
                  </a:lnTo>
                  <a:close/>
                </a:path>
                <a:path w="3007360" h="2639695">
                  <a:moveTo>
                    <a:pt x="1341488" y="405676"/>
                  </a:moveTo>
                  <a:lnTo>
                    <a:pt x="1072261" y="405676"/>
                  </a:lnTo>
                  <a:lnTo>
                    <a:pt x="1072261" y="592201"/>
                  </a:lnTo>
                  <a:lnTo>
                    <a:pt x="1341488" y="592201"/>
                  </a:lnTo>
                  <a:lnTo>
                    <a:pt x="1341488" y="405676"/>
                  </a:lnTo>
                  <a:close/>
                </a:path>
                <a:path w="3007360" h="2639695">
                  <a:moveTo>
                    <a:pt x="1890204" y="1048804"/>
                  </a:moveTo>
                  <a:lnTo>
                    <a:pt x="1718945" y="1048804"/>
                  </a:lnTo>
                  <a:lnTo>
                    <a:pt x="1718945" y="1213866"/>
                  </a:lnTo>
                  <a:lnTo>
                    <a:pt x="1890204" y="1213866"/>
                  </a:lnTo>
                  <a:lnTo>
                    <a:pt x="1890204" y="1048804"/>
                  </a:lnTo>
                  <a:close/>
                </a:path>
                <a:path w="3007360" h="2639695">
                  <a:moveTo>
                    <a:pt x="1895106" y="2445588"/>
                  </a:moveTo>
                  <a:lnTo>
                    <a:pt x="1708658" y="2445588"/>
                  </a:lnTo>
                  <a:lnTo>
                    <a:pt x="1708658" y="2627757"/>
                  </a:lnTo>
                  <a:lnTo>
                    <a:pt x="1895106" y="2627757"/>
                  </a:lnTo>
                  <a:lnTo>
                    <a:pt x="1895106" y="2445588"/>
                  </a:lnTo>
                  <a:close/>
                </a:path>
                <a:path w="3007360" h="2639695">
                  <a:moveTo>
                    <a:pt x="1895767" y="421309"/>
                  </a:moveTo>
                  <a:lnTo>
                    <a:pt x="1705737" y="421309"/>
                  </a:lnTo>
                  <a:lnTo>
                    <a:pt x="1705737" y="586867"/>
                  </a:lnTo>
                  <a:lnTo>
                    <a:pt x="1895767" y="586867"/>
                  </a:lnTo>
                  <a:lnTo>
                    <a:pt x="1895767" y="421309"/>
                  </a:lnTo>
                  <a:close/>
                </a:path>
                <a:path w="3007360" h="2639695">
                  <a:moveTo>
                    <a:pt x="2371547" y="1484604"/>
                  </a:moveTo>
                  <a:lnTo>
                    <a:pt x="1831467" y="1484604"/>
                  </a:lnTo>
                  <a:lnTo>
                    <a:pt x="1831467" y="2018792"/>
                  </a:lnTo>
                  <a:lnTo>
                    <a:pt x="2371547" y="2018792"/>
                  </a:lnTo>
                  <a:lnTo>
                    <a:pt x="2371547" y="1484604"/>
                  </a:lnTo>
                  <a:close/>
                </a:path>
                <a:path w="3007360" h="2639695">
                  <a:moveTo>
                    <a:pt x="2404719" y="418490"/>
                  </a:moveTo>
                  <a:lnTo>
                    <a:pt x="2330450" y="418490"/>
                  </a:lnTo>
                  <a:lnTo>
                    <a:pt x="2330450" y="583946"/>
                  </a:lnTo>
                  <a:lnTo>
                    <a:pt x="2404719" y="583946"/>
                  </a:lnTo>
                  <a:lnTo>
                    <a:pt x="2404719" y="418490"/>
                  </a:lnTo>
                  <a:close/>
                </a:path>
                <a:path w="3007360" h="2639695">
                  <a:moveTo>
                    <a:pt x="2414841" y="2445562"/>
                  </a:moveTo>
                  <a:lnTo>
                    <a:pt x="2322449" y="2445562"/>
                  </a:lnTo>
                  <a:lnTo>
                    <a:pt x="2322449" y="2620391"/>
                  </a:lnTo>
                  <a:lnTo>
                    <a:pt x="2414841" y="2620391"/>
                  </a:lnTo>
                  <a:lnTo>
                    <a:pt x="2414841" y="2445562"/>
                  </a:lnTo>
                  <a:close/>
                </a:path>
                <a:path w="3007360" h="2639695">
                  <a:moveTo>
                    <a:pt x="2417368" y="1032306"/>
                  </a:moveTo>
                  <a:lnTo>
                    <a:pt x="2318893" y="1032306"/>
                  </a:lnTo>
                  <a:lnTo>
                    <a:pt x="2318893" y="1214501"/>
                  </a:lnTo>
                  <a:lnTo>
                    <a:pt x="2417368" y="1214501"/>
                  </a:lnTo>
                  <a:lnTo>
                    <a:pt x="2417368" y="1032306"/>
                  </a:lnTo>
                  <a:close/>
                </a:path>
                <a:path w="3007360" h="2639695">
                  <a:moveTo>
                    <a:pt x="2931718" y="1032306"/>
                  </a:moveTo>
                  <a:lnTo>
                    <a:pt x="2818765" y="1032306"/>
                  </a:lnTo>
                  <a:lnTo>
                    <a:pt x="2818765" y="1214501"/>
                  </a:lnTo>
                  <a:lnTo>
                    <a:pt x="2931718" y="1214501"/>
                  </a:lnTo>
                  <a:lnTo>
                    <a:pt x="2931718" y="1032306"/>
                  </a:lnTo>
                  <a:close/>
                </a:path>
                <a:path w="3007360" h="2639695">
                  <a:moveTo>
                    <a:pt x="2932112" y="416979"/>
                  </a:moveTo>
                  <a:lnTo>
                    <a:pt x="2828417" y="416979"/>
                  </a:lnTo>
                  <a:lnTo>
                    <a:pt x="2828417" y="594741"/>
                  </a:lnTo>
                  <a:lnTo>
                    <a:pt x="2932112" y="594741"/>
                  </a:lnTo>
                  <a:lnTo>
                    <a:pt x="2932112" y="416979"/>
                  </a:lnTo>
                  <a:close/>
                </a:path>
                <a:path w="3007360" h="2639695">
                  <a:moveTo>
                    <a:pt x="2951111" y="1734350"/>
                  </a:moveTo>
                  <a:lnTo>
                    <a:pt x="2817749" y="1734350"/>
                  </a:lnTo>
                  <a:lnTo>
                    <a:pt x="2817749" y="1917827"/>
                  </a:lnTo>
                  <a:lnTo>
                    <a:pt x="2951111" y="1917827"/>
                  </a:lnTo>
                  <a:lnTo>
                    <a:pt x="2951111" y="1734350"/>
                  </a:lnTo>
                  <a:close/>
                </a:path>
                <a:path w="3007360" h="2639695">
                  <a:moveTo>
                    <a:pt x="3006852" y="32004"/>
                  </a:moveTo>
                  <a:lnTo>
                    <a:pt x="2963291" y="27051"/>
                  </a:lnTo>
                  <a:lnTo>
                    <a:pt x="2784094" y="11811"/>
                  </a:lnTo>
                  <a:lnTo>
                    <a:pt x="2572131" y="2413"/>
                  </a:lnTo>
                  <a:lnTo>
                    <a:pt x="2399284" y="0"/>
                  </a:lnTo>
                  <a:lnTo>
                    <a:pt x="2294509" y="4191"/>
                  </a:lnTo>
                  <a:lnTo>
                    <a:pt x="2215388" y="19431"/>
                  </a:lnTo>
                  <a:lnTo>
                    <a:pt x="2119376" y="50292"/>
                  </a:lnTo>
                  <a:lnTo>
                    <a:pt x="2106676" y="84201"/>
                  </a:lnTo>
                  <a:lnTo>
                    <a:pt x="2017903" y="116586"/>
                  </a:lnTo>
                  <a:lnTo>
                    <a:pt x="2005203" y="175768"/>
                  </a:lnTo>
                  <a:lnTo>
                    <a:pt x="2116582" y="180086"/>
                  </a:lnTo>
                  <a:lnTo>
                    <a:pt x="2880995" y="194183"/>
                  </a:lnTo>
                  <a:lnTo>
                    <a:pt x="2892806" y="193802"/>
                  </a:lnTo>
                  <a:lnTo>
                    <a:pt x="2918841" y="191135"/>
                  </a:lnTo>
                  <a:lnTo>
                    <a:pt x="2944622" y="184023"/>
                  </a:lnTo>
                  <a:lnTo>
                    <a:pt x="2955671" y="170180"/>
                  </a:lnTo>
                  <a:lnTo>
                    <a:pt x="2964307" y="154051"/>
                  </a:lnTo>
                  <a:lnTo>
                    <a:pt x="2989199" y="141605"/>
                  </a:lnTo>
                  <a:lnTo>
                    <a:pt x="3006852" y="137287"/>
                  </a:lnTo>
                  <a:lnTo>
                    <a:pt x="3006852" y="32004"/>
                  </a:lnTo>
                  <a:close/>
                </a:path>
              </a:pathLst>
            </a:custGeom>
            <a:solidFill>
              <a:srgbClr val="CCD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3568699"/>
              <a:ext cx="4114800" cy="23749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08099" y="3936999"/>
              <a:ext cx="2535555" cy="406400"/>
            </a:xfrm>
            <a:custGeom>
              <a:avLst/>
              <a:gdLst/>
              <a:ahLst/>
              <a:cxnLst/>
              <a:rect l="l" t="t" r="r" b="b"/>
              <a:pathLst>
                <a:path w="2535554" h="406400">
                  <a:moveTo>
                    <a:pt x="55626" y="139700"/>
                  </a:moveTo>
                  <a:lnTo>
                    <a:pt x="50673" y="76200"/>
                  </a:lnTo>
                  <a:lnTo>
                    <a:pt x="47625" y="0"/>
                  </a:lnTo>
                  <a:lnTo>
                    <a:pt x="762" y="0"/>
                  </a:lnTo>
                  <a:lnTo>
                    <a:pt x="0" y="12700"/>
                  </a:lnTo>
                  <a:lnTo>
                    <a:pt x="127" y="25400"/>
                  </a:lnTo>
                  <a:lnTo>
                    <a:pt x="889" y="38100"/>
                  </a:lnTo>
                  <a:lnTo>
                    <a:pt x="2159" y="50800"/>
                  </a:lnTo>
                  <a:lnTo>
                    <a:pt x="3810" y="76200"/>
                  </a:lnTo>
                  <a:lnTo>
                    <a:pt x="5588" y="114300"/>
                  </a:lnTo>
                  <a:lnTo>
                    <a:pt x="6223" y="139700"/>
                  </a:lnTo>
                  <a:lnTo>
                    <a:pt x="55626" y="139700"/>
                  </a:lnTo>
                  <a:close/>
                </a:path>
                <a:path w="2535554" h="406400">
                  <a:moveTo>
                    <a:pt x="250825" y="50800"/>
                  </a:moveTo>
                  <a:lnTo>
                    <a:pt x="250444" y="25400"/>
                  </a:lnTo>
                  <a:lnTo>
                    <a:pt x="250063" y="25400"/>
                  </a:lnTo>
                  <a:lnTo>
                    <a:pt x="250571" y="12700"/>
                  </a:lnTo>
                  <a:lnTo>
                    <a:pt x="250444" y="0"/>
                  </a:lnTo>
                  <a:lnTo>
                    <a:pt x="206375" y="0"/>
                  </a:lnTo>
                  <a:lnTo>
                    <a:pt x="204470" y="25400"/>
                  </a:lnTo>
                  <a:lnTo>
                    <a:pt x="203581" y="63500"/>
                  </a:lnTo>
                  <a:lnTo>
                    <a:pt x="203962" y="101600"/>
                  </a:lnTo>
                  <a:lnTo>
                    <a:pt x="205867" y="139700"/>
                  </a:lnTo>
                  <a:lnTo>
                    <a:pt x="249809" y="139700"/>
                  </a:lnTo>
                  <a:lnTo>
                    <a:pt x="250825" y="50800"/>
                  </a:lnTo>
                  <a:close/>
                </a:path>
                <a:path w="2535554" h="406400">
                  <a:moveTo>
                    <a:pt x="2535301" y="368300"/>
                  </a:moveTo>
                  <a:lnTo>
                    <a:pt x="2262251" y="368300"/>
                  </a:lnTo>
                  <a:lnTo>
                    <a:pt x="2213991" y="381000"/>
                  </a:lnTo>
                  <a:lnTo>
                    <a:pt x="2165604" y="381000"/>
                  </a:lnTo>
                  <a:lnTo>
                    <a:pt x="2165477" y="279400"/>
                  </a:lnTo>
                  <a:lnTo>
                    <a:pt x="2164080" y="228600"/>
                  </a:lnTo>
                  <a:lnTo>
                    <a:pt x="2160778" y="177800"/>
                  </a:lnTo>
                  <a:lnTo>
                    <a:pt x="2160905" y="165100"/>
                  </a:lnTo>
                  <a:lnTo>
                    <a:pt x="2114296" y="165100"/>
                  </a:lnTo>
                  <a:lnTo>
                    <a:pt x="2112772" y="215900"/>
                  </a:lnTo>
                  <a:lnTo>
                    <a:pt x="2112645" y="330200"/>
                  </a:lnTo>
                  <a:lnTo>
                    <a:pt x="2114296" y="381000"/>
                  </a:lnTo>
                  <a:lnTo>
                    <a:pt x="1970151" y="381000"/>
                  </a:lnTo>
                  <a:lnTo>
                    <a:pt x="1922018" y="393700"/>
                  </a:lnTo>
                  <a:lnTo>
                    <a:pt x="1921764" y="342900"/>
                  </a:lnTo>
                  <a:lnTo>
                    <a:pt x="1921637" y="228600"/>
                  </a:lnTo>
                  <a:lnTo>
                    <a:pt x="1920113" y="177800"/>
                  </a:lnTo>
                  <a:lnTo>
                    <a:pt x="1866519" y="177800"/>
                  </a:lnTo>
                  <a:lnTo>
                    <a:pt x="1864868" y="203200"/>
                  </a:lnTo>
                  <a:lnTo>
                    <a:pt x="1865376" y="241300"/>
                  </a:lnTo>
                  <a:lnTo>
                    <a:pt x="1867281" y="279400"/>
                  </a:lnTo>
                  <a:lnTo>
                    <a:pt x="1864233" y="381000"/>
                  </a:lnTo>
                  <a:lnTo>
                    <a:pt x="1715008" y="381000"/>
                  </a:lnTo>
                  <a:lnTo>
                    <a:pt x="1665224" y="393674"/>
                  </a:lnTo>
                  <a:lnTo>
                    <a:pt x="1665224" y="330200"/>
                  </a:lnTo>
                  <a:lnTo>
                    <a:pt x="1664258" y="330200"/>
                  </a:lnTo>
                  <a:lnTo>
                    <a:pt x="1664258" y="228600"/>
                  </a:lnTo>
                  <a:lnTo>
                    <a:pt x="1662938" y="228600"/>
                  </a:lnTo>
                  <a:lnTo>
                    <a:pt x="1662938" y="177800"/>
                  </a:lnTo>
                  <a:lnTo>
                    <a:pt x="1631632" y="177800"/>
                  </a:lnTo>
                  <a:lnTo>
                    <a:pt x="1631632" y="228600"/>
                  </a:lnTo>
                  <a:lnTo>
                    <a:pt x="1632267" y="228600"/>
                  </a:lnTo>
                  <a:lnTo>
                    <a:pt x="1632267" y="330200"/>
                  </a:lnTo>
                  <a:lnTo>
                    <a:pt x="1631696" y="330200"/>
                  </a:lnTo>
                  <a:lnTo>
                    <a:pt x="1631696" y="393700"/>
                  </a:lnTo>
                  <a:lnTo>
                    <a:pt x="1358392" y="393700"/>
                  </a:lnTo>
                  <a:lnTo>
                    <a:pt x="1356487" y="342900"/>
                  </a:lnTo>
                  <a:lnTo>
                    <a:pt x="1356995" y="292100"/>
                  </a:lnTo>
                  <a:lnTo>
                    <a:pt x="1356995" y="241300"/>
                  </a:lnTo>
                  <a:lnTo>
                    <a:pt x="1353312" y="190500"/>
                  </a:lnTo>
                  <a:lnTo>
                    <a:pt x="1312799" y="190500"/>
                  </a:lnTo>
                  <a:lnTo>
                    <a:pt x="1314196" y="241300"/>
                  </a:lnTo>
                  <a:lnTo>
                    <a:pt x="1314958" y="292100"/>
                  </a:lnTo>
                  <a:lnTo>
                    <a:pt x="1314577" y="330200"/>
                  </a:lnTo>
                  <a:lnTo>
                    <a:pt x="1312037" y="381000"/>
                  </a:lnTo>
                  <a:lnTo>
                    <a:pt x="1312291" y="393700"/>
                  </a:lnTo>
                  <a:lnTo>
                    <a:pt x="1062228" y="393700"/>
                  </a:lnTo>
                  <a:lnTo>
                    <a:pt x="1062609" y="342900"/>
                  </a:lnTo>
                  <a:lnTo>
                    <a:pt x="1064387" y="292100"/>
                  </a:lnTo>
                  <a:lnTo>
                    <a:pt x="1065530" y="241300"/>
                  </a:lnTo>
                  <a:lnTo>
                    <a:pt x="1064006" y="190500"/>
                  </a:lnTo>
                  <a:lnTo>
                    <a:pt x="1013206" y="190500"/>
                  </a:lnTo>
                  <a:lnTo>
                    <a:pt x="1013206" y="215900"/>
                  </a:lnTo>
                  <a:lnTo>
                    <a:pt x="1012190" y="254000"/>
                  </a:lnTo>
                  <a:lnTo>
                    <a:pt x="1010920" y="266700"/>
                  </a:lnTo>
                  <a:lnTo>
                    <a:pt x="1009015" y="330200"/>
                  </a:lnTo>
                  <a:lnTo>
                    <a:pt x="1009015" y="355600"/>
                  </a:lnTo>
                  <a:lnTo>
                    <a:pt x="1009777" y="393700"/>
                  </a:lnTo>
                  <a:lnTo>
                    <a:pt x="556133" y="393700"/>
                  </a:lnTo>
                  <a:lnTo>
                    <a:pt x="505841" y="406400"/>
                  </a:lnTo>
                  <a:lnTo>
                    <a:pt x="2535301" y="406400"/>
                  </a:lnTo>
                  <a:lnTo>
                    <a:pt x="2535301" y="3683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9066" y="3924299"/>
              <a:ext cx="89534" cy="1524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32014" y="3238499"/>
              <a:ext cx="3211830" cy="838200"/>
            </a:xfrm>
            <a:custGeom>
              <a:avLst/>
              <a:gdLst/>
              <a:ahLst/>
              <a:cxnLst/>
              <a:rect l="l" t="t" r="r" b="b"/>
              <a:pathLst>
                <a:path w="3211829" h="838200">
                  <a:moveTo>
                    <a:pt x="2000059" y="838200"/>
                  </a:moveTo>
                  <a:lnTo>
                    <a:pt x="1983549" y="825500"/>
                  </a:lnTo>
                  <a:lnTo>
                    <a:pt x="1966658" y="838200"/>
                  </a:lnTo>
                  <a:lnTo>
                    <a:pt x="2000059" y="838200"/>
                  </a:lnTo>
                  <a:close/>
                </a:path>
                <a:path w="3211829" h="838200">
                  <a:moveTo>
                    <a:pt x="3211385" y="825500"/>
                  </a:moveTo>
                  <a:lnTo>
                    <a:pt x="2954591" y="825500"/>
                  </a:lnTo>
                  <a:lnTo>
                    <a:pt x="2902140" y="838200"/>
                  </a:lnTo>
                  <a:lnTo>
                    <a:pt x="3211385" y="838200"/>
                  </a:lnTo>
                  <a:lnTo>
                    <a:pt x="3211385" y="825500"/>
                  </a:lnTo>
                  <a:close/>
                </a:path>
                <a:path w="3211829" h="838200">
                  <a:moveTo>
                    <a:pt x="3211385" y="647700"/>
                  </a:moveTo>
                  <a:lnTo>
                    <a:pt x="2304478" y="647700"/>
                  </a:lnTo>
                  <a:lnTo>
                    <a:pt x="2304478" y="825500"/>
                  </a:lnTo>
                  <a:lnTo>
                    <a:pt x="2142540" y="825500"/>
                  </a:lnTo>
                  <a:lnTo>
                    <a:pt x="2140267" y="787400"/>
                  </a:lnTo>
                  <a:lnTo>
                    <a:pt x="2137714" y="723900"/>
                  </a:lnTo>
                  <a:lnTo>
                    <a:pt x="2135568" y="685800"/>
                  </a:lnTo>
                  <a:lnTo>
                    <a:pt x="2300287" y="685800"/>
                  </a:lnTo>
                  <a:lnTo>
                    <a:pt x="2300414" y="711200"/>
                  </a:lnTo>
                  <a:lnTo>
                    <a:pt x="2301176" y="749300"/>
                  </a:lnTo>
                  <a:lnTo>
                    <a:pt x="2302446" y="787400"/>
                  </a:lnTo>
                  <a:lnTo>
                    <a:pt x="2304478" y="825500"/>
                  </a:lnTo>
                  <a:lnTo>
                    <a:pt x="2304478" y="647700"/>
                  </a:lnTo>
                  <a:lnTo>
                    <a:pt x="109677" y="647700"/>
                  </a:lnTo>
                  <a:lnTo>
                    <a:pt x="131343" y="596900"/>
                  </a:lnTo>
                  <a:lnTo>
                    <a:pt x="153352" y="558800"/>
                  </a:lnTo>
                  <a:lnTo>
                    <a:pt x="174688" y="508000"/>
                  </a:lnTo>
                  <a:lnTo>
                    <a:pt x="193865" y="457200"/>
                  </a:lnTo>
                  <a:lnTo>
                    <a:pt x="209994" y="406400"/>
                  </a:lnTo>
                  <a:lnTo>
                    <a:pt x="221678" y="368300"/>
                  </a:lnTo>
                  <a:lnTo>
                    <a:pt x="271081" y="368300"/>
                  </a:lnTo>
                  <a:lnTo>
                    <a:pt x="271081" y="355600"/>
                  </a:lnTo>
                  <a:lnTo>
                    <a:pt x="270954" y="342900"/>
                  </a:lnTo>
                  <a:lnTo>
                    <a:pt x="270446" y="305689"/>
                  </a:lnTo>
                  <a:lnTo>
                    <a:pt x="270446" y="304800"/>
                  </a:lnTo>
                  <a:lnTo>
                    <a:pt x="199453" y="304800"/>
                  </a:lnTo>
                  <a:lnTo>
                    <a:pt x="198945" y="305689"/>
                  </a:lnTo>
                  <a:lnTo>
                    <a:pt x="188785" y="342900"/>
                  </a:lnTo>
                  <a:lnTo>
                    <a:pt x="176085" y="393700"/>
                  </a:lnTo>
                  <a:lnTo>
                    <a:pt x="161099" y="431800"/>
                  </a:lnTo>
                  <a:lnTo>
                    <a:pt x="144208" y="469900"/>
                  </a:lnTo>
                  <a:lnTo>
                    <a:pt x="125145" y="508000"/>
                  </a:lnTo>
                  <a:lnTo>
                    <a:pt x="104076" y="558800"/>
                  </a:lnTo>
                  <a:lnTo>
                    <a:pt x="81000" y="596900"/>
                  </a:lnTo>
                  <a:lnTo>
                    <a:pt x="55930" y="635000"/>
                  </a:lnTo>
                  <a:lnTo>
                    <a:pt x="28930" y="685800"/>
                  </a:lnTo>
                  <a:lnTo>
                    <a:pt x="0" y="736600"/>
                  </a:lnTo>
                  <a:lnTo>
                    <a:pt x="58635" y="736600"/>
                  </a:lnTo>
                  <a:lnTo>
                    <a:pt x="80670" y="698500"/>
                  </a:lnTo>
                  <a:lnTo>
                    <a:pt x="1006284" y="698500"/>
                  </a:lnTo>
                  <a:lnTo>
                    <a:pt x="1047051" y="685800"/>
                  </a:lnTo>
                  <a:lnTo>
                    <a:pt x="1272476" y="685800"/>
                  </a:lnTo>
                  <a:lnTo>
                    <a:pt x="1272095" y="723900"/>
                  </a:lnTo>
                  <a:lnTo>
                    <a:pt x="1272730" y="762000"/>
                  </a:lnTo>
                  <a:lnTo>
                    <a:pt x="1275143" y="838200"/>
                  </a:lnTo>
                  <a:lnTo>
                    <a:pt x="1315402" y="838200"/>
                  </a:lnTo>
                  <a:lnTo>
                    <a:pt x="1311846" y="762000"/>
                  </a:lnTo>
                  <a:lnTo>
                    <a:pt x="1309052" y="685800"/>
                  </a:lnTo>
                  <a:lnTo>
                    <a:pt x="1479740" y="685800"/>
                  </a:lnTo>
                  <a:lnTo>
                    <a:pt x="1479613" y="800100"/>
                  </a:lnTo>
                  <a:lnTo>
                    <a:pt x="1481010" y="838200"/>
                  </a:lnTo>
                  <a:lnTo>
                    <a:pt x="1528000" y="838200"/>
                  </a:lnTo>
                  <a:lnTo>
                    <a:pt x="1525841" y="762000"/>
                  </a:lnTo>
                  <a:lnTo>
                    <a:pt x="1524444" y="685800"/>
                  </a:lnTo>
                  <a:lnTo>
                    <a:pt x="1691322" y="685800"/>
                  </a:lnTo>
                  <a:lnTo>
                    <a:pt x="1691957" y="723900"/>
                  </a:lnTo>
                  <a:lnTo>
                    <a:pt x="1694243" y="800100"/>
                  </a:lnTo>
                  <a:lnTo>
                    <a:pt x="1695640" y="838200"/>
                  </a:lnTo>
                  <a:lnTo>
                    <a:pt x="1736788" y="838200"/>
                  </a:lnTo>
                  <a:lnTo>
                    <a:pt x="1736153" y="800100"/>
                  </a:lnTo>
                  <a:lnTo>
                    <a:pt x="1736153" y="723900"/>
                  </a:lnTo>
                  <a:lnTo>
                    <a:pt x="1736661" y="685800"/>
                  </a:lnTo>
                  <a:lnTo>
                    <a:pt x="1881949" y="685800"/>
                  </a:lnTo>
                  <a:lnTo>
                    <a:pt x="1880552" y="711200"/>
                  </a:lnTo>
                  <a:lnTo>
                    <a:pt x="1879790" y="749300"/>
                  </a:lnTo>
                  <a:lnTo>
                    <a:pt x="1880298" y="774700"/>
                  </a:lnTo>
                  <a:lnTo>
                    <a:pt x="1880933" y="787400"/>
                  </a:lnTo>
                  <a:lnTo>
                    <a:pt x="1880933" y="812800"/>
                  </a:lnTo>
                  <a:lnTo>
                    <a:pt x="1880298" y="838200"/>
                  </a:lnTo>
                  <a:lnTo>
                    <a:pt x="1932876" y="838200"/>
                  </a:lnTo>
                  <a:lnTo>
                    <a:pt x="1931479" y="800100"/>
                  </a:lnTo>
                  <a:lnTo>
                    <a:pt x="1931098" y="762000"/>
                  </a:lnTo>
                  <a:lnTo>
                    <a:pt x="1930971" y="723900"/>
                  </a:lnTo>
                  <a:lnTo>
                    <a:pt x="1930336" y="685800"/>
                  </a:lnTo>
                  <a:lnTo>
                    <a:pt x="2090610" y="685800"/>
                  </a:lnTo>
                  <a:lnTo>
                    <a:pt x="2090864" y="723900"/>
                  </a:lnTo>
                  <a:lnTo>
                    <a:pt x="2092007" y="762000"/>
                  </a:lnTo>
                  <a:lnTo>
                    <a:pt x="2093023" y="787400"/>
                  </a:lnTo>
                  <a:lnTo>
                    <a:pt x="2092896" y="825500"/>
                  </a:lnTo>
                  <a:lnTo>
                    <a:pt x="2023173" y="825500"/>
                  </a:lnTo>
                  <a:lnTo>
                    <a:pt x="2000059" y="838200"/>
                  </a:lnTo>
                  <a:lnTo>
                    <a:pt x="2452560" y="838200"/>
                  </a:lnTo>
                  <a:lnTo>
                    <a:pt x="2414333" y="825500"/>
                  </a:lnTo>
                  <a:lnTo>
                    <a:pt x="2338006" y="825500"/>
                  </a:lnTo>
                  <a:lnTo>
                    <a:pt x="2336482" y="749300"/>
                  </a:lnTo>
                  <a:lnTo>
                    <a:pt x="2335593" y="685800"/>
                  </a:lnTo>
                  <a:lnTo>
                    <a:pt x="2335466" y="673100"/>
                  </a:lnTo>
                  <a:lnTo>
                    <a:pt x="2491295" y="673100"/>
                  </a:lnTo>
                  <a:lnTo>
                    <a:pt x="2489644" y="698500"/>
                  </a:lnTo>
                  <a:lnTo>
                    <a:pt x="2488501" y="723900"/>
                  </a:lnTo>
                  <a:lnTo>
                    <a:pt x="2488120" y="749300"/>
                  </a:lnTo>
                  <a:lnTo>
                    <a:pt x="2489009" y="762000"/>
                  </a:lnTo>
                  <a:lnTo>
                    <a:pt x="2490025" y="812800"/>
                  </a:lnTo>
                  <a:lnTo>
                    <a:pt x="2490787" y="838200"/>
                  </a:lnTo>
                  <a:lnTo>
                    <a:pt x="2543619" y="838200"/>
                  </a:lnTo>
                  <a:lnTo>
                    <a:pt x="2541587" y="800100"/>
                  </a:lnTo>
                  <a:lnTo>
                    <a:pt x="2537650" y="673100"/>
                  </a:lnTo>
                  <a:lnTo>
                    <a:pt x="2604325" y="673100"/>
                  </a:lnTo>
                  <a:lnTo>
                    <a:pt x="2602928" y="711200"/>
                  </a:lnTo>
                  <a:lnTo>
                    <a:pt x="2603690" y="749300"/>
                  </a:lnTo>
                  <a:lnTo>
                    <a:pt x="2605087" y="800100"/>
                  </a:lnTo>
                  <a:lnTo>
                    <a:pt x="2605849" y="838200"/>
                  </a:lnTo>
                  <a:lnTo>
                    <a:pt x="2654871" y="838200"/>
                  </a:lnTo>
                  <a:lnTo>
                    <a:pt x="2652966" y="800100"/>
                  </a:lnTo>
                  <a:lnTo>
                    <a:pt x="2651442" y="749300"/>
                  </a:lnTo>
                  <a:lnTo>
                    <a:pt x="2649410" y="711200"/>
                  </a:lnTo>
                  <a:lnTo>
                    <a:pt x="2646235" y="673100"/>
                  </a:lnTo>
                  <a:lnTo>
                    <a:pt x="2795079" y="673100"/>
                  </a:lnTo>
                  <a:lnTo>
                    <a:pt x="2794063" y="711200"/>
                  </a:lnTo>
                  <a:lnTo>
                    <a:pt x="2792539" y="749300"/>
                  </a:lnTo>
                  <a:lnTo>
                    <a:pt x="2791142" y="800100"/>
                  </a:lnTo>
                  <a:lnTo>
                    <a:pt x="2790761" y="838200"/>
                  </a:lnTo>
                  <a:lnTo>
                    <a:pt x="2837497" y="838200"/>
                  </a:lnTo>
                  <a:lnTo>
                    <a:pt x="2839021" y="800100"/>
                  </a:lnTo>
                  <a:lnTo>
                    <a:pt x="2841688" y="711200"/>
                  </a:lnTo>
                  <a:lnTo>
                    <a:pt x="2842069" y="673100"/>
                  </a:lnTo>
                  <a:lnTo>
                    <a:pt x="3211385" y="673100"/>
                  </a:lnTo>
                  <a:lnTo>
                    <a:pt x="3211385" y="647700"/>
                  </a:lnTo>
                  <a:close/>
                </a:path>
                <a:path w="3211829" h="838200">
                  <a:moveTo>
                    <a:pt x="3211385" y="152400"/>
                  </a:moveTo>
                  <a:lnTo>
                    <a:pt x="660717" y="152400"/>
                  </a:lnTo>
                  <a:lnTo>
                    <a:pt x="645223" y="139700"/>
                  </a:lnTo>
                  <a:lnTo>
                    <a:pt x="267271" y="139700"/>
                  </a:lnTo>
                  <a:lnTo>
                    <a:pt x="266763" y="114300"/>
                  </a:lnTo>
                  <a:lnTo>
                    <a:pt x="266382" y="76200"/>
                  </a:lnTo>
                  <a:lnTo>
                    <a:pt x="266382" y="50800"/>
                  </a:lnTo>
                  <a:lnTo>
                    <a:pt x="266509" y="38100"/>
                  </a:lnTo>
                  <a:lnTo>
                    <a:pt x="267652" y="0"/>
                  </a:lnTo>
                  <a:lnTo>
                    <a:pt x="216217" y="0"/>
                  </a:lnTo>
                  <a:lnTo>
                    <a:pt x="219138" y="63500"/>
                  </a:lnTo>
                  <a:lnTo>
                    <a:pt x="219646" y="114300"/>
                  </a:lnTo>
                  <a:lnTo>
                    <a:pt x="217995" y="165100"/>
                  </a:lnTo>
                  <a:lnTo>
                    <a:pt x="214058" y="215900"/>
                  </a:lnTo>
                  <a:lnTo>
                    <a:pt x="200088" y="301625"/>
                  </a:lnTo>
                  <a:lnTo>
                    <a:pt x="270319" y="301625"/>
                  </a:lnTo>
                  <a:lnTo>
                    <a:pt x="270192" y="292100"/>
                  </a:lnTo>
                  <a:lnTo>
                    <a:pt x="269176" y="241300"/>
                  </a:lnTo>
                  <a:lnTo>
                    <a:pt x="267906" y="190500"/>
                  </a:lnTo>
                  <a:lnTo>
                    <a:pt x="1132649" y="190500"/>
                  </a:lnTo>
                  <a:lnTo>
                    <a:pt x="1182306" y="177800"/>
                  </a:lnTo>
                  <a:lnTo>
                    <a:pt x="2388933" y="177800"/>
                  </a:lnTo>
                  <a:lnTo>
                    <a:pt x="2442527" y="165100"/>
                  </a:lnTo>
                  <a:lnTo>
                    <a:pt x="3211385" y="165100"/>
                  </a:lnTo>
                  <a:lnTo>
                    <a:pt x="3211385" y="1524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4686" y="3835399"/>
              <a:ext cx="107568" cy="889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28600" y="3428999"/>
              <a:ext cx="4114800" cy="457200"/>
            </a:xfrm>
            <a:custGeom>
              <a:avLst/>
              <a:gdLst/>
              <a:ahLst/>
              <a:cxnLst/>
              <a:rect l="l" t="t" r="r" b="b"/>
              <a:pathLst>
                <a:path w="4114800" h="457200">
                  <a:moveTo>
                    <a:pt x="726478" y="368300"/>
                  </a:moveTo>
                  <a:lnTo>
                    <a:pt x="619747" y="368300"/>
                  </a:lnTo>
                  <a:lnTo>
                    <a:pt x="570903" y="355600"/>
                  </a:lnTo>
                  <a:lnTo>
                    <a:pt x="0" y="355600"/>
                  </a:lnTo>
                  <a:lnTo>
                    <a:pt x="0" y="393700"/>
                  </a:lnTo>
                  <a:lnTo>
                    <a:pt x="690587" y="393700"/>
                  </a:lnTo>
                  <a:lnTo>
                    <a:pt x="716864" y="381000"/>
                  </a:lnTo>
                  <a:lnTo>
                    <a:pt x="726478" y="368300"/>
                  </a:lnTo>
                  <a:close/>
                </a:path>
                <a:path w="4114800" h="457200">
                  <a:moveTo>
                    <a:pt x="1326388" y="457200"/>
                  </a:moveTo>
                  <a:lnTo>
                    <a:pt x="1275715" y="444500"/>
                  </a:lnTo>
                  <a:lnTo>
                    <a:pt x="1174254" y="444500"/>
                  </a:lnTo>
                  <a:lnTo>
                    <a:pt x="1174254" y="393700"/>
                  </a:lnTo>
                  <a:lnTo>
                    <a:pt x="1174369" y="228600"/>
                  </a:lnTo>
                  <a:lnTo>
                    <a:pt x="1174470" y="177800"/>
                  </a:lnTo>
                  <a:lnTo>
                    <a:pt x="1125537" y="177800"/>
                  </a:lnTo>
                  <a:lnTo>
                    <a:pt x="1125537" y="228600"/>
                  </a:lnTo>
                  <a:lnTo>
                    <a:pt x="1126477" y="228600"/>
                  </a:lnTo>
                  <a:lnTo>
                    <a:pt x="1126477" y="393700"/>
                  </a:lnTo>
                  <a:lnTo>
                    <a:pt x="1127506" y="393700"/>
                  </a:lnTo>
                  <a:lnTo>
                    <a:pt x="1127506" y="444500"/>
                  </a:lnTo>
                  <a:lnTo>
                    <a:pt x="1041781" y="444500"/>
                  </a:lnTo>
                  <a:lnTo>
                    <a:pt x="1013091" y="457200"/>
                  </a:lnTo>
                  <a:lnTo>
                    <a:pt x="1326388" y="457200"/>
                  </a:lnTo>
                  <a:close/>
                </a:path>
                <a:path w="4114800" h="457200">
                  <a:moveTo>
                    <a:pt x="1432941" y="457200"/>
                  </a:moveTo>
                  <a:lnTo>
                    <a:pt x="1416164" y="444500"/>
                  </a:lnTo>
                  <a:lnTo>
                    <a:pt x="1416685" y="355600"/>
                  </a:lnTo>
                  <a:lnTo>
                    <a:pt x="1418463" y="254000"/>
                  </a:lnTo>
                  <a:lnTo>
                    <a:pt x="1423035" y="50800"/>
                  </a:lnTo>
                  <a:lnTo>
                    <a:pt x="1423924" y="0"/>
                  </a:lnTo>
                  <a:lnTo>
                    <a:pt x="1379093" y="0"/>
                  </a:lnTo>
                  <a:lnTo>
                    <a:pt x="1376680" y="50800"/>
                  </a:lnTo>
                  <a:lnTo>
                    <a:pt x="1376299" y="76200"/>
                  </a:lnTo>
                  <a:lnTo>
                    <a:pt x="1376299" y="152400"/>
                  </a:lnTo>
                  <a:lnTo>
                    <a:pt x="1377823" y="203200"/>
                  </a:lnTo>
                  <a:lnTo>
                    <a:pt x="1379855" y="241300"/>
                  </a:lnTo>
                  <a:lnTo>
                    <a:pt x="1380363" y="304800"/>
                  </a:lnTo>
                  <a:lnTo>
                    <a:pt x="1377696" y="406400"/>
                  </a:lnTo>
                  <a:lnTo>
                    <a:pt x="1377061" y="457200"/>
                  </a:lnTo>
                  <a:lnTo>
                    <a:pt x="1432941" y="457200"/>
                  </a:lnTo>
                  <a:close/>
                </a:path>
                <a:path w="4114800" h="457200">
                  <a:moveTo>
                    <a:pt x="4114800" y="76200"/>
                  </a:moveTo>
                  <a:lnTo>
                    <a:pt x="1511935" y="76200"/>
                  </a:lnTo>
                  <a:lnTo>
                    <a:pt x="1513713" y="38100"/>
                  </a:lnTo>
                  <a:lnTo>
                    <a:pt x="1515364" y="25400"/>
                  </a:lnTo>
                  <a:lnTo>
                    <a:pt x="1516888" y="0"/>
                  </a:lnTo>
                  <a:lnTo>
                    <a:pt x="1483614" y="0"/>
                  </a:lnTo>
                  <a:lnTo>
                    <a:pt x="1481582" y="50800"/>
                  </a:lnTo>
                  <a:lnTo>
                    <a:pt x="1480439" y="111125"/>
                  </a:lnTo>
                  <a:lnTo>
                    <a:pt x="1480439" y="266700"/>
                  </a:lnTo>
                  <a:lnTo>
                    <a:pt x="1483233" y="457200"/>
                  </a:lnTo>
                  <a:lnTo>
                    <a:pt x="1515110" y="457200"/>
                  </a:lnTo>
                  <a:lnTo>
                    <a:pt x="1514094" y="406400"/>
                  </a:lnTo>
                  <a:lnTo>
                    <a:pt x="1513332" y="342900"/>
                  </a:lnTo>
                  <a:lnTo>
                    <a:pt x="1513459" y="241300"/>
                  </a:lnTo>
                  <a:lnTo>
                    <a:pt x="1687449" y="241300"/>
                  </a:lnTo>
                  <a:lnTo>
                    <a:pt x="1687195" y="292100"/>
                  </a:lnTo>
                  <a:lnTo>
                    <a:pt x="1685925" y="355600"/>
                  </a:lnTo>
                  <a:lnTo>
                    <a:pt x="1684528" y="406400"/>
                  </a:lnTo>
                  <a:lnTo>
                    <a:pt x="1683639" y="457200"/>
                  </a:lnTo>
                  <a:lnTo>
                    <a:pt x="1743075" y="457200"/>
                  </a:lnTo>
                  <a:lnTo>
                    <a:pt x="1742694" y="393700"/>
                  </a:lnTo>
                  <a:lnTo>
                    <a:pt x="1743583" y="342900"/>
                  </a:lnTo>
                  <a:lnTo>
                    <a:pt x="1743837" y="292100"/>
                  </a:lnTo>
                  <a:lnTo>
                    <a:pt x="1741551" y="241300"/>
                  </a:lnTo>
                  <a:lnTo>
                    <a:pt x="1984883" y="241300"/>
                  </a:lnTo>
                  <a:lnTo>
                    <a:pt x="1986661" y="292100"/>
                  </a:lnTo>
                  <a:lnTo>
                    <a:pt x="1987931" y="342900"/>
                  </a:lnTo>
                  <a:lnTo>
                    <a:pt x="1989582" y="444500"/>
                  </a:lnTo>
                  <a:lnTo>
                    <a:pt x="1792351" y="444500"/>
                  </a:lnTo>
                  <a:lnTo>
                    <a:pt x="1743075" y="457200"/>
                  </a:lnTo>
                  <a:lnTo>
                    <a:pt x="4114800" y="457200"/>
                  </a:lnTo>
                  <a:lnTo>
                    <a:pt x="4114800" y="419100"/>
                  </a:lnTo>
                  <a:lnTo>
                    <a:pt x="3852037" y="419100"/>
                  </a:lnTo>
                  <a:lnTo>
                    <a:pt x="3798824" y="431800"/>
                  </a:lnTo>
                  <a:lnTo>
                    <a:pt x="3745484" y="431800"/>
                  </a:lnTo>
                  <a:lnTo>
                    <a:pt x="3745357" y="393700"/>
                  </a:lnTo>
                  <a:lnTo>
                    <a:pt x="3747389" y="330200"/>
                  </a:lnTo>
                  <a:lnTo>
                    <a:pt x="3749040" y="304800"/>
                  </a:lnTo>
                  <a:lnTo>
                    <a:pt x="3749675" y="228600"/>
                  </a:lnTo>
                  <a:lnTo>
                    <a:pt x="4114800" y="228600"/>
                  </a:lnTo>
                  <a:lnTo>
                    <a:pt x="4114800" y="215900"/>
                  </a:lnTo>
                  <a:lnTo>
                    <a:pt x="4114800" y="203200"/>
                  </a:lnTo>
                  <a:lnTo>
                    <a:pt x="3701415" y="203200"/>
                  </a:lnTo>
                  <a:lnTo>
                    <a:pt x="3701415" y="228600"/>
                  </a:lnTo>
                  <a:lnTo>
                    <a:pt x="3699891" y="279400"/>
                  </a:lnTo>
                  <a:lnTo>
                    <a:pt x="3698494" y="355600"/>
                  </a:lnTo>
                  <a:lnTo>
                    <a:pt x="3698494" y="431800"/>
                  </a:lnTo>
                  <a:lnTo>
                    <a:pt x="3491738" y="431800"/>
                  </a:lnTo>
                  <a:lnTo>
                    <a:pt x="3493516" y="381000"/>
                  </a:lnTo>
                  <a:lnTo>
                    <a:pt x="3494659" y="330200"/>
                  </a:lnTo>
                  <a:lnTo>
                    <a:pt x="3495167" y="279400"/>
                  </a:lnTo>
                  <a:lnTo>
                    <a:pt x="3495167" y="228600"/>
                  </a:lnTo>
                  <a:lnTo>
                    <a:pt x="3701415" y="228600"/>
                  </a:lnTo>
                  <a:lnTo>
                    <a:pt x="3701415" y="203200"/>
                  </a:lnTo>
                  <a:lnTo>
                    <a:pt x="3450590" y="203200"/>
                  </a:lnTo>
                  <a:lnTo>
                    <a:pt x="3450590" y="279400"/>
                  </a:lnTo>
                  <a:lnTo>
                    <a:pt x="3450590" y="342900"/>
                  </a:lnTo>
                  <a:lnTo>
                    <a:pt x="3449574" y="431800"/>
                  </a:lnTo>
                  <a:lnTo>
                    <a:pt x="3238055" y="431800"/>
                  </a:lnTo>
                  <a:lnTo>
                    <a:pt x="3238055" y="381000"/>
                  </a:lnTo>
                  <a:lnTo>
                    <a:pt x="3237293" y="381000"/>
                  </a:lnTo>
                  <a:lnTo>
                    <a:pt x="3237293" y="228600"/>
                  </a:lnTo>
                  <a:lnTo>
                    <a:pt x="3449193" y="228600"/>
                  </a:lnTo>
                  <a:lnTo>
                    <a:pt x="3450590" y="279400"/>
                  </a:lnTo>
                  <a:lnTo>
                    <a:pt x="3450590" y="203200"/>
                  </a:lnTo>
                  <a:lnTo>
                    <a:pt x="3204972" y="203200"/>
                  </a:lnTo>
                  <a:lnTo>
                    <a:pt x="3204972" y="228600"/>
                  </a:lnTo>
                  <a:lnTo>
                    <a:pt x="3204972" y="381000"/>
                  </a:lnTo>
                  <a:lnTo>
                    <a:pt x="3204591" y="381000"/>
                  </a:lnTo>
                  <a:lnTo>
                    <a:pt x="3204591" y="431800"/>
                  </a:lnTo>
                  <a:lnTo>
                    <a:pt x="2945892" y="431800"/>
                  </a:lnTo>
                  <a:lnTo>
                    <a:pt x="2943987" y="368300"/>
                  </a:lnTo>
                  <a:lnTo>
                    <a:pt x="2943606" y="317500"/>
                  </a:lnTo>
                  <a:lnTo>
                    <a:pt x="2943987" y="279400"/>
                  </a:lnTo>
                  <a:lnTo>
                    <a:pt x="2944495" y="266700"/>
                  </a:lnTo>
                  <a:lnTo>
                    <a:pt x="2945003" y="241300"/>
                  </a:lnTo>
                  <a:lnTo>
                    <a:pt x="2945511" y="228600"/>
                  </a:lnTo>
                  <a:lnTo>
                    <a:pt x="3204972" y="228600"/>
                  </a:lnTo>
                  <a:lnTo>
                    <a:pt x="3204972" y="203200"/>
                  </a:lnTo>
                  <a:lnTo>
                    <a:pt x="2888234" y="203200"/>
                  </a:lnTo>
                  <a:lnTo>
                    <a:pt x="2888234" y="317500"/>
                  </a:lnTo>
                  <a:lnTo>
                    <a:pt x="2888234" y="431800"/>
                  </a:lnTo>
                  <a:lnTo>
                    <a:pt x="2710942" y="431800"/>
                  </a:lnTo>
                  <a:lnTo>
                    <a:pt x="2675890" y="444500"/>
                  </a:lnTo>
                  <a:lnTo>
                    <a:pt x="2640965" y="444500"/>
                  </a:lnTo>
                  <a:lnTo>
                    <a:pt x="2641854" y="381000"/>
                  </a:lnTo>
                  <a:lnTo>
                    <a:pt x="2641854" y="228600"/>
                  </a:lnTo>
                  <a:lnTo>
                    <a:pt x="2789047" y="228600"/>
                  </a:lnTo>
                  <a:lnTo>
                    <a:pt x="2838069" y="215900"/>
                  </a:lnTo>
                  <a:lnTo>
                    <a:pt x="2887091" y="215900"/>
                  </a:lnTo>
                  <a:lnTo>
                    <a:pt x="2888234" y="317500"/>
                  </a:lnTo>
                  <a:lnTo>
                    <a:pt x="2888234" y="203200"/>
                  </a:lnTo>
                  <a:lnTo>
                    <a:pt x="2594483" y="203200"/>
                  </a:lnTo>
                  <a:lnTo>
                    <a:pt x="2594483" y="444500"/>
                  </a:lnTo>
                  <a:lnTo>
                    <a:pt x="2337689" y="444500"/>
                  </a:lnTo>
                  <a:lnTo>
                    <a:pt x="2337943" y="393700"/>
                  </a:lnTo>
                  <a:lnTo>
                    <a:pt x="2335911" y="279400"/>
                  </a:lnTo>
                  <a:lnTo>
                    <a:pt x="2336673" y="228600"/>
                  </a:lnTo>
                  <a:lnTo>
                    <a:pt x="2593086" y="228600"/>
                  </a:lnTo>
                  <a:lnTo>
                    <a:pt x="2592705" y="279400"/>
                  </a:lnTo>
                  <a:lnTo>
                    <a:pt x="2592705" y="381000"/>
                  </a:lnTo>
                  <a:lnTo>
                    <a:pt x="2594483" y="444500"/>
                  </a:lnTo>
                  <a:lnTo>
                    <a:pt x="2594483" y="203200"/>
                  </a:lnTo>
                  <a:lnTo>
                    <a:pt x="2286254" y="203200"/>
                  </a:lnTo>
                  <a:lnTo>
                    <a:pt x="2286254" y="444500"/>
                  </a:lnTo>
                  <a:lnTo>
                    <a:pt x="2034159" y="444500"/>
                  </a:lnTo>
                  <a:lnTo>
                    <a:pt x="2034540" y="419100"/>
                  </a:lnTo>
                  <a:lnTo>
                    <a:pt x="2033143" y="330200"/>
                  </a:lnTo>
                  <a:lnTo>
                    <a:pt x="2032254" y="304800"/>
                  </a:lnTo>
                  <a:lnTo>
                    <a:pt x="2031873" y="279400"/>
                  </a:lnTo>
                  <a:lnTo>
                    <a:pt x="2032127" y="241300"/>
                  </a:lnTo>
                  <a:lnTo>
                    <a:pt x="2038858" y="241300"/>
                  </a:lnTo>
                  <a:lnTo>
                    <a:pt x="2040382" y="228600"/>
                  </a:lnTo>
                  <a:lnTo>
                    <a:pt x="2285365" y="228600"/>
                  </a:lnTo>
                  <a:lnTo>
                    <a:pt x="2283460" y="279400"/>
                  </a:lnTo>
                  <a:lnTo>
                    <a:pt x="2283587" y="330200"/>
                  </a:lnTo>
                  <a:lnTo>
                    <a:pt x="2284857" y="393700"/>
                  </a:lnTo>
                  <a:lnTo>
                    <a:pt x="2286254" y="444500"/>
                  </a:lnTo>
                  <a:lnTo>
                    <a:pt x="2286254" y="203200"/>
                  </a:lnTo>
                  <a:lnTo>
                    <a:pt x="1512951" y="203200"/>
                  </a:lnTo>
                  <a:lnTo>
                    <a:pt x="1511935" y="177800"/>
                  </a:lnTo>
                  <a:lnTo>
                    <a:pt x="1511427" y="152400"/>
                  </a:lnTo>
                  <a:lnTo>
                    <a:pt x="1511427" y="139700"/>
                  </a:lnTo>
                  <a:lnTo>
                    <a:pt x="1511808" y="114300"/>
                  </a:lnTo>
                  <a:lnTo>
                    <a:pt x="1746377" y="114300"/>
                  </a:lnTo>
                  <a:lnTo>
                    <a:pt x="1793621" y="101600"/>
                  </a:lnTo>
                  <a:lnTo>
                    <a:pt x="2997073" y="101600"/>
                  </a:lnTo>
                  <a:lnTo>
                    <a:pt x="3048508" y="88900"/>
                  </a:lnTo>
                  <a:lnTo>
                    <a:pt x="4114800" y="88900"/>
                  </a:lnTo>
                  <a:lnTo>
                    <a:pt x="4114800" y="762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8347" y="3606799"/>
              <a:ext cx="135559" cy="1905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71423" y="3606799"/>
              <a:ext cx="41910" cy="177800"/>
            </a:xfrm>
            <a:custGeom>
              <a:avLst/>
              <a:gdLst/>
              <a:ahLst/>
              <a:cxnLst/>
              <a:rect l="l" t="t" r="r" b="b"/>
              <a:pathLst>
                <a:path w="41909" h="177800">
                  <a:moveTo>
                    <a:pt x="40843" y="0"/>
                  </a:moveTo>
                  <a:lnTo>
                    <a:pt x="8648" y="0"/>
                  </a:lnTo>
                  <a:lnTo>
                    <a:pt x="5613" y="38100"/>
                  </a:lnTo>
                  <a:lnTo>
                    <a:pt x="698" y="127000"/>
                  </a:lnTo>
                  <a:lnTo>
                    <a:pt x="0" y="177800"/>
                  </a:lnTo>
                  <a:lnTo>
                    <a:pt x="37211" y="177800"/>
                  </a:lnTo>
                  <a:lnTo>
                    <a:pt x="38773" y="127000"/>
                  </a:lnTo>
                  <a:lnTo>
                    <a:pt x="40436" y="88900"/>
                  </a:lnTo>
                  <a:lnTo>
                    <a:pt x="41389" y="38100"/>
                  </a:lnTo>
                  <a:lnTo>
                    <a:pt x="40843" y="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984" y="3594099"/>
              <a:ext cx="139941" cy="1905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25285" y="3517899"/>
              <a:ext cx="4018279" cy="114300"/>
            </a:xfrm>
            <a:custGeom>
              <a:avLst/>
              <a:gdLst/>
              <a:ahLst/>
              <a:cxnLst/>
              <a:rect l="l" t="t" r="r" b="b"/>
              <a:pathLst>
                <a:path w="4018279" h="114300">
                  <a:moveTo>
                    <a:pt x="247040" y="76200"/>
                  </a:moveTo>
                  <a:lnTo>
                    <a:pt x="0" y="76200"/>
                  </a:lnTo>
                  <a:lnTo>
                    <a:pt x="54127" y="88900"/>
                  </a:lnTo>
                  <a:lnTo>
                    <a:pt x="217055" y="88900"/>
                  </a:lnTo>
                  <a:lnTo>
                    <a:pt x="247040" y="76200"/>
                  </a:lnTo>
                  <a:close/>
                </a:path>
                <a:path w="4018279" h="114300">
                  <a:moveTo>
                    <a:pt x="1642833" y="114300"/>
                  </a:moveTo>
                  <a:lnTo>
                    <a:pt x="1641690" y="88900"/>
                  </a:lnTo>
                  <a:lnTo>
                    <a:pt x="1640039" y="38100"/>
                  </a:lnTo>
                  <a:lnTo>
                    <a:pt x="1639404" y="25400"/>
                  </a:lnTo>
                  <a:lnTo>
                    <a:pt x="1587969" y="25400"/>
                  </a:lnTo>
                  <a:lnTo>
                    <a:pt x="1590763" y="114300"/>
                  </a:lnTo>
                  <a:lnTo>
                    <a:pt x="1642833" y="114300"/>
                  </a:lnTo>
                  <a:close/>
                </a:path>
                <a:path w="4018279" h="114300">
                  <a:moveTo>
                    <a:pt x="1936584" y="12700"/>
                  </a:moveTo>
                  <a:lnTo>
                    <a:pt x="1885784" y="12700"/>
                  </a:lnTo>
                  <a:lnTo>
                    <a:pt x="1885403" y="38100"/>
                  </a:lnTo>
                  <a:lnTo>
                    <a:pt x="1885657" y="63500"/>
                  </a:lnTo>
                  <a:lnTo>
                    <a:pt x="1886927" y="114300"/>
                  </a:lnTo>
                  <a:lnTo>
                    <a:pt x="1936076" y="114300"/>
                  </a:lnTo>
                  <a:lnTo>
                    <a:pt x="1936584" y="88900"/>
                  </a:lnTo>
                  <a:lnTo>
                    <a:pt x="1936584" y="12700"/>
                  </a:lnTo>
                  <a:close/>
                </a:path>
                <a:path w="4018279" h="114300">
                  <a:moveTo>
                    <a:pt x="4018115" y="0"/>
                  </a:moveTo>
                  <a:lnTo>
                    <a:pt x="3609302" y="0"/>
                  </a:lnTo>
                  <a:lnTo>
                    <a:pt x="3609302" y="26289"/>
                  </a:lnTo>
                  <a:lnTo>
                    <a:pt x="3607778" y="38100"/>
                  </a:lnTo>
                  <a:lnTo>
                    <a:pt x="3606254" y="76200"/>
                  </a:lnTo>
                  <a:lnTo>
                    <a:pt x="3605746" y="101600"/>
                  </a:lnTo>
                  <a:lnTo>
                    <a:pt x="3398228" y="101600"/>
                  </a:lnTo>
                  <a:lnTo>
                    <a:pt x="3397466" y="0"/>
                  </a:lnTo>
                  <a:lnTo>
                    <a:pt x="3353143" y="0"/>
                  </a:lnTo>
                  <a:lnTo>
                    <a:pt x="3352000" y="25400"/>
                  </a:lnTo>
                  <a:lnTo>
                    <a:pt x="3351238" y="50800"/>
                  </a:lnTo>
                  <a:lnTo>
                    <a:pt x="3351111" y="76200"/>
                  </a:lnTo>
                  <a:lnTo>
                    <a:pt x="3351619" y="101600"/>
                  </a:lnTo>
                  <a:lnTo>
                    <a:pt x="3139783" y="101600"/>
                  </a:lnTo>
                  <a:lnTo>
                    <a:pt x="3139910" y="76200"/>
                  </a:lnTo>
                  <a:lnTo>
                    <a:pt x="3142196" y="0"/>
                  </a:lnTo>
                  <a:lnTo>
                    <a:pt x="3105874" y="0"/>
                  </a:lnTo>
                  <a:lnTo>
                    <a:pt x="3107652" y="76200"/>
                  </a:lnTo>
                  <a:lnTo>
                    <a:pt x="3108033" y="101600"/>
                  </a:lnTo>
                  <a:lnTo>
                    <a:pt x="2849588" y="101600"/>
                  </a:lnTo>
                  <a:lnTo>
                    <a:pt x="2849969" y="88900"/>
                  </a:lnTo>
                  <a:lnTo>
                    <a:pt x="2849969" y="25400"/>
                  </a:lnTo>
                  <a:lnTo>
                    <a:pt x="2849588" y="25400"/>
                  </a:lnTo>
                  <a:lnTo>
                    <a:pt x="2849080" y="12700"/>
                  </a:lnTo>
                  <a:lnTo>
                    <a:pt x="2790787" y="12700"/>
                  </a:lnTo>
                  <a:lnTo>
                    <a:pt x="2790152" y="63500"/>
                  </a:lnTo>
                  <a:lnTo>
                    <a:pt x="2790152" y="101600"/>
                  </a:lnTo>
                  <a:lnTo>
                    <a:pt x="2545550" y="101600"/>
                  </a:lnTo>
                  <a:lnTo>
                    <a:pt x="2545423" y="38100"/>
                  </a:lnTo>
                  <a:lnTo>
                    <a:pt x="2545042" y="25400"/>
                  </a:lnTo>
                  <a:lnTo>
                    <a:pt x="2496782" y="25400"/>
                  </a:lnTo>
                  <a:lnTo>
                    <a:pt x="2497671" y="38100"/>
                  </a:lnTo>
                  <a:lnTo>
                    <a:pt x="2497544" y="50800"/>
                  </a:lnTo>
                  <a:lnTo>
                    <a:pt x="2496909" y="76200"/>
                  </a:lnTo>
                  <a:lnTo>
                    <a:pt x="2496274" y="88900"/>
                  </a:lnTo>
                  <a:lnTo>
                    <a:pt x="2496274" y="101600"/>
                  </a:lnTo>
                  <a:lnTo>
                    <a:pt x="2241448" y="101600"/>
                  </a:lnTo>
                  <a:lnTo>
                    <a:pt x="2241448" y="88900"/>
                  </a:lnTo>
                  <a:lnTo>
                    <a:pt x="2241943" y="88900"/>
                  </a:lnTo>
                  <a:lnTo>
                    <a:pt x="2241943" y="63500"/>
                  </a:lnTo>
                  <a:lnTo>
                    <a:pt x="2242083" y="63500"/>
                  </a:lnTo>
                  <a:lnTo>
                    <a:pt x="2242083" y="38100"/>
                  </a:lnTo>
                  <a:lnTo>
                    <a:pt x="2241702" y="38100"/>
                  </a:lnTo>
                  <a:lnTo>
                    <a:pt x="2241702" y="25400"/>
                  </a:lnTo>
                  <a:lnTo>
                    <a:pt x="2188172" y="25400"/>
                  </a:lnTo>
                  <a:lnTo>
                    <a:pt x="2188172" y="38100"/>
                  </a:lnTo>
                  <a:lnTo>
                    <a:pt x="2189022" y="38100"/>
                  </a:lnTo>
                  <a:lnTo>
                    <a:pt x="2189022" y="63500"/>
                  </a:lnTo>
                  <a:lnTo>
                    <a:pt x="2189467" y="63500"/>
                  </a:lnTo>
                  <a:lnTo>
                    <a:pt x="2189467" y="88900"/>
                  </a:lnTo>
                  <a:lnTo>
                    <a:pt x="2189505" y="101600"/>
                  </a:lnTo>
                  <a:lnTo>
                    <a:pt x="2163978" y="101600"/>
                  </a:lnTo>
                  <a:lnTo>
                    <a:pt x="2163978" y="114300"/>
                  </a:lnTo>
                  <a:lnTo>
                    <a:pt x="4018115" y="114300"/>
                  </a:lnTo>
                  <a:lnTo>
                    <a:pt x="4018115" y="101600"/>
                  </a:lnTo>
                  <a:lnTo>
                    <a:pt x="3657181" y="101600"/>
                  </a:lnTo>
                  <a:lnTo>
                    <a:pt x="3660991" y="26289"/>
                  </a:lnTo>
                  <a:lnTo>
                    <a:pt x="3661880" y="12700"/>
                  </a:lnTo>
                  <a:lnTo>
                    <a:pt x="3973284" y="12700"/>
                  </a:lnTo>
                  <a:lnTo>
                    <a:pt x="4018115" y="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9601" y="3416299"/>
              <a:ext cx="241198" cy="1651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31863" y="3213099"/>
              <a:ext cx="3711575" cy="355600"/>
            </a:xfrm>
            <a:custGeom>
              <a:avLst/>
              <a:gdLst/>
              <a:ahLst/>
              <a:cxnLst/>
              <a:rect l="l" t="t" r="r" b="b"/>
              <a:pathLst>
                <a:path w="3711575" h="355600">
                  <a:moveTo>
                    <a:pt x="704176" y="292100"/>
                  </a:moveTo>
                  <a:lnTo>
                    <a:pt x="696937" y="228600"/>
                  </a:lnTo>
                  <a:lnTo>
                    <a:pt x="688936" y="215900"/>
                  </a:lnTo>
                  <a:lnTo>
                    <a:pt x="619823" y="215900"/>
                  </a:lnTo>
                  <a:lnTo>
                    <a:pt x="657059" y="228600"/>
                  </a:lnTo>
                  <a:lnTo>
                    <a:pt x="667092" y="279400"/>
                  </a:lnTo>
                  <a:lnTo>
                    <a:pt x="662647" y="317500"/>
                  </a:lnTo>
                  <a:lnTo>
                    <a:pt x="645883" y="342900"/>
                  </a:lnTo>
                  <a:lnTo>
                    <a:pt x="618769" y="355600"/>
                  </a:lnTo>
                  <a:lnTo>
                    <a:pt x="684618" y="355600"/>
                  </a:lnTo>
                  <a:lnTo>
                    <a:pt x="699096" y="331089"/>
                  </a:lnTo>
                  <a:lnTo>
                    <a:pt x="699604" y="330200"/>
                  </a:lnTo>
                  <a:lnTo>
                    <a:pt x="699731" y="330200"/>
                  </a:lnTo>
                  <a:lnTo>
                    <a:pt x="700239" y="327025"/>
                  </a:lnTo>
                  <a:lnTo>
                    <a:pt x="704176" y="292100"/>
                  </a:lnTo>
                  <a:close/>
                </a:path>
                <a:path w="3711575" h="355600">
                  <a:moveTo>
                    <a:pt x="1431124" y="292100"/>
                  </a:moveTo>
                  <a:lnTo>
                    <a:pt x="1381467" y="279400"/>
                  </a:lnTo>
                  <a:lnTo>
                    <a:pt x="1331810" y="279400"/>
                  </a:lnTo>
                  <a:lnTo>
                    <a:pt x="1330921" y="254000"/>
                  </a:lnTo>
                  <a:lnTo>
                    <a:pt x="1330667" y="228600"/>
                  </a:lnTo>
                  <a:lnTo>
                    <a:pt x="1330667" y="215900"/>
                  </a:lnTo>
                  <a:lnTo>
                    <a:pt x="1279867" y="215900"/>
                  </a:lnTo>
                  <a:lnTo>
                    <a:pt x="1278597" y="228600"/>
                  </a:lnTo>
                  <a:lnTo>
                    <a:pt x="1278216" y="254000"/>
                  </a:lnTo>
                  <a:lnTo>
                    <a:pt x="1278597" y="266700"/>
                  </a:lnTo>
                  <a:lnTo>
                    <a:pt x="1279359" y="279400"/>
                  </a:lnTo>
                  <a:lnTo>
                    <a:pt x="1236687" y="279400"/>
                  </a:lnTo>
                  <a:lnTo>
                    <a:pt x="1193888" y="292100"/>
                  </a:lnTo>
                  <a:lnTo>
                    <a:pt x="1431124" y="292100"/>
                  </a:lnTo>
                  <a:close/>
                </a:path>
                <a:path w="3711575" h="355600">
                  <a:moveTo>
                    <a:pt x="1632800" y="215900"/>
                  </a:moveTo>
                  <a:lnTo>
                    <a:pt x="1581238" y="215900"/>
                  </a:lnTo>
                  <a:lnTo>
                    <a:pt x="1580857" y="254000"/>
                  </a:lnTo>
                  <a:lnTo>
                    <a:pt x="1580222" y="292100"/>
                  </a:lnTo>
                  <a:lnTo>
                    <a:pt x="1630133" y="292100"/>
                  </a:lnTo>
                  <a:lnTo>
                    <a:pt x="1630895" y="266700"/>
                  </a:lnTo>
                  <a:lnTo>
                    <a:pt x="1631657" y="254000"/>
                  </a:lnTo>
                  <a:lnTo>
                    <a:pt x="1632800" y="215900"/>
                  </a:lnTo>
                  <a:close/>
                </a:path>
                <a:path w="3711575" h="355600">
                  <a:moveTo>
                    <a:pt x="1634324" y="0"/>
                  </a:moveTo>
                  <a:lnTo>
                    <a:pt x="63068" y="0"/>
                  </a:lnTo>
                  <a:lnTo>
                    <a:pt x="48006" y="38100"/>
                  </a:lnTo>
                  <a:lnTo>
                    <a:pt x="45631" y="76200"/>
                  </a:lnTo>
                  <a:lnTo>
                    <a:pt x="47764" y="127000"/>
                  </a:lnTo>
                  <a:lnTo>
                    <a:pt x="46177" y="165100"/>
                  </a:lnTo>
                  <a:lnTo>
                    <a:pt x="37706" y="177800"/>
                  </a:lnTo>
                  <a:lnTo>
                    <a:pt x="26479" y="190500"/>
                  </a:lnTo>
                  <a:lnTo>
                    <a:pt x="16078" y="203200"/>
                  </a:lnTo>
                  <a:lnTo>
                    <a:pt x="4457" y="254000"/>
                  </a:lnTo>
                  <a:lnTo>
                    <a:pt x="1181" y="292100"/>
                  </a:lnTo>
                  <a:lnTo>
                    <a:pt x="0" y="355600"/>
                  </a:lnTo>
                  <a:lnTo>
                    <a:pt x="41833" y="355600"/>
                  </a:lnTo>
                  <a:lnTo>
                    <a:pt x="44742" y="317500"/>
                  </a:lnTo>
                  <a:lnTo>
                    <a:pt x="43230" y="279400"/>
                  </a:lnTo>
                  <a:lnTo>
                    <a:pt x="47015" y="241300"/>
                  </a:lnTo>
                  <a:lnTo>
                    <a:pt x="65747" y="215900"/>
                  </a:lnTo>
                  <a:lnTo>
                    <a:pt x="113487" y="203200"/>
                  </a:lnTo>
                  <a:lnTo>
                    <a:pt x="680935" y="203200"/>
                  </a:lnTo>
                  <a:lnTo>
                    <a:pt x="650963" y="177800"/>
                  </a:lnTo>
                  <a:lnTo>
                    <a:pt x="81864" y="177800"/>
                  </a:lnTo>
                  <a:lnTo>
                    <a:pt x="84302" y="139700"/>
                  </a:lnTo>
                  <a:lnTo>
                    <a:pt x="80645" y="114300"/>
                  </a:lnTo>
                  <a:lnTo>
                    <a:pt x="75692" y="76200"/>
                  </a:lnTo>
                  <a:lnTo>
                    <a:pt x="74282" y="50800"/>
                  </a:lnTo>
                  <a:lnTo>
                    <a:pt x="104241" y="38100"/>
                  </a:lnTo>
                  <a:lnTo>
                    <a:pt x="145199" y="25400"/>
                  </a:lnTo>
                  <a:lnTo>
                    <a:pt x="1113370" y="25400"/>
                  </a:lnTo>
                  <a:lnTo>
                    <a:pt x="1113243" y="12700"/>
                  </a:lnTo>
                  <a:lnTo>
                    <a:pt x="1634197" y="12700"/>
                  </a:lnTo>
                  <a:lnTo>
                    <a:pt x="1634324" y="0"/>
                  </a:lnTo>
                  <a:close/>
                </a:path>
                <a:path w="3711575" h="355600">
                  <a:moveTo>
                    <a:pt x="1934679" y="279400"/>
                  </a:moveTo>
                  <a:lnTo>
                    <a:pt x="1934298" y="254000"/>
                  </a:lnTo>
                  <a:lnTo>
                    <a:pt x="1933155" y="228600"/>
                  </a:lnTo>
                  <a:lnTo>
                    <a:pt x="1931123" y="215900"/>
                  </a:lnTo>
                  <a:lnTo>
                    <a:pt x="1881212" y="215900"/>
                  </a:lnTo>
                  <a:lnTo>
                    <a:pt x="1881212" y="254000"/>
                  </a:lnTo>
                  <a:lnTo>
                    <a:pt x="1880958" y="279400"/>
                  </a:lnTo>
                  <a:lnTo>
                    <a:pt x="1880704" y="292100"/>
                  </a:lnTo>
                  <a:lnTo>
                    <a:pt x="1934679" y="292100"/>
                  </a:lnTo>
                  <a:lnTo>
                    <a:pt x="1934679" y="279400"/>
                  </a:lnTo>
                  <a:close/>
                </a:path>
                <a:path w="3711575" h="355600">
                  <a:moveTo>
                    <a:pt x="2238972" y="203200"/>
                  </a:moveTo>
                  <a:lnTo>
                    <a:pt x="2187029" y="203200"/>
                  </a:lnTo>
                  <a:lnTo>
                    <a:pt x="2188172" y="215900"/>
                  </a:lnTo>
                  <a:lnTo>
                    <a:pt x="2188807" y="266700"/>
                  </a:lnTo>
                  <a:lnTo>
                    <a:pt x="2188807" y="279400"/>
                  </a:lnTo>
                  <a:lnTo>
                    <a:pt x="2189061" y="279400"/>
                  </a:lnTo>
                  <a:lnTo>
                    <a:pt x="2189188" y="292100"/>
                  </a:lnTo>
                  <a:lnTo>
                    <a:pt x="2237956" y="292100"/>
                  </a:lnTo>
                  <a:lnTo>
                    <a:pt x="2237575" y="266700"/>
                  </a:lnTo>
                  <a:lnTo>
                    <a:pt x="2237829" y="241300"/>
                  </a:lnTo>
                  <a:lnTo>
                    <a:pt x="2238337" y="228600"/>
                  </a:lnTo>
                  <a:lnTo>
                    <a:pt x="2238972" y="203200"/>
                  </a:lnTo>
                  <a:close/>
                </a:path>
                <a:path w="3711575" h="355600">
                  <a:moveTo>
                    <a:pt x="2287613" y="317500"/>
                  </a:moveTo>
                  <a:lnTo>
                    <a:pt x="1680044" y="317500"/>
                  </a:lnTo>
                  <a:lnTo>
                    <a:pt x="1730336" y="330200"/>
                  </a:lnTo>
                  <a:lnTo>
                    <a:pt x="2239988" y="330200"/>
                  </a:lnTo>
                  <a:lnTo>
                    <a:pt x="2287613" y="317500"/>
                  </a:lnTo>
                  <a:close/>
                </a:path>
                <a:path w="3711575" h="355600">
                  <a:moveTo>
                    <a:pt x="3711537" y="279400"/>
                  </a:moveTo>
                  <a:lnTo>
                    <a:pt x="3355937" y="279400"/>
                  </a:lnTo>
                  <a:lnTo>
                    <a:pt x="3356064" y="215900"/>
                  </a:lnTo>
                  <a:lnTo>
                    <a:pt x="3356318" y="190500"/>
                  </a:lnTo>
                  <a:lnTo>
                    <a:pt x="3303232" y="190500"/>
                  </a:lnTo>
                  <a:lnTo>
                    <a:pt x="3303105" y="203200"/>
                  </a:lnTo>
                  <a:lnTo>
                    <a:pt x="3303105" y="254000"/>
                  </a:lnTo>
                  <a:lnTo>
                    <a:pt x="3302724" y="279400"/>
                  </a:lnTo>
                  <a:lnTo>
                    <a:pt x="3249638" y="279400"/>
                  </a:lnTo>
                  <a:lnTo>
                    <a:pt x="3196679" y="266700"/>
                  </a:lnTo>
                  <a:lnTo>
                    <a:pt x="2593048" y="266700"/>
                  </a:lnTo>
                  <a:lnTo>
                    <a:pt x="2541740" y="279400"/>
                  </a:lnTo>
                  <a:lnTo>
                    <a:pt x="2541613" y="215900"/>
                  </a:lnTo>
                  <a:lnTo>
                    <a:pt x="2541740" y="203200"/>
                  </a:lnTo>
                  <a:lnTo>
                    <a:pt x="2486495" y="203200"/>
                  </a:lnTo>
                  <a:lnTo>
                    <a:pt x="2485479" y="215900"/>
                  </a:lnTo>
                  <a:lnTo>
                    <a:pt x="2484717" y="254000"/>
                  </a:lnTo>
                  <a:lnTo>
                    <a:pt x="2484717" y="279400"/>
                  </a:lnTo>
                  <a:lnTo>
                    <a:pt x="2386165" y="279400"/>
                  </a:lnTo>
                  <a:lnTo>
                    <a:pt x="2337016" y="292100"/>
                  </a:lnTo>
                  <a:lnTo>
                    <a:pt x="3711537" y="292100"/>
                  </a:lnTo>
                  <a:lnTo>
                    <a:pt x="3711537" y="2794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3430142" y="3416300"/>
            <a:ext cx="37465" cy="63500"/>
          </a:xfrm>
          <a:custGeom>
            <a:avLst/>
            <a:gdLst/>
            <a:ahLst/>
            <a:cxnLst/>
            <a:rect l="l" t="t" r="r" b="b"/>
            <a:pathLst>
              <a:path w="37464" h="63500">
                <a:moveTo>
                  <a:pt x="37211" y="0"/>
                </a:moveTo>
                <a:lnTo>
                  <a:pt x="1651" y="0"/>
                </a:lnTo>
                <a:lnTo>
                  <a:pt x="0" y="63500"/>
                </a:lnTo>
                <a:lnTo>
                  <a:pt x="37337" y="63500"/>
                </a:lnTo>
                <a:lnTo>
                  <a:pt x="37084" y="12700"/>
                </a:lnTo>
                <a:lnTo>
                  <a:pt x="37211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80459" y="3403600"/>
            <a:ext cx="41910" cy="76200"/>
          </a:xfrm>
          <a:custGeom>
            <a:avLst/>
            <a:gdLst/>
            <a:ahLst/>
            <a:cxnLst/>
            <a:rect l="l" t="t" r="r" b="b"/>
            <a:pathLst>
              <a:path w="41910" h="76200">
                <a:moveTo>
                  <a:pt x="37591" y="0"/>
                </a:moveTo>
                <a:lnTo>
                  <a:pt x="1397" y="0"/>
                </a:lnTo>
                <a:lnTo>
                  <a:pt x="1269" y="25400"/>
                </a:lnTo>
                <a:lnTo>
                  <a:pt x="1524" y="38100"/>
                </a:lnTo>
                <a:lnTo>
                  <a:pt x="1397" y="63500"/>
                </a:lnTo>
                <a:lnTo>
                  <a:pt x="0" y="76200"/>
                </a:lnTo>
                <a:lnTo>
                  <a:pt x="41910" y="76200"/>
                </a:lnTo>
                <a:lnTo>
                  <a:pt x="41148" y="38100"/>
                </a:lnTo>
                <a:lnTo>
                  <a:pt x="39877" y="25400"/>
                </a:lnTo>
                <a:lnTo>
                  <a:pt x="37591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36332" y="3416300"/>
            <a:ext cx="143510" cy="12700"/>
          </a:xfrm>
          <a:custGeom>
            <a:avLst/>
            <a:gdLst/>
            <a:ahLst/>
            <a:cxnLst/>
            <a:rect l="l" t="t" r="r" b="b"/>
            <a:pathLst>
              <a:path w="143509" h="12700">
                <a:moveTo>
                  <a:pt x="143268" y="0"/>
                </a:moveTo>
                <a:lnTo>
                  <a:pt x="0" y="0"/>
                </a:lnTo>
                <a:lnTo>
                  <a:pt x="47751" y="12700"/>
                </a:lnTo>
                <a:lnTo>
                  <a:pt x="95516" y="12700"/>
                </a:lnTo>
                <a:lnTo>
                  <a:pt x="143268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63977" y="3416300"/>
            <a:ext cx="301625" cy="12700"/>
          </a:xfrm>
          <a:custGeom>
            <a:avLst/>
            <a:gdLst/>
            <a:ahLst/>
            <a:cxnLst/>
            <a:rect l="l" t="t" r="r" b="b"/>
            <a:pathLst>
              <a:path w="301625" h="12700">
                <a:moveTo>
                  <a:pt x="301371" y="0"/>
                </a:moveTo>
                <a:lnTo>
                  <a:pt x="0" y="0"/>
                </a:lnTo>
                <a:lnTo>
                  <a:pt x="49784" y="12700"/>
                </a:lnTo>
                <a:lnTo>
                  <a:pt x="250190" y="12700"/>
                </a:lnTo>
                <a:lnTo>
                  <a:pt x="301371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73988" y="3251200"/>
            <a:ext cx="54610" cy="139700"/>
          </a:xfrm>
          <a:custGeom>
            <a:avLst/>
            <a:gdLst/>
            <a:ahLst/>
            <a:cxnLst/>
            <a:rect l="l" t="t" r="r" b="b"/>
            <a:pathLst>
              <a:path w="54609" h="139700">
                <a:moveTo>
                  <a:pt x="54241" y="0"/>
                </a:moveTo>
                <a:lnTo>
                  <a:pt x="0" y="0"/>
                </a:lnTo>
                <a:lnTo>
                  <a:pt x="825" y="38100"/>
                </a:lnTo>
                <a:lnTo>
                  <a:pt x="2730" y="101600"/>
                </a:lnTo>
                <a:lnTo>
                  <a:pt x="4165" y="139700"/>
                </a:lnTo>
                <a:lnTo>
                  <a:pt x="50025" y="139700"/>
                </a:lnTo>
                <a:lnTo>
                  <a:pt x="49961" y="101600"/>
                </a:lnTo>
                <a:lnTo>
                  <a:pt x="51117" y="63500"/>
                </a:lnTo>
                <a:lnTo>
                  <a:pt x="52793" y="25400"/>
                </a:lnTo>
                <a:lnTo>
                  <a:pt x="54241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2732" y="3225800"/>
            <a:ext cx="68453" cy="165100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1950592" y="3365500"/>
            <a:ext cx="2393315" cy="25400"/>
          </a:xfrm>
          <a:custGeom>
            <a:avLst/>
            <a:gdLst/>
            <a:ahLst/>
            <a:cxnLst/>
            <a:rect l="l" t="t" r="r" b="b"/>
            <a:pathLst>
              <a:path w="2393315" h="25400">
                <a:moveTo>
                  <a:pt x="2392807" y="0"/>
                </a:moveTo>
                <a:lnTo>
                  <a:pt x="1769618" y="0"/>
                </a:lnTo>
                <a:lnTo>
                  <a:pt x="1723644" y="12700"/>
                </a:lnTo>
                <a:lnTo>
                  <a:pt x="38226" y="12700"/>
                </a:lnTo>
                <a:lnTo>
                  <a:pt x="0" y="25400"/>
                </a:lnTo>
                <a:lnTo>
                  <a:pt x="2392807" y="25400"/>
                </a:lnTo>
                <a:lnTo>
                  <a:pt x="2392807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08455" y="3238499"/>
            <a:ext cx="137795" cy="139700"/>
          </a:xfrm>
          <a:custGeom>
            <a:avLst/>
            <a:gdLst/>
            <a:ahLst/>
            <a:cxnLst/>
            <a:rect l="l" t="t" r="r" b="b"/>
            <a:pathLst>
              <a:path w="137794" h="139700">
                <a:moveTo>
                  <a:pt x="63373" y="0"/>
                </a:moveTo>
                <a:lnTo>
                  <a:pt x="0" y="0"/>
                </a:lnTo>
                <a:lnTo>
                  <a:pt x="889" y="12700"/>
                </a:lnTo>
                <a:lnTo>
                  <a:pt x="762" y="50800"/>
                </a:lnTo>
                <a:lnTo>
                  <a:pt x="1905" y="88900"/>
                </a:lnTo>
                <a:lnTo>
                  <a:pt x="1778" y="127000"/>
                </a:lnTo>
                <a:lnTo>
                  <a:pt x="1270" y="139700"/>
                </a:lnTo>
                <a:lnTo>
                  <a:pt x="40894" y="139700"/>
                </a:lnTo>
                <a:lnTo>
                  <a:pt x="38862" y="114300"/>
                </a:lnTo>
                <a:lnTo>
                  <a:pt x="37960" y="76200"/>
                </a:lnTo>
                <a:lnTo>
                  <a:pt x="37592" y="12700"/>
                </a:lnTo>
                <a:lnTo>
                  <a:pt x="48006" y="12700"/>
                </a:lnTo>
                <a:lnTo>
                  <a:pt x="63373" y="0"/>
                </a:lnTo>
                <a:close/>
              </a:path>
              <a:path w="137794" h="139700">
                <a:moveTo>
                  <a:pt x="137795" y="139700"/>
                </a:moveTo>
                <a:lnTo>
                  <a:pt x="137414" y="63500"/>
                </a:lnTo>
                <a:lnTo>
                  <a:pt x="136779" y="0"/>
                </a:lnTo>
                <a:lnTo>
                  <a:pt x="102616" y="0"/>
                </a:lnTo>
                <a:lnTo>
                  <a:pt x="102997" y="25400"/>
                </a:lnTo>
                <a:lnTo>
                  <a:pt x="102997" y="139700"/>
                </a:lnTo>
                <a:lnTo>
                  <a:pt x="137795" y="13970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026920" y="3225800"/>
            <a:ext cx="47625" cy="152400"/>
          </a:xfrm>
          <a:custGeom>
            <a:avLst/>
            <a:gdLst/>
            <a:ahLst/>
            <a:cxnLst/>
            <a:rect l="l" t="t" r="r" b="b"/>
            <a:pathLst>
              <a:path w="47625" h="152400">
                <a:moveTo>
                  <a:pt x="43053" y="0"/>
                </a:moveTo>
                <a:lnTo>
                  <a:pt x="1650" y="0"/>
                </a:lnTo>
                <a:lnTo>
                  <a:pt x="127" y="101600"/>
                </a:lnTo>
                <a:lnTo>
                  <a:pt x="0" y="152400"/>
                </a:lnTo>
                <a:lnTo>
                  <a:pt x="45466" y="152400"/>
                </a:lnTo>
                <a:lnTo>
                  <a:pt x="45847" y="127000"/>
                </a:lnTo>
                <a:lnTo>
                  <a:pt x="46862" y="88900"/>
                </a:lnTo>
                <a:lnTo>
                  <a:pt x="47117" y="63500"/>
                </a:lnTo>
                <a:lnTo>
                  <a:pt x="45212" y="38100"/>
                </a:lnTo>
                <a:lnTo>
                  <a:pt x="44831" y="25400"/>
                </a:lnTo>
                <a:lnTo>
                  <a:pt x="44957" y="12700"/>
                </a:lnTo>
                <a:lnTo>
                  <a:pt x="44577" y="12700"/>
                </a:lnTo>
                <a:lnTo>
                  <a:pt x="43053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13102" y="3213099"/>
            <a:ext cx="1042669" cy="165100"/>
          </a:xfrm>
          <a:custGeom>
            <a:avLst/>
            <a:gdLst/>
            <a:ahLst/>
            <a:cxnLst/>
            <a:rect l="l" t="t" r="r" b="b"/>
            <a:pathLst>
              <a:path w="1042670" h="165100">
                <a:moveTo>
                  <a:pt x="52959" y="12700"/>
                </a:moveTo>
                <a:lnTo>
                  <a:pt x="5461" y="12700"/>
                </a:lnTo>
                <a:lnTo>
                  <a:pt x="1397" y="88900"/>
                </a:lnTo>
                <a:lnTo>
                  <a:pt x="127" y="127000"/>
                </a:lnTo>
                <a:lnTo>
                  <a:pt x="0" y="165100"/>
                </a:lnTo>
                <a:lnTo>
                  <a:pt x="52324" y="165100"/>
                </a:lnTo>
                <a:lnTo>
                  <a:pt x="52705" y="38100"/>
                </a:lnTo>
                <a:lnTo>
                  <a:pt x="52959" y="12700"/>
                </a:lnTo>
                <a:close/>
              </a:path>
              <a:path w="1042670" h="165100">
                <a:moveTo>
                  <a:pt x="127254" y="165100"/>
                </a:moveTo>
                <a:lnTo>
                  <a:pt x="102997" y="152400"/>
                </a:lnTo>
                <a:lnTo>
                  <a:pt x="78613" y="165100"/>
                </a:lnTo>
                <a:lnTo>
                  <a:pt x="127254" y="165100"/>
                </a:lnTo>
                <a:close/>
              </a:path>
              <a:path w="1042670" h="165100">
                <a:moveTo>
                  <a:pt x="964946" y="165100"/>
                </a:moveTo>
                <a:lnTo>
                  <a:pt x="929386" y="152400"/>
                </a:lnTo>
                <a:lnTo>
                  <a:pt x="163195" y="152400"/>
                </a:lnTo>
                <a:lnTo>
                  <a:pt x="152654" y="165100"/>
                </a:lnTo>
                <a:lnTo>
                  <a:pt x="964946" y="165100"/>
                </a:lnTo>
                <a:close/>
              </a:path>
              <a:path w="1042670" h="165100">
                <a:moveTo>
                  <a:pt x="1042403" y="165100"/>
                </a:moveTo>
                <a:lnTo>
                  <a:pt x="1040511" y="38100"/>
                </a:lnTo>
                <a:lnTo>
                  <a:pt x="1038987" y="0"/>
                </a:lnTo>
                <a:lnTo>
                  <a:pt x="996950" y="0"/>
                </a:lnTo>
                <a:lnTo>
                  <a:pt x="998982" y="38100"/>
                </a:lnTo>
                <a:lnTo>
                  <a:pt x="999871" y="88900"/>
                </a:lnTo>
                <a:lnTo>
                  <a:pt x="1000633" y="165100"/>
                </a:lnTo>
                <a:lnTo>
                  <a:pt x="1042403" y="16510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432683" y="3225800"/>
            <a:ext cx="38100" cy="152400"/>
          </a:xfrm>
          <a:custGeom>
            <a:avLst/>
            <a:gdLst/>
            <a:ahLst/>
            <a:cxnLst/>
            <a:rect l="l" t="t" r="r" b="b"/>
            <a:pathLst>
              <a:path w="38100" h="152400">
                <a:moveTo>
                  <a:pt x="37972" y="0"/>
                </a:moveTo>
                <a:lnTo>
                  <a:pt x="2793" y="0"/>
                </a:lnTo>
                <a:lnTo>
                  <a:pt x="0" y="152400"/>
                </a:lnTo>
                <a:lnTo>
                  <a:pt x="35178" y="152400"/>
                </a:lnTo>
                <a:lnTo>
                  <a:pt x="36702" y="101600"/>
                </a:lnTo>
                <a:lnTo>
                  <a:pt x="37972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633470" y="3225800"/>
            <a:ext cx="48260" cy="152400"/>
          </a:xfrm>
          <a:custGeom>
            <a:avLst/>
            <a:gdLst/>
            <a:ahLst/>
            <a:cxnLst/>
            <a:rect l="l" t="t" r="r" b="b"/>
            <a:pathLst>
              <a:path w="48260" h="152400">
                <a:moveTo>
                  <a:pt x="48259" y="0"/>
                </a:moveTo>
                <a:lnTo>
                  <a:pt x="4063" y="0"/>
                </a:lnTo>
                <a:lnTo>
                  <a:pt x="762" y="76200"/>
                </a:lnTo>
                <a:lnTo>
                  <a:pt x="0" y="114300"/>
                </a:lnTo>
                <a:lnTo>
                  <a:pt x="1396" y="152400"/>
                </a:lnTo>
                <a:lnTo>
                  <a:pt x="39877" y="152400"/>
                </a:lnTo>
                <a:lnTo>
                  <a:pt x="42544" y="114300"/>
                </a:lnTo>
                <a:lnTo>
                  <a:pt x="45846" y="38100"/>
                </a:lnTo>
                <a:lnTo>
                  <a:pt x="48259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03982" y="3213100"/>
            <a:ext cx="59690" cy="152400"/>
          </a:xfrm>
          <a:custGeom>
            <a:avLst/>
            <a:gdLst/>
            <a:ahLst/>
            <a:cxnLst/>
            <a:rect l="l" t="t" r="r" b="b"/>
            <a:pathLst>
              <a:path w="59689" h="152400">
                <a:moveTo>
                  <a:pt x="52705" y="0"/>
                </a:moveTo>
                <a:lnTo>
                  <a:pt x="508" y="0"/>
                </a:lnTo>
                <a:lnTo>
                  <a:pt x="0" y="38100"/>
                </a:lnTo>
                <a:lnTo>
                  <a:pt x="1016" y="76200"/>
                </a:lnTo>
                <a:lnTo>
                  <a:pt x="3937" y="152400"/>
                </a:lnTo>
                <a:lnTo>
                  <a:pt x="59562" y="152400"/>
                </a:lnTo>
                <a:lnTo>
                  <a:pt x="54610" y="38100"/>
                </a:lnTo>
                <a:lnTo>
                  <a:pt x="52705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09088" y="3213100"/>
            <a:ext cx="57150" cy="152400"/>
          </a:xfrm>
          <a:custGeom>
            <a:avLst/>
            <a:gdLst/>
            <a:ahLst/>
            <a:cxnLst/>
            <a:rect l="l" t="t" r="r" b="b"/>
            <a:pathLst>
              <a:path w="57150" h="152400">
                <a:moveTo>
                  <a:pt x="56387" y="0"/>
                </a:moveTo>
                <a:lnTo>
                  <a:pt x="3682" y="0"/>
                </a:lnTo>
                <a:lnTo>
                  <a:pt x="1016" y="38100"/>
                </a:lnTo>
                <a:lnTo>
                  <a:pt x="0" y="76200"/>
                </a:lnTo>
                <a:lnTo>
                  <a:pt x="254" y="114300"/>
                </a:lnTo>
                <a:lnTo>
                  <a:pt x="2031" y="152400"/>
                </a:lnTo>
                <a:lnTo>
                  <a:pt x="54482" y="152400"/>
                </a:lnTo>
                <a:lnTo>
                  <a:pt x="56134" y="76200"/>
                </a:lnTo>
                <a:lnTo>
                  <a:pt x="56642" y="38100"/>
                </a:lnTo>
                <a:lnTo>
                  <a:pt x="56387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19400" y="3213100"/>
            <a:ext cx="50800" cy="152400"/>
          </a:xfrm>
          <a:custGeom>
            <a:avLst/>
            <a:gdLst/>
            <a:ahLst/>
            <a:cxnLst/>
            <a:rect l="l" t="t" r="r" b="b"/>
            <a:pathLst>
              <a:path w="50800" h="152400">
                <a:moveTo>
                  <a:pt x="45085" y="0"/>
                </a:moveTo>
                <a:lnTo>
                  <a:pt x="0" y="0"/>
                </a:lnTo>
                <a:lnTo>
                  <a:pt x="2031" y="38100"/>
                </a:lnTo>
                <a:lnTo>
                  <a:pt x="3556" y="76200"/>
                </a:lnTo>
                <a:lnTo>
                  <a:pt x="5333" y="152400"/>
                </a:lnTo>
                <a:lnTo>
                  <a:pt x="50545" y="152400"/>
                </a:lnTo>
                <a:lnTo>
                  <a:pt x="48894" y="114300"/>
                </a:lnTo>
                <a:lnTo>
                  <a:pt x="46736" y="38100"/>
                </a:lnTo>
                <a:lnTo>
                  <a:pt x="45085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020060" y="3213100"/>
            <a:ext cx="51435" cy="152400"/>
          </a:xfrm>
          <a:custGeom>
            <a:avLst/>
            <a:gdLst/>
            <a:ahLst/>
            <a:cxnLst/>
            <a:rect l="l" t="t" r="r" b="b"/>
            <a:pathLst>
              <a:path w="51435" h="152400">
                <a:moveTo>
                  <a:pt x="45973" y="0"/>
                </a:moveTo>
                <a:lnTo>
                  <a:pt x="888" y="0"/>
                </a:lnTo>
                <a:lnTo>
                  <a:pt x="0" y="38100"/>
                </a:lnTo>
                <a:lnTo>
                  <a:pt x="1015" y="76200"/>
                </a:lnTo>
                <a:lnTo>
                  <a:pt x="2539" y="114300"/>
                </a:lnTo>
                <a:lnTo>
                  <a:pt x="3301" y="152400"/>
                </a:lnTo>
                <a:lnTo>
                  <a:pt x="51307" y="152400"/>
                </a:lnTo>
                <a:lnTo>
                  <a:pt x="49529" y="114300"/>
                </a:lnTo>
                <a:lnTo>
                  <a:pt x="48132" y="76200"/>
                </a:lnTo>
                <a:lnTo>
                  <a:pt x="45973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35451" y="3225800"/>
            <a:ext cx="35560" cy="139700"/>
          </a:xfrm>
          <a:custGeom>
            <a:avLst/>
            <a:gdLst/>
            <a:ahLst/>
            <a:cxnLst/>
            <a:rect l="l" t="t" r="r" b="b"/>
            <a:pathLst>
              <a:path w="35560" h="139700">
                <a:moveTo>
                  <a:pt x="34416" y="0"/>
                </a:moveTo>
                <a:lnTo>
                  <a:pt x="2794" y="0"/>
                </a:lnTo>
                <a:lnTo>
                  <a:pt x="2286" y="38100"/>
                </a:lnTo>
                <a:lnTo>
                  <a:pt x="126" y="114300"/>
                </a:lnTo>
                <a:lnTo>
                  <a:pt x="0" y="139700"/>
                </a:lnTo>
                <a:lnTo>
                  <a:pt x="32765" y="139700"/>
                </a:lnTo>
                <a:lnTo>
                  <a:pt x="35560" y="101600"/>
                </a:lnTo>
                <a:lnTo>
                  <a:pt x="35560" y="76200"/>
                </a:lnTo>
                <a:lnTo>
                  <a:pt x="34544" y="38100"/>
                </a:lnTo>
                <a:lnTo>
                  <a:pt x="34416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34840" y="3225800"/>
            <a:ext cx="54610" cy="139700"/>
          </a:xfrm>
          <a:custGeom>
            <a:avLst/>
            <a:gdLst/>
            <a:ahLst/>
            <a:cxnLst/>
            <a:rect l="l" t="t" r="r" b="b"/>
            <a:pathLst>
              <a:path w="54610" h="139700">
                <a:moveTo>
                  <a:pt x="52450" y="0"/>
                </a:moveTo>
                <a:lnTo>
                  <a:pt x="0" y="0"/>
                </a:lnTo>
                <a:lnTo>
                  <a:pt x="2032" y="101600"/>
                </a:lnTo>
                <a:lnTo>
                  <a:pt x="3301" y="127000"/>
                </a:lnTo>
                <a:lnTo>
                  <a:pt x="888" y="139700"/>
                </a:lnTo>
                <a:lnTo>
                  <a:pt x="53848" y="139700"/>
                </a:lnTo>
                <a:lnTo>
                  <a:pt x="54101" y="76200"/>
                </a:lnTo>
                <a:lnTo>
                  <a:pt x="53594" y="38100"/>
                </a:lnTo>
                <a:lnTo>
                  <a:pt x="52450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33805" y="3238500"/>
            <a:ext cx="414655" cy="12700"/>
          </a:xfrm>
          <a:custGeom>
            <a:avLst/>
            <a:gdLst/>
            <a:ahLst/>
            <a:cxnLst/>
            <a:rect l="l" t="t" r="r" b="b"/>
            <a:pathLst>
              <a:path w="414655" h="12700">
                <a:moveTo>
                  <a:pt x="414426" y="0"/>
                </a:moveTo>
                <a:lnTo>
                  <a:pt x="0" y="0"/>
                </a:lnTo>
                <a:lnTo>
                  <a:pt x="52857" y="12700"/>
                </a:lnTo>
                <a:lnTo>
                  <a:pt x="359435" y="12700"/>
                </a:lnTo>
                <a:lnTo>
                  <a:pt x="414426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451991" y="3238500"/>
            <a:ext cx="104775" cy="12700"/>
          </a:xfrm>
          <a:custGeom>
            <a:avLst/>
            <a:gdLst/>
            <a:ahLst/>
            <a:cxnLst/>
            <a:rect l="l" t="t" r="r" b="b"/>
            <a:pathLst>
              <a:path w="104775" h="12700">
                <a:moveTo>
                  <a:pt x="104521" y="0"/>
                </a:moveTo>
                <a:lnTo>
                  <a:pt x="0" y="0"/>
                </a:lnTo>
                <a:lnTo>
                  <a:pt x="52324" y="12700"/>
                </a:lnTo>
                <a:lnTo>
                  <a:pt x="104521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644650" y="3174999"/>
            <a:ext cx="2698750" cy="63500"/>
          </a:xfrm>
          <a:custGeom>
            <a:avLst/>
            <a:gdLst/>
            <a:ahLst/>
            <a:cxnLst/>
            <a:rect l="l" t="t" r="r" b="b"/>
            <a:pathLst>
              <a:path w="2698750" h="63500">
                <a:moveTo>
                  <a:pt x="2698750" y="0"/>
                </a:moveTo>
                <a:lnTo>
                  <a:pt x="188468" y="0"/>
                </a:lnTo>
                <a:lnTo>
                  <a:pt x="144272" y="12700"/>
                </a:lnTo>
                <a:lnTo>
                  <a:pt x="48895" y="12700"/>
                </a:lnTo>
                <a:lnTo>
                  <a:pt x="32258" y="25400"/>
                </a:lnTo>
                <a:lnTo>
                  <a:pt x="15875" y="25400"/>
                </a:lnTo>
                <a:lnTo>
                  <a:pt x="0" y="38100"/>
                </a:lnTo>
                <a:lnTo>
                  <a:pt x="1607439" y="38100"/>
                </a:lnTo>
                <a:lnTo>
                  <a:pt x="1653286" y="50800"/>
                </a:lnTo>
                <a:lnTo>
                  <a:pt x="2207641" y="50800"/>
                </a:lnTo>
                <a:lnTo>
                  <a:pt x="2248916" y="63500"/>
                </a:lnTo>
                <a:lnTo>
                  <a:pt x="2290191" y="50800"/>
                </a:lnTo>
                <a:lnTo>
                  <a:pt x="2698750" y="50800"/>
                </a:lnTo>
                <a:lnTo>
                  <a:pt x="2698750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28600" y="2984499"/>
            <a:ext cx="1271905" cy="228600"/>
          </a:xfrm>
          <a:custGeom>
            <a:avLst/>
            <a:gdLst/>
            <a:ahLst/>
            <a:cxnLst/>
            <a:rect l="l" t="t" r="r" b="b"/>
            <a:pathLst>
              <a:path w="1271905" h="228600">
                <a:moveTo>
                  <a:pt x="1271651" y="38100"/>
                </a:moveTo>
                <a:lnTo>
                  <a:pt x="963549" y="38100"/>
                </a:lnTo>
                <a:lnTo>
                  <a:pt x="918768" y="25400"/>
                </a:lnTo>
                <a:lnTo>
                  <a:pt x="533984" y="25400"/>
                </a:lnTo>
                <a:lnTo>
                  <a:pt x="434314" y="12700"/>
                </a:lnTo>
                <a:lnTo>
                  <a:pt x="234975" y="12700"/>
                </a:lnTo>
                <a:lnTo>
                  <a:pt x="185127" y="0"/>
                </a:lnTo>
                <a:lnTo>
                  <a:pt x="19824" y="0"/>
                </a:lnTo>
                <a:lnTo>
                  <a:pt x="0" y="12700"/>
                </a:lnTo>
                <a:lnTo>
                  <a:pt x="0" y="63500"/>
                </a:lnTo>
                <a:lnTo>
                  <a:pt x="231063" y="63500"/>
                </a:lnTo>
                <a:lnTo>
                  <a:pt x="281393" y="76200"/>
                </a:lnTo>
                <a:lnTo>
                  <a:pt x="633895" y="76200"/>
                </a:lnTo>
                <a:lnTo>
                  <a:pt x="684149" y="88900"/>
                </a:lnTo>
                <a:lnTo>
                  <a:pt x="834580" y="88900"/>
                </a:lnTo>
                <a:lnTo>
                  <a:pt x="837031" y="127000"/>
                </a:lnTo>
                <a:lnTo>
                  <a:pt x="840168" y="152400"/>
                </a:lnTo>
                <a:lnTo>
                  <a:pt x="842924" y="190500"/>
                </a:lnTo>
                <a:lnTo>
                  <a:pt x="844207" y="228600"/>
                </a:lnTo>
                <a:lnTo>
                  <a:pt x="955827" y="228600"/>
                </a:lnTo>
                <a:lnTo>
                  <a:pt x="900442" y="215900"/>
                </a:lnTo>
                <a:lnTo>
                  <a:pt x="902462" y="177800"/>
                </a:lnTo>
                <a:lnTo>
                  <a:pt x="904608" y="152400"/>
                </a:lnTo>
                <a:lnTo>
                  <a:pt x="907529" y="127000"/>
                </a:lnTo>
                <a:lnTo>
                  <a:pt x="1042162" y="127000"/>
                </a:lnTo>
                <a:lnTo>
                  <a:pt x="1128903" y="101600"/>
                </a:lnTo>
                <a:lnTo>
                  <a:pt x="1128014" y="114300"/>
                </a:lnTo>
                <a:lnTo>
                  <a:pt x="1126998" y="139700"/>
                </a:lnTo>
                <a:lnTo>
                  <a:pt x="1126871" y="152400"/>
                </a:lnTo>
                <a:lnTo>
                  <a:pt x="1124966" y="190500"/>
                </a:lnTo>
                <a:lnTo>
                  <a:pt x="1123569" y="203200"/>
                </a:lnTo>
                <a:lnTo>
                  <a:pt x="1122045" y="228600"/>
                </a:lnTo>
                <a:lnTo>
                  <a:pt x="1172337" y="228600"/>
                </a:lnTo>
                <a:lnTo>
                  <a:pt x="1173353" y="190500"/>
                </a:lnTo>
                <a:lnTo>
                  <a:pt x="1172210" y="114300"/>
                </a:lnTo>
                <a:lnTo>
                  <a:pt x="1172591" y="101600"/>
                </a:lnTo>
                <a:lnTo>
                  <a:pt x="1173480" y="76200"/>
                </a:lnTo>
                <a:lnTo>
                  <a:pt x="1221359" y="50800"/>
                </a:lnTo>
                <a:lnTo>
                  <a:pt x="1271651" y="3810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55241" y="2997200"/>
            <a:ext cx="89534" cy="215900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1710435" y="2997200"/>
            <a:ext cx="34290" cy="190500"/>
          </a:xfrm>
          <a:custGeom>
            <a:avLst/>
            <a:gdLst/>
            <a:ahLst/>
            <a:cxnLst/>
            <a:rect l="l" t="t" r="r" b="b"/>
            <a:pathLst>
              <a:path w="34289" h="190500">
                <a:moveTo>
                  <a:pt x="32765" y="0"/>
                </a:moveTo>
                <a:lnTo>
                  <a:pt x="4063" y="0"/>
                </a:lnTo>
                <a:lnTo>
                  <a:pt x="1777" y="12700"/>
                </a:lnTo>
                <a:lnTo>
                  <a:pt x="1143" y="38100"/>
                </a:lnTo>
                <a:lnTo>
                  <a:pt x="1143" y="76200"/>
                </a:lnTo>
                <a:lnTo>
                  <a:pt x="0" y="190500"/>
                </a:lnTo>
                <a:lnTo>
                  <a:pt x="34289" y="190500"/>
                </a:lnTo>
                <a:lnTo>
                  <a:pt x="34162" y="38100"/>
                </a:lnTo>
                <a:lnTo>
                  <a:pt x="32765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917319" y="2984500"/>
            <a:ext cx="46990" cy="190500"/>
          </a:xfrm>
          <a:custGeom>
            <a:avLst/>
            <a:gdLst/>
            <a:ahLst/>
            <a:cxnLst/>
            <a:rect l="l" t="t" r="r" b="b"/>
            <a:pathLst>
              <a:path w="46989" h="190500">
                <a:moveTo>
                  <a:pt x="44704" y="0"/>
                </a:moveTo>
                <a:lnTo>
                  <a:pt x="762" y="0"/>
                </a:lnTo>
                <a:lnTo>
                  <a:pt x="0" y="38100"/>
                </a:lnTo>
                <a:lnTo>
                  <a:pt x="507" y="63500"/>
                </a:lnTo>
                <a:lnTo>
                  <a:pt x="2920" y="114300"/>
                </a:lnTo>
                <a:lnTo>
                  <a:pt x="2667" y="152400"/>
                </a:lnTo>
                <a:lnTo>
                  <a:pt x="3301" y="177800"/>
                </a:lnTo>
                <a:lnTo>
                  <a:pt x="4444" y="190500"/>
                </a:lnTo>
                <a:lnTo>
                  <a:pt x="46355" y="190500"/>
                </a:lnTo>
                <a:lnTo>
                  <a:pt x="45847" y="139700"/>
                </a:lnTo>
                <a:lnTo>
                  <a:pt x="46481" y="101600"/>
                </a:lnTo>
                <a:lnTo>
                  <a:pt x="46608" y="50800"/>
                </a:lnTo>
                <a:lnTo>
                  <a:pt x="44704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19832" y="2984500"/>
            <a:ext cx="52705" cy="190500"/>
          </a:xfrm>
          <a:custGeom>
            <a:avLst/>
            <a:gdLst/>
            <a:ahLst/>
            <a:cxnLst/>
            <a:rect l="l" t="t" r="r" b="b"/>
            <a:pathLst>
              <a:path w="52705" h="190500">
                <a:moveTo>
                  <a:pt x="52450" y="0"/>
                </a:moveTo>
                <a:lnTo>
                  <a:pt x="1397" y="0"/>
                </a:lnTo>
                <a:lnTo>
                  <a:pt x="2412" y="50800"/>
                </a:lnTo>
                <a:lnTo>
                  <a:pt x="2412" y="88900"/>
                </a:lnTo>
                <a:lnTo>
                  <a:pt x="1650" y="139700"/>
                </a:lnTo>
                <a:lnTo>
                  <a:pt x="0" y="190500"/>
                </a:lnTo>
                <a:lnTo>
                  <a:pt x="47752" y="190500"/>
                </a:lnTo>
                <a:lnTo>
                  <a:pt x="52324" y="50800"/>
                </a:lnTo>
                <a:lnTo>
                  <a:pt x="52450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17648" y="2984500"/>
            <a:ext cx="50165" cy="190500"/>
          </a:xfrm>
          <a:custGeom>
            <a:avLst/>
            <a:gdLst/>
            <a:ahLst/>
            <a:cxnLst/>
            <a:rect l="l" t="t" r="r" b="b"/>
            <a:pathLst>
              <a:path w="50164" h="190500">
                <a:moveTo>
                  <a:pt x="44068" y="0"/>
                </a:moveTo>
                <a:lnTo>
                  <a:pt x="0" y="0"/>
                </a:lnTo>
                <a:lnTo>
                  <a:pt x="3682" y="50800"/>
                </a:lnTo>
                <a:lnTo>
                  <a:pt x="4699" y="88900"/>
                </a:lnTo>
                <a:lnTo>
                  <a:pt x="4318" y="139700"/>
                </a:lnTo>
                <a:lnTo>
                  <a:pt x="3556" y="190500"/>
                </a:lnTo>
                <a:lnTo>
                  <a:pt x="49656" y="190500"/>
                </a:lnTo>
                <a:lnTo>
                  <a:pt x="47878" y="139700"/>
                </a:lnTo>
                <a:lnTo>
                  <a:pt x="44068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667508" y="2984499"/>
            <a:ext cx="198120" cy="190500"/>
          </a:xfrm>
          <a:custGeom>
            <a:avLst/>
            <a:gdLst/>
            <a:ahLst/>
            <a:cxnLst/>
            <a:rect l="l" t="t" r="r" b="b"/>
            <a:pathLst>
              <a:path w="198119" h="190500">
                <a:moveTo>
                  <a:pt x="150495" y="190500"/>
                </a:moveTo>
                <a:lnTo>
                  <a:pt x="100330" y="177800"/>
                </a:lnTo>
                <a:lnTo>
                  <a:pt x="50165" y="177800"/>
                </a:lnTo>
                <a:lnTo>
                  <a:pt x="0" y="190500"/>
                </a:lnTo>
                <a:lnTo>
                  <a:pt x="150495" y="190500"/>
                </a:lnTo>
                <a:close/>
              </a:path>
              <a:path w="198119" h="190500">
                <a:moveTo>
                  <a:pt x="197739" y="177800"/>
                </a:moveTo>
                <a:lnTo>
                  <a:pt x="196088" y="177800"/>
                </a:lnTo>
                <a:lnTo>
                  <a:pt x="196088" y="0"/>
                </a:lnTo>
                <a:lnTo>
                  <a:pt x="145669" y="0"/>
                </a:lnTo>
                <a:lnTo>
                  <a:pt x="145034" y="25400"/>
                </a:lnTo>
                <a:lnTo>
                  <a:pt x="146177" y="50800"/>
                </a:lnTo>
                <a:lnTo>
                  <a:pt x="148209" y="76200"/>
                </a:lnTo>
                <a:lnTo>
                  <a:pt x="150622" y="114300"/>
                </a:lnTo>
                <a:lnTo>
                  <a:pt x="150368" y="127000"/>
                </a:lnTo>
                <a:lnTo>
                  <a:pt x="150495" y="190500"/>
                </a:lnTo>
                <a:lnTo>
                  <a:pt x="197358" y="190500"/>
                </a:lnTo>
                <a:lnTo>
                  <a:pt x="197739" y="17780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114929" y="2971800"/>
            <a:ext cx="60325" cy="203200"/>
          </a:xfrm>
          <a:custGeom>
            <a:avLst/>
            <a:gdLst/>
            <a:ahLst/>
            <a:cxnLst/>
            <a:rect l="l" t="t" r="r" b="b"/>
            <a:pathLst>
              <a:path w="60325" h="203200">
                <a:moveTo>
                  <a:pt x="59816" y="0"/>
                </a:moveTo>
                <a:lnTo>
                  <a:pt x="0" y="0"/>
                </a:lnTo>
                <a:lnTo>
                  <a:pt x="381" y="50800"/>
                </a:lnTo>
                <a:lnTo>
                  <a:pt x="2666" y="101600"/>
                </a:lnTo>
                <a:lnTo>
                  <a:pt x="5714" y="152400"/>
                </a:lnTo>
                <a:lnTo>
                  <a:pt x="8381" y="203200"/>
                </a:lnTo>
                <a:lnTo>
                  <a:pt x="49656" y="203200"/>
                </a:lnTo>
                <a:lnTo>
                  <a:pt x="58293" y="152400"/>
                </a:lnTo>
                <a:lnTo>
                  <a:pt x="59181" y="101600"/>
                </a:lnTo>
                <a:lnTo>
                  <a:pt x="58038" y="50800"/>
                </a:lnTo>
                <a:lnTo>
                  <a:pt x="59816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36239" y="2971800"/>
            <a:ext cx="43180" cy="203200"/>
          </a:xfrm>
          <a:custGeom>
            <a:avLst/>
            <a:gdLst/>
            <a:ahLst/>
            <a:cxnLst/>
            <a:rect l="l" t="t" r="r" b="b"/>
            <a:pathLst>
              <a:path w="43179" h="203200">
                <a:moveTo>
                  <a:pt x="41910" y="0"/>
                </a:moveTo>
                <a:lnTo>
                  <a:pt x="508" y="0"/>
                </a:lnTo>
                <a:lnTo>
                  <a:pt x="888" y="63500"/>
                </a:lnTo>
                <a:lnTo>
                  <a:pt x="1015" y="152400"/>
                </a:lnTo>
                <a:lnTo>
                  <a:pt x="0" y="203200"/>
                </a:lnTo>
                <a:lnTo>
                  <a:pt x="35051" y="203200"/>
                </a:lnTo>
                <a:lnTo>
                  <a:pt x="36195" y="152400"/>
                </a:lnTo>
                <a:lnTo>
                  <a:pt x="39750" y="101600"/>
                </a:lnTo>
                <a:lnTo>
                  <a:pt x="42672" y="50800"/>
                </a:lnTo>
                <a:lnTo>
                  <a:pt x="41910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682746" y="2959100"/>
            <a:ext cx="41910" cy="215900"/>
          </a:xfrm>
          <a:custGeom>
            <a:avLst/>
            <a:gdLst/>
            <a:ahLst/>
            <a:cxnLst/>
            <a:rect l="l" t="t" r="r" b="b"/>
            <a:pathLst>
              <a:path w="41910" h="215900">
                <a:moveTo>
                  <a:pt x="35432" y="0"/>
                </a:moveTo>
                <a:lnTo>
                  <a:pt x="4190" y="0"/>
                </a:lnTo>
                <a:lnTo>
                  <a:pt x="253" y="38100"/>
                </a:lnTo>
                <a:lnTo>
                  <a:pt x="0" y="50800"/>
                </a:lnTo>
                <a:lnTo>
                  <a:pt x="0" y="139700"/>
                </a:lnTo>
                <a:lnTo>
                  <a:pt x="634" y="177800"/>
                </a:lnTo>
                <a:lnTo>
                  <a:pt x="1777" y="215900"/>
                </a:lnTo>
                <a:lnTo>
                  <a:pt x="41528" y="215900"/>
                </a:lnTo>
                <a:lnTo>
                  <a:pt x="39115" y="165100"/>
                </a:lnTo>
                <a:lnTo>
                  <a:pt x="38100" y="152400"/>
                </a:lnTo>
                <a:lnTo>
                  <a:pt x="37211" y="127000"/>
                </a:lnTo>
                <a:lnTo>
                  <a:pt x="37591" y="88900"/>
                </a:lnTo>
                <a:lnTo>
                  <a:pt x="35813" y="38100"/>
                </a:lnTo>
                <a:lnTo>
                  <a:pt x="35432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" name="object 52"/>
          <p:cNvGrpSpPr/>
          <p:nvPr/>
        </p:nvGrpSpPr>
        <p:grpSpPr>
          <a:xfrm>
            <a:off x="228600" y="990600"/>
            <a:ext cx="4114800" cy="2184400"/>
            <a:chOff x="228600" y="990600"/>
            <a:chExt cx="4114800" cy="2184400"/>
          </a:xfrm>
        </p:grpSpPr>
        <p:sp>
          <p:nvSpPr>
            <p:cNvPr id="53" name="object 53"/>
            <p:cNvSpPr/>
            <p:nvPr/>
          </p:nvSpPr>
          <p:spPr>
            <a:xfrm>
              <a:off x="864717" y="2514599"/>
              <a:ext cx="3479165" cy="660400"/>
            </a:xfrm>
            <a:custGeom>
              <a:avLst/>
              <a:gdLst/>
              <a:ahLst/>
              <a:cxnLst/>
              <a:rect l="l" t="t" r="r" b="b"/>
              <a:pathLst>
                <a:path w="3479165" h="660400">
                  <a:moveTo>
                    <a:pt x="286346" y="101600"/>
                  </a:moveTo>
                  <a:lnTo>
                    <a:pt x="285788" y="50800"/>
                  </a:lnTo>
                  <a:lnTo>
                    <a:pt x="284899" y="0"/>
                  </a:lnTo>
                  <a:lnTo>
                    <a:pt x="0" y="0"/>
                  </a:lnTo>
                  <a:lnTo>
                    <a:pt x="49911" y="12700"/>
                  </a:lnTo>
                  <a:lnTo>
                    <a:pt x="199504" y="12700"/>
                  </a:lnTo>
                  <a:lnTo>
                    <a:pt x="197827" y="406400"/>
                  </a:lnTo>
                  <a:lnTo>
                    <a:pt x="196951" y="495300"/>
                  </a:lnTo>
                  <a:lnTo>
                    <a:pt x="282651" y="495300"/>
                  </a:lnTo>
                  <a:lnTo>
                    <a:pt x="283616" y="457200"/>
                  </a:lnTo>
                  <a:lnTo>
                    <a:pt x="285280" y="355600"/>
                  </a:lnTo>
                  <a:lnTo>
                    <a:pt x="286245" y="254000"/>
                  </a:lnTo>
                  <a:lnTo>
                    <a:pt x="286346" y="101600"/>
                  </a:lnTo>
                  <a:close/>
                </a:path>
                <a:path w="3479165" h="660400">
                  <a:moveTo>
                    <a:pt x="3478682" y="266700"/>
                  </a:moveTo>
                  <a:lnTo>
                    <a:pt x="1090066" y="266700"/>
                  </a:lnTo>
                  <a:lnTo>
                    <a:pt x="1090447" y="215900"/>
                  </a:lnTo>
                  <a:lnTo>
                    <a:pt x="1089812" y="190500"/>
                  </a:lnTo>
                  <a:lnTo>
                    <a:pt x="1049426" y="190500"/>
                  </a:lnTo>
                  <a:lnTo>
                    <a:pt x="1055522" y="241300"/>
                  </a:lnTo>
                  <a:lnTo>
                    <a:pt x="1057427" y="279400"/>
                  </a:lnTo>
                  <a:lnTo>
                    <a:pt x="1057427" y="330200"/>
                  </a:lnTo>
                  <a:lnTo>
                    <a:pt x="1058062" y="368300"/>
                  </a:lnTo>
                  <a:lnTo>
                    <a:pt x="754024" y="368300"/>
                  </a:lnTo>
                  <a:lnTo>
                    <a:pt x="604164" y="406400"/>
                  </a:lnTo>
                  <a:lnTo>
                    <a:pt x="579653" y="406400"/>
                  </a:lnTo>
                  <a:lnTo>
                    <a:pt x="567461" y="419100"/>
                  </a:lnTo>
                  <a:lnTo>
                    <a:pt x="555396" y="419100"/>
                  </a:lnTo>
                  <a:lnTo>
                    <a:pt x="551586" y="266700"/>
                  </a:lnTo>
                  <a:lnTo>
                    <a:pt x="548792" y="114300"/>
                  </a:lnTo>
                  <a:lnTo>
                    <a:pt x="547395" y="0"/>
                  </a:lnTo>
                  <a:lnTo>
                    <a:pt x="495706" y="0"/>
                  </a:lnTo>
                  <a:lnTo>
                    <a:pt x="496722" y="38100"/>
                  </a:lnTo>
                  <a:lnTo>
                    <a:pt x="496468" y="152400"/>
                  </a:lnTo>
                  <a:lnTo>
                    <a:pt x="494182" y="203200"/>
                  </a:lnTo>
                  <a:lnTo>
                    <a:pt x="493928" y="254000"/>
                  </a:lnTo>
                  <a:lnTo>
                    <a:pt x="495960" y="342900"/>
                  </a:lnTo>
                  <a:lnTo>
                    <a:pt x="496595" y="393700"/>
                  </a:lnTo>
                  <a:lnTo>
                    <a:pt x="496087" y="444500"/>
                  </a:lnTo>
                  <a:lnTo>
                    <a:pt x="455828" y="457200"/>
                  </a:lnTo>
                  <a:lnTo>
                    <a:pt x="414172" y="482600"/>
                  </a:lnTo>
                  <a:lnTo>
                    <a:pt x="327431" y="508000"/>
                  </a:lnTo>
                  <a:lnTo>
                    <a:pt x="635533" y="508000"/>
                  </a:lnTo>
                  <a:lnTo>
                    <a:pt x="739673" y="482600"/>
                  </a:lnTo>
                  <a:lnTo>
                    <a:pt x="922299" y="482600"/>
                  </a:lnTo>
                  <a:lnTo>
                    <a:pt x="966114" y="469900"/>
                  </a:lnTo>
                  <a:lnTo>
                    <a:pt x="1999767" y="469900"/>
                  </a:lnTo>
                  <a:lnTo>
                    <a:pt x="2000148" y="457200"/>
                  </a:lnTo>
                  <a:lnTo>
                    <a:pt x="2665628" y="457200"/>
                  </a:lnTo>
                  <a:lnTo>
                    <a:pt x="2770022" y="444500"/>
                  </a:lnTo>
                  <a:lnTo>
                    <a:pt x="2907055" y="444500"/>
                  </a:lnTo>
                  <a:lnTo>
                    <a:pt x="2960649" y="457200"/>
                  </a:lnTo>
                  <a:lnTo>
                    <a:pt x="3014243" y="444500"/>
                  </a:lnTo>
                  <a:lnTo>
                    <a:pt x="3067824" y="444500"/>
                  </a:lnTo>
                  <a:lnTo>
                    <a:pt x="3067824" y="457200"/>
                  </a:lnTo>
                  <a:lnTo>
                    <a:pt x="3067799" y="508000"/>
                  </a:lnTo>
                  <a:lnTo>
                    <a:pt x="3067748" y="609600"/>
                  </a:lnTo>
                  <a:lnTo>
                    <a:pt x="3068078" y="609600"/>
                  </a:lnTo>
                  <a:lnTo>
                    <a:pt x="3068078" y="660400"/>
                  </a:lnTo>
                  <a:lnTo>
                    <a:pt x="3119018" y="660400"/>
                  </a:lnTo>
                  <a:lnTo>
                    <a:pt x="3119018" y="609600"/>
                  </a:lnTo>
                  <a:lnTo>
                    <a:pt x="3118447" y="609600"/>
                  </a:lnTo>
                  <a:lnTo>
                    <a:pt x="3118447" y="508000"/>
                  </a:lnTo>
                  <a:lnTo>
                    <a:pt x="3118878" y="508000"/>
                  </a:lnTo>
                  <a:lnTo>
                    <a:pt x="3118878" y="457200"/>
                  </a:lnTo>
                  <a:lnTo>
                    <a:pt x="3478682" y="457200"/>
                  </a:lnTo>
                  <a:lnTo>
                    <a:pt x="3478682" y="444500"/>
                  </a:lnTo>
                  <a:lnTo>
                    <a:pt x="3478682" y="419100"/>
                  </a:lnTo>
                  <a:lnTo>
                    <a:pt x="3478682" y="355600"/>
                  </a:lnTo>
                  <a:lnTo>
                    <a:pt x="2052980" y="355600"/>
                  </a:lnTo>
                  <a:lnTo>
                    <a:pt x="2003704" y="368300"/>
                  </a:lnTo>
                  <a:lnTo>
                    <a:pt x="1090955" y="368300"/>
                  </a:lnTo>
                  <a:lnTo>
                    <a:pt x="1090574" y="330200"/>
                  </a:lnTo>
                  <a:lnTo>
                    <a:pt x="1089939" y="292100"/>
                  </a:lnTo>
                  <a:lnTo>
                    <a:pt x="2202713" y="292100"/>
                  </a:lnTo>
                  <a:lnTo>
                    <a:pt x="2251735" y="279400"/>
                  </a:lnTo>
                  <a:lnTo>
                    <a:pt x="3478682" y="279400"/>
                  </a:lnTo>
                  <a:lnTo>
                    <a:pt x="3478682" y="2667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1717" y="2806700"/>
              <a:ext cx="208152" cy="7620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824736" y="2285999"/>
              <a:ext cx="2519045" cy="596900"/>
            </a:xfrm>
            <a:custGeom>
              <a:avLst/>
              <a:gdLst/>
              <a:ahLst/>
              <a:cxnLst/>
              <a:rect l="l" t="t" r="r" b="b"/>
              <a:pathLst>
                <a:path w="2519045" h="596900">
                  <a:moveTo>
                    <a:pt x="289179" y="495300"/>
                  </a:moveTo>
                  <a:lnTo>
                    <a:pt x="235966" y="482600"/>
                  </a:lnTo>
                  <a:lnTo>
                    <a:pt x="182880" y="482600"/>
                  </a:lnTo>
                  <a:lnTo>
                    <a:pt x="130048" y="495300"/>
                  </a:lnTo>
                  <a:lnTo>
                    <a:pt x="289179" y="495300"/>
                  </a:lnTo>
                  <a:close/>
                </a:path>
                <a:path w="2519045" h="596900">
                  <a:moveTo>
                    <a:pt x="745363" y="596900"/>
                  </a:moveTo>
                  <a:lnTo>
                    <a:pt x="743712" y="558800"/>
                  </a:lnTo>
                  <a:lnTo>
                    <a:pt x="742315" y="546100"/>
                  </a:lnTo>
                  <a:lnTo>
                    <a:pt x="741299" y="520700"/>
                  </a:lnTo>
                  <a:lnTo>
                    <a:pt x="699643" y="520700"/>
                  </a:lnTo>
                  <a:lnTo>
                    <a:pt x="700786" y="546100"/>
                  </a:lnTo>
                  <a:lnTo>
                    <a:pt x="701548" y="558800"/>
                  </a:lnTo>
                  <a:lnTo>
                    <a:pt x="702183" y="596900"/>
                  </a:lnTo>
                  <a:lnTo>
                    <a:pt x="745363" y="596900"/>
                  </a:lnTo>
                  <a:close/>
                </a:path>
                <a:path w="2519045" h="596900">
                  <a:moveTo>
                    <a:pt x="1045845" y="533400"/>
                  </a:moveTo>
                  <a:lnTo>
                    <a:pt x="1045591" y="520700"/>
                  </a:lnTo>
                  <a:lnTo>
                    <a:pt x="992124" y="520700"/>
                  </a:lnTo>
                  <a:lnTo>
                    <a:pt x="992251" y="533400"/>
                  </a:lnTo>
                  <a:lnTo>
                    <a:pt x="992886" y="558800"/>
                  </a:lnTo>
                  <a:lnTo>
                    <a:pt x="995807" y="596900"/>
                  </a:lnTo>
                  <a:lnTo>
                    <a:pt x="1043686" y="596900"/>
                  </a:lnTo>
                  <a:lnTo>
                    <a:pt x="1045718" y="558800"/>
                  </a:lnTo>
                  <a:lnTo>
                    <a:pt x="1045845" y="533400"/>
                  </a:lnTo>
                  <a:close/>
                </a:path>
                <a:path w="2519045" h="596900">
                  <a:moveTo>
                    <a:pt x="1351661" y="508000"/>
                  </a:moveTo>
                  <a:lnTo>
                    <a:pt x="1291717" y="508000"/>
                  </a:lnTo>
                  <a:lnTo>
                    <a:pt x="1291463" y="533400"/>
                  </a:lnTo>
                  <a:lnTo>
                    <a:pt x="1290447" y="558800"/>
                  </a:lnTo>
                  <a:lnTo>
                    <a:pt x="1289939" y="584200"/>
                  </a:lnTo>
                  <a:lnTo>
                    <a:pt x="1351280" y="584200"/>
                  </a:lnTo>
                  <a:lnTo>
                    <a:pt x="1350899" y="558800"/>
                  </a:lnTo>
                  <a:lnTo>
                    <a:pt x="1351026" y="546100"/>
                  </a:lnTo>
                  <a:lnTo>
                    <a:pt x="1351407" y="533400"/>
                  </a:lnTo>
                  <a:lnTo>
                    <a:pt x="1351661" y="508000"/>
                  </a:lnTo>
                  <a:close/>
                </a:path>
                <a:path w="2519045" h="596900">
                  <a:moveTo>
                    <a:pt x="1901190" y="584200"/>
                  </a:moveTo>
                  <a:lnTo>
                    <a:pt x="1900174" y="546100"/>
                  </a:lnTo>
                  <a:lnTo>
                    <a:pt x="1899285" y="533400"/>
                  </a:lnTo>
                  <a:lnTo>
                    <a:pt x="1898142" y="508000"/>
                  </a:lnTo>
                  <a:lnTo>
                    <a:pt x="1402588" y="508000"/>
                  </a:lnTo>
                  <a:lnTo>
                    <a:pt x="1453515" y="520700"/>
                  </a:lnTo>
                  <a:lnTo>
                    <a:pt x="1606169" y="520700"/>
                  </a:lnTo>
                  <a:lnTo>
                    <a:pt x="1606169" y="533400"/>
                  </a:lnTo>
                  <a:lnTo>
                    <a:pt x="1606550" y="558800"/>
                  </a:lnTo>
                  <a:lnTo>
                    <a:pt x="1607947" y="584200"/>
                  </a:lnTo>
                  <a:lnTo>
                    <a:pt x="1648587" y="584200"/>
                  </a:lnTo>
                  <a:lnTo>
                    <a:pt x="1646682" y="571500"/>
                  </a:lnTo>
                  <a:lnTo>
                    <a:pt x="1645158" y="558800"/>
                  </a:lnTo>
                  <a:lnTo>
                    <a:pt x="1644396" y="533400"/>
                  </a:lnTo>
                  <a:lnTo>
                    <a:pt x="1644650" y="520700"/>
                  </a:lnTo>
                  <a:lnTo>
                    <a:pt x="1857883" y="520700"/>
                  </a:lnTo>
                  <a:lnTo>
                    <a:pt x="1857756" y="571500"/>
                  </a:lnTo>
                  <a:lnTo>
                    <a:pt x="1858264" y="584200"/>
                  </a:lnTo>
                  <a:lnTo>
                    <a:pt x="1901190" y="584200"/>
                  </a:lnTo>
                  <a:close/>
                </a:path>
                <a:path w="2519045" h="596900">
                  <a:moveTo>
                    <a:pt x="2518664" y="508000"/>
                  </a:moveTo>
                  <a:lnTo>
                    <a:pt x="2107819" y="508000"/>
                  </a:lnTo>
                  <a:lnTo>
                    <a:pt x="2107946" y="584200"/>
                  </a:lnTo>
                  <a:lnTo>
                    <a:pt x="2161794" y="584200"/>
                  </a:lnTo>
                  <a:lnTo>
                    <a:pt x="2162048" y="558800"/>
                  </a:lnTo>
                  <a:lnTo>
                    <a:pt x="2162429" y="558800"/>
                  </a:lnTo>
                  <a:lnTo>
                    <a:pt x="2163953" y="520700"/>
                  </a:lnTo>
                  <a:lnTo>
                    <a:pt x="2366772" y="520700"/>
                  </a:lnTo>
                  <a:lnTo>
                    <a:pt x="2368804" y="558800"/>
                  </a:lnTo>
                  <a:lnTo>
                    <a:pt x="2370836" y="584200"/>
                  </a:lnTo>
                  <a:lnTo>
                    <a:pt x="2409444" y="584200"/>
                  </a:lnTo>
                  <a:lnTo>
                    <a:pt x="2409063" y="571500"/>
                  </a:lnTo>
                  <a:lnTo>
                    <a:pt x="2409444" y="533400"/>
                  </a:lnTo>
                  <a:lnTo>
                    <a:pt x="2409063" y="520700"/>
                  </a:lnTo>
                  <a:lnTo>
                    <a:pt x="2518664" y="520700"/>
                  </a:lnTo>
                  <a:lnTo>
                    <a:pt x="2518664" y="508000"/>
                  </a:lnTo>
                  <a:close/>
                </a:path>
                <a:path w="2519045" h="596900">
                  <a:moveTo>
                    <a:pt x="2518664" y="469900"/>
                  </a:moveTo>
                  <a:lnTo>
                    <a:pt x="2215388" y="469900"/>
                  </a:lnTo>
                  <a:lnTo>
                    <a:pt x="2165477" y="482600"/>
                  </a:lnTo>
                  <a:lnTo>
                    <a:pt x="1896364" y="482600"/>
                  </a:lnTo>
                  <a:lnTo>
                    <a:pt x="1895856" y="393700"/>
                  </a:lnTo>
                  <a:lnTo>
                    <a:pt x="1895856" y="317500"/>
                  </a:lnTo>
                  <a:lnTo>
                    <a:pt x="2200275" y="317500"/>
                  </a:lnTo>
                  <a:lnTo>
                    <a:pt x="2237359" y="304800"/>
                  </a:lnTo>
                  <a:lnTo>
                    <a:pt x="2351532" y="304800"/>
                  </a:lnTo>
                  <a:lnTo>
                    <a:pt x="2350897" y="279400"/>
                  </a:lnTo>
                  <a:lnTo>
                    <a:pt x="1896491" y="279400"/>
                  </a:lnTo>
                  <a:lnTo>
                    <a:pt x="1897253" y="165100"/>
                  </a:lnTo>
                  <a:lnTo>
                    <a:pt x="1897507" y="76200"/>
                  </a:lnTo>
                  <a:lnTo>
                    <a:pt x="1898269" y="0"/>
                  </a:lnTo>
                  <a:lnTo>
                    <a:pt x="1868932" y="0"/>
                  </a:lnTo>
                  <a:lnTo>
                    <a:pt x="1865757" y="50800"/>
                  </a:lnTo>
                  <a:lnTo>
                    <a:pt x="1863725" y="101600"/>
                  </a:lnTo>
                  <a:lnTo>
                    <a:pt x="1862455" y="165100"/>
                  </a:lnTo>
                  <a:lnTo>
                    <a:pt x="1861439" y="266700"/>
                  </a:lnTo>
                  <a:lnTo>
                    <a:pt x="1860931" y="368300"/>
                  </a:lnTo>
                  <a:lnTo>
                    <a:pt x="1860169" y="419100"/>
                  </a:lnTo>
                  <a:lnTo>
                    <a:pt x="1858899" y="482600"/>
                  </a:lnTo>
                  <a:lnTo>
                    <a:pt x="1807464" y="469900"/>
                  </a:lnTo>
                  <a:lnTo>
                    <a:pt x="1653159" y="469900"/>
                  </a:lnTo>
                  <a:lnTo>
                    <a:pt x="1601724" y="482600"/>
                  </a:lnTo>
                  <a:lnTo>
                    <a:pt x="1352296" y="482600"/>
                  </a:lnTo>
                  <a:lnTo>
                    <a:pt x="1353693" y="431800"/>
                  </a:lnTo>
                  <a:lnTo>
                    <a:pt x="1353947" y="393700"/>
                  </a:lnTo>
                  <a:lnTo>
                    <a:pt x="1291717" y="393700"/>
                  </a:lnTo>
                  <a:lnTo>
                    <a:pt x="1291717" y="482600"/>
                  </a:lnTo>
                  <a:lnTo>
                    <a:pt x="1046226" y="482600"/>
                  </a:lnTo>
                  <a:lnTo>
                    <a:pt x="1046226" y="469900"/>
                  </a:lnTo>
                  <a:lnTo>
                    <a:pt x="1045908" y="469900"/>
                  </a:lnTo>
                  <a:lnTo>
                    <a:pt x="1045908" y="444500"/>
                  </a:lnTo>
                  <a:lnTo>
                    <a:pt x="1045210" y="444500"/>
                  </a:lnTo>
                  <a:lnTo>
                    <a:pt x="1045210" y="431800"/>
                  </a:lnTo>
                  <a:lnTo>
                    <a:pt x="1044765" y="431800"/>
                  </a:lnTo>
                  <a:lnTo>
                    <a:pt x="1044765" y="419100"/>
                  </a:lnTo>
                  <a:lnTo>
                    <a:pt x="1265682" y="419100"/>
                  </a:lnTo>
                  <a:lnTo>
                    <a:pt x="1265682" y="406400"/>
                  </a:lnTo>
                  <a:lnTo>
                    <a:pt x="1290193" y="406400"/>
                  </a:lnTo>
                  <a:lnTo>
                    <a:pt x="1291463" y="457200"/>
                  </a:lnTo>
                  <a:lnTo>
                    <a:pt x="1291717" y="482600"/>
                  </a:lnTo>
                  <a:lnTo>
                    <a:pt x="1291717" y="393700"/>
                  </a:lnTo>
                  <a:lnTo>
                    <a:pt x="126111" y="393700"/>
                  </a:lnTo>
                  <a:lnTo>
                    <a:pt x="71374" y="381000"/>
                  </a:lnTo>
                  <a:lnTo>
                    <a:pt x="41910" y="368300"/>
                  </a:lnTo>
                  <a:lnTo>
                    <a:pt x="33147" y="317500"/>
                  </a:lnTo>
                  <a:lnTo>
                    <a:pt x="32893" y="279400"/>
                  </a:lnTo>
                  <a:lnTo>
                    <a:pt x="28956" y="228600"/>
                  </a:lnTo>
                  <a:lnTo>
                    <a:pt x="0" y="228600"/>
                  </a:lnTo>
                  <a:lnTo>
                    <a:pt x="1270" y="292100"/>
                  </a:lnTo>
                  <a:lnTo>
                    <a:pt x="1397" y="317500"/>
                  </a:lnTo>
                  <a:lnTo>
                    <a:pt x="4572" y="355600"/>
                  </a:lnTo>
                  <a:lnTo>
                    <a:pt x="13970" y="393700"/>
                  </a:lnTo>
                  <a:lnTo>
                    <a:pt x="30226" y="406400"/>
                  </a:lnTo>
                  <a:lnTo>
                    <a:pt x="49403" y="406400"/>
                  </a:lnTo>
                  <a:lnTo>
                    <a:pt x="69723" y="419100"/>
                  </a:lnTo>
                  <a:lnTo>
                    <a:pt x="395986" y="419100"/>
                  </a:lnTo>
                  <a:lnTo>
                    <a:pt x="396621" y="431800"/>
                  </a:lnTo>
                  <a:lnTo>
                    <a:pt x="397891" y="495300"/>
                  </a:lnTo>
                  <a:lnTo>
                    <a:pt x="739394" y="495300"/>
                  </a:lnTo>
                  <a:lnTo>
                    <a:pt x="738886" y="482600"/>
                  </a:lnTo>
                  <a:lnTo>
                    <a:pt x="738251" y="469900"/>
                  </a:lnTo>
                  <a:lnTo>
                    <a:pt x="736854" y="457200"/>
                  </a:lnTo>
                  <a:lnTo>
                    <a:pt x="735203" y="431800"/>
                  </a:lnTo>
                  <a:lnTo>
                    <a:pt x="733298" y="419100"/>
                  </a:lnTo>
                  <a:lnTo>
                    <a:pt x="694817" y="419100"/>
                  </a:lnTo>
                  <a:lnTo>
                    <a:pt x="694309" y="431800"/>
                  </a:lnTo>
                  <a:lnTo>
                    <a:pt x="695071" y="457200"/>
                  </a:lnTo>
                  <a:lnTo>
                    <a:pt x="696341" y="469900"/>
                  </a:lnTo>
                  <a:lnTo>
                    <a:pt x="697865" y="482600"/>
                  </a:lnTo>
                  <a:lnTo>
                    <a:pt x="442341" y="482600"/>
                  </a:lnTo>
                  <a:lnTo>
                    <a:pt x="443103" y="444500"/>
                  </a:lnTo>
                  <a:lnTo>
                    <a:pt x="444119" y="419100"/>
                  </a:lnTo>
                  <a:lnTo>
                    <a:pt x="494284" y="406400"/>
                  </a:lnTo>
                  <a:lnTo>
                    <a:pt x="993381" y="406400"/>
                  </a:lnTo>
                  <a:lnTo>
                    <a:pt x="993381" y="419100"/>
                  </a:lnTo>
                  <a:lnTo>
                    <a:pt x="993648" y="419100"/>
                  </a:lnTo>
                  <a:lnTo>
                    <a:pt x="993648" y="431800"/>
                  </a:lnTo>
                  <a:lnTo>
                    <a:pt x="993724" y="444500"/>
                  </a:lnTo>
                  <a:lnTo>
                    <a:pt x="993597" y="444500"/>
                  </a:lnTo>
                  <a:lnTo>
                    <a:pt x="993597" y="469900"/>
                  </a:lnTo>
                  <a:lnTo>
                    <a:pt x="993203" y="469900"/>
                  </a:lnTo>
                  <a:lnTo>
                    <a:pt x="993203" y="482600"/>
                  </a:lnTo>
                  <a:lnTo>
                    <a:pt x="790194" y="482600"/>
                  </a:lnTo>
                  <a:lnTo>
                    <a:pt x="739394" y="495300"/>
                  </a:lnTo>
                  <a:lnTo>
                    <a:pt x="2518664" y="495300"/>
                  </a:lnTo>
                  <a:lnTo>
                    <a:pt x="2518664" y="4699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80230" y="2603500"/>
              <a:ext cx="110236" cy="1651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36135" y="2590800"/>
              <a:ext cx="168148" cy="165100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950847" y="2514599"/>
              <a:ext cx="1228090" cy="190500"/>
            </a:xfrm>
            <a:custGeom>
              <a:avLst/>
              <a:gdLst/>
              <a:ahLst/>
              <a:cxnLst/>
              <a:rect l="l" t="t" r="r" b="b"/>
              <a:pathLst>
                <a:path w="1228089" h="190500">
                  <a:moveTo>
                    <a:pt x="763143" y="177800"/>
                  </a:moveTo>
                  <a:lnTo>
                    <a:pt x="418338" y="177800"/>
                  </a:lnTo>
                  <a:lnTo>
                    <a:pt x="468376" y="190500"/>
                  </a:lnTo>
                  <a:lnTo>
                    <a:pt x="711073" y="190500"/>
                  </a:lnTo>
                  <a:lnTo>
                    <a:pt x="763143" y="177800"/>
                  </a:lnTo>
                  <a:close/>
                </a:path>
                <a:path w="1228089" h="190500">
                  <a:moveTo>
                    <a:pt x="1227963" y="152400"/>
                  </a:moveTo>
                  <a:lnTo>
                    <a:pt x="1227201" y="88900"/>
                  </a:lnTo>
                  <a:lnTo>
                    <a:pt x="1226439" y="50800"/>
                  </a:lnTo>
                  <a:lnTo>
                    <a:pt x="1164844" y="50800"/>
                  </a:lnTo>
                  <a:lnTo>
                    <a:pt x="1164844" y="88900"/>
                  </a:lnTo>
                  <a:lnTo>
                    <a:pt x="1163701" y="139700"/>
                  </a:lnTo>
                  <a:lnTo>
                    <a:pt x="1114806" y="152400"/>
                  </a:lnTo>
                  <a:lnTo>
                    <a:pt x="919099" y="152400"/>
                  </a:lnTo>
                  <a:lnTo>
                    <a:pt x="920623" y="88900"/>
                  </a:lnTo>
                  <a:lnTo>
                    <a:pt x="1164844" y="88900"/>
                  </a:lnTo>
                  <a:lnTo>
                    <a:pt x="1164844" y="50800"/>
                  </a:lnTo>
                  <a:lnTo>
                    <a:pt x="867791" y="50800"/>
                  </a:lnTo>
                  <a:lnTo>
                    <a:pt x="867791" y="139700"/>
                  </a:lnTo>
                  <a:lnTo>
                    <a:pt x="867664" y="152400"/>
                  </a:lnTo>
                  <a:lnTo>
                    <a:pt x="748284" y="152400"/>
                  </a:lnTo>
                  <a:lnTo>
                    <a:pt x="748157" y="127000"/>
                  </a:lnTo>
                  <a:lnTo>
                    <a:pt x="747395" y="101600"/>
                  </a:lnTo>
                  <a:lnTo>
                    <a:pt x="747268" y="88900"/>
                  </a:lnTo>
                  <a:lnTo>
                    <a:pt x="866521" y="88900"/>
                  </a:lnTo>
                  <a:lnTo>
                    <a:pt x="867664" y="114300"/>
                  </a:lnTo>
                  <a:lnTo>
                    <a:pt x="867791" y="139700"/>
                  </a:lnTo>
                  <a:lnTo>
                    <a:pt x="867791" y="50800"/>
                  </a:lnTo>
                  <a:lnTo>
                    <a:pt x="746506" y="50800"/>
                  </a:lnTo>
                  <a:lnTo>
                    <a:pt x="744855" y="12700"/>
                  </a:lnTo>
                  <a:lnTo>
                    <a:pt x="743966" y="0"/>
                  </a:lnTo>
                  <a:lnTo>
                    <a:pt x="698881" y="0"/>
                  </a:lnTo>
                  <a:lnTo>
                    <a:pt x="699262" y="114300"/>
                  </a:lnTo>
                  <a:lnTo>
                    <a:pt x="700659" y="152400"/>
                  </a:lnTo>
                  <a:lnTo>
                    <a:pt x="534924" y="152400"/>
                  </a:lnTo>
                  <a:lnTo>
                    <a:pt x="479679" y="139700"/>
                  </a:lnTo>
                  <a:lnTo>
                    <a:pt x="481965" y="101600"/>
                  </a:lnTo>
                  <a:lnTo>
                    <a:pt x="482473" y="88900"/>
                  </a:lnTo>
                  <a:lnTo>
                    <a:pt x="483362" y="63500"/>
                  </a:lnTo>
                  <a:lnTo>
                    <a:pt x="435864" y="63500"/>
                  </a:lnTo>
                  <a:lnTo>
                    <a:pt x="435864" y="139700"/>
                  </a:lnTo>
                  <a:lnTo>
                    <a:pt x="406781" y="152400"/>
                  </a:lnTo>
                  <a:lnTo>
                    <a:pt x="319151" y="152400"/>
                  </a:lnTo>
                  <a:lnTo>
                    <a:pt x="319151" y="127000"/>
                  </a:lnTo>
                  <a:lnTo>
                    <a:pt x="318897" y="101600"/>
                  </a:lnTo>
                  <a:lnTo>
                    <a:pt x="318643" y="88900"/>
                  </a:lnTo>
                  <a:lnTo>
                    <a:pt x="434594" y="88900"/>
                  </a:lnTo>
                  <a:lnTo>
                    <a:pt x="434594" y="114300"/>
                  </a:lnTo>
                  <a:lnTo>
                    <a:pt x="434975" y="127000"/>
                  </a:lnTo>
                  <a:lnTo>
                    <a:pt x="435864" y="139700"/>
                  </a:lnTo>
                  <a:lnTo>
                    <a:pt x="435864" y="63500"/>
                  </a:lnTo>
                  <a:lnTo>
                    <a:pt x="269494" y="63500"/>
                  </a:lnTo>
                  <a:lnTo>
                    <a:pt x="269494" y="88900"/>
                  </a:lnTo>
                  <a:lnTo>
                    <a:pt x="268986" y="114300"/>
                  </a:lnTo>
                  <a:lnTo>
                    <a:pt x="268859" y="139700"/>
                  </a:lnTo>
                  <a:lnTo>
                    <a:pt x="269113" y="152400"/>
                  </a:lnTo>
                  <a:lnTo>
                    <a:pt x="97917" y="152400"/>
                  </a:lnTo>
                  <a:lnTo>
                    <a:pt x="97663" y="139700"/>
                  </a:lnTo>
                  <a:lnTo>
                    <a:pt x="98425" y="88900"/>
                  </a:lnTo>
                  <a:lnTo>
                    <a:pt x="269494" y="88900"/>
                  </a:lnTo>
                  <a:lnTo>
                    <a:pt x="269494" y="63500"/>
                  </a:lnTo>
                  <a:lnTo>
                    <a:pt x="98044" y="63500"/>
                  </a:lnTo>
                  <a:lnTo>
                    <a:pt x="97536" y="38100"/>
                  </a:lnTo>
                  <a:lnTo>
                    <a:pt x="96139" y="12700"/>
                  </a:lnTo>
                  <a:lnTo>
                    <a:pt x="96012" y="0"/>
                  </a:lnTo>
                  <a:lnTo>
                    <a:pt x="67564" y="0"/>
                  </a:lnTo>
                  <a:lnTo>
                    <a:pt x="70358" y="50800"/>
                  </a:lnTo>
                  <a:lnTo>
                    <a:pt x="72009" y="88900"/>
                  </a:lnTo>
                  <a:lnTo>
                    <a:pt x="63881" y="127000"/>
                  </a:lnTo>
                  <a:lnTo>
                    <a:pt x="0" y="165100"/>
                  </a:lnTo>
                  <a:lnTo>
                    <a:pt x="1227836" y="165100"/>
                  </a:lnTo>
                  <a:lnTo>
                    <a:pt x="1227963" y="1524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64914" y="2514600"/>
              <a:ext cx="78486" cy="13970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228600" y="2235199"/>
              <a:ext cx="4114800" cy="342900"/>
            </a:xfrm>
            <a:custGeom>
              <a:avLst/>
              <a:gdLst/>
              <a:ahLst/>
              <a:cxnLst/>
              <a:rect l="l" t="t" r="r" b="b"/>
              <a:pathLst>
                <a:path w="4114800" h="342900">
                  <a:moveTo>
                    <a:pt x="2948686" y="330200"/>
                  </a:moveTo>
                  <a:lnTo>
                    <a:pt x="2947543" y="292100"/>
                  </a:lnTo>
                  <a:lnTo>
                    <a:pt x="2947035" y="266700"/>
                  </a:lnTo>
                  <a:lnTo>
                    <a:pt x="2946400" y="241300"/>
                  </a:lnTo>
                  <a:lnTo>
                    <a:pt x="2180209" y="241300"/>
                  </a:lnTo>
                  <a:lnTo>
                    <a:pt x="2132584" y="228600"/>
                  </a:lnTo>
                  <a:lnTo>
                    <a:pt x="2085086" y="228600"/>
                  </a:lnTo>
                  <a:lnTo>
                    <a:pt x="2037588" y="241300"/>
                  </a:lnTo>
                  <a:lnTo>
                    <a:pt x="2034794" y="101600"/>
                  </a:lnTo>
                  <a:lnTo>
                    <a:pt x="2033143" y="63500"/>
                  </a:lnTo>
                  <a:lnTo>
                    <a:pt x="1985518" y="63500"/>
                  </a:lnTo>
                  <a:lnTo>
                    <a:pt x="1987296" y="101600"/>
                  </a:lnTo>
                  <a:lnTo>
                    <a:pt x="1988566" y="139700"/>
                  </a:lnTo>
                  <a:lnTo>
                    <a:pt x="1989201" y="177800"/>
                  </a:lnTo>
                  <a:lnTo>
                    <a:pt x="1989328" y="228600"/>
                  </a:lnTo>
                  <a:lnTo>
                    <a:pt x="1937258" y="228600"/>
                  </a:lnTo>
                  <a:lnTo>
                    <a:pt x="1885061" y="241300"/>
                  </a:lnTo>
                  <a:lnTo>
                    <a:pt x="1728597" y="241300"/>
                  </a:lnTo>
                  <a:lnTo>
                    <a:pt x="1726438" y="190500"/>
                  </a:lnTo>
                  <a:lnTo>
                    <a:pt x="1725295" y="152400"/>
                  </a:lnTo>
                  <a:lnTo>
                    <a:pt x="1724025" y="63500"/>
                  </a:lnTo>
                  <a:lnTo>
                    <a:pt x="1696720" y="63500"/>
                  </a:lnTo>
                  <a:lnTo>
                    <a:pt x="1696593" y="101600"/>
                  </a:lnTo>
                  <a:lnTo>
                    <a:pt x="1695069" y="152400"/>
                  </a:lnTo>
                  <a:lnTo>
                    <a:pt x="1693164" y="190500"/>
                  </a:lnTo>
                  <a:lnTo>
                    <a:pt x="1692148" y="241300"/>
                  </a:lnTo>
                  <a:lnTo>
                    <a:pt x="1485773" y="241300"/>
                  </a:lnTo>
                  <a:lnTo>
                    <a:pt x="1435354" y="228600"/>
                  </a:lnTo>
                  <a:lnTo>
                    <a:pt x="1434211" y="228600"/>
                  </a:lnTo>
                  <a:lnTo>
                    <a:pt x="1434071" y="215900"/>
                  </a:lnTo>
                  <a:lnTo>
                    <a:pt x="1432687" y="215900"/>
                  </a:lnTo>
                  <a:lnTo>
                    <a:pt x="1429639" y="177800"/>
                  </a:lnTo>
                  <a:lnTo>
                    <a:pt x="1428102" y="139700"/>
                  </a:lnTo>
                  <a:lnTo>
                    <a:pt x="1426718" y="63500"/>
                  </a:lnTo>
                  <a:lnTo>
                    <a:pt x="1389380" y="63500"/>
                  </a:lnTo>
                  <a:lnTo>
                    <a:pt x="1391285" y="127000"/>
                  </a:lnTo>
                  <a:lnTo>
                    <a:pt x="1391793" y="203200"/>
                  </a:lnTo>
                  <a:lnTo>
                    <a:pt x="1393698" y="241300"/>
                  </a:lnTo>
                  <a:lnTo>
                    <a:pt x="1409192" y="279400"/>
                  </a:lnTo>
                  <a:lnTo>
                    <a:pt x="1426337" y="279400"/>
                  </a:lnTo>
                  <a:lnTo>
                    <a:pt x="1451864" y="292100"/>
                  </a:lnTo>
                  <a:lnTo>
                    <a:pt x="1535049" y="292100"/>
                  </a:lnTo>
                  <a:lnTo>
                    <a:pt x="1596136" y="279400"/>
                  </a:lnTo>
                  <a:lnTo>
                    <a:pt x="1904238" y="279400"/>
                  </a:lnTo>
                  <a:lnTo>
                    <a:pt x="1947164" y="266700"/>
                  </a:lnTo>
                  <a:lnTo>
                    <a:pt x="1989836" y="266700"/>
                  </a:lnTo>
                  <a:lnTo>
                    <a:pt x="1991487" y="330200"/>
                  </a:lnTo>
                  <a:lnTo>
                    <a:pt x="1858137" y="330200"/>
                  </a:lnTo>
                  <a:lnTo>
                    <a:pt x="1820291" y="342900"/>
                  </a:lnTo>
                  <a:lnTo>
                    <a:pt x="2069592" y="342900"/>
                  </a:lnTo>
                  <a:lnTo>
                    <a:pt x="2040255" y="330200"/>
                  </a:lnTo>
                  <a:lnTo>
                    <a:pt x="2038731" y="279400"/>
                  </a:lnTo>
                  <a:lnTo>
                    <a:pt x="2158492" y="279400"/>
                  </a:lnTo>
                  <a:lnTo>
                    <a:pt x="2157222" y="292100"/>
                  </a:lnTo>
                  <a:lnTo>
                    <a:pt x="2156841" y="304800"/>
                  </a:lnTo>
                  <a:lnTo>
                    <a:pt x="2157222" y="330200"/>
                  </a:lnTo>
                  <a:lnTo>
                    <a:pt x="2098802" y="330200"/>
                  </a:lnTo>
                  <a:lnTo>
                    <a:pt x="2069592" y="342900"/>
                  </a:lnTo>
                  <a:lnTo>
                    <a:pt x="2205609" y="342900"/>
                  </a:lnTo>
                  <a:lnTo>
                    <a:pt x="2205482" y="317500"/>
                  </a:lnTo>
                  <a:lnTo>
                    <a:pt x="2203196" y="279400"/>
                  </a:lnTo>
                  <a:lnTo>
                    <a:pt x="2555621" y="279400"/>
                  </a:lnTo>
                  <a:lnTo>
                    <a:pt x="2585339" y="266700"/>
                  </a:lnTo>
                  <a:lnTo>
                    <a:pt x="2585212" y="279400"/>
                  </a:lnTo>
                  <a:lnTo>
                    <a:pt x="2585847" y="304800"/>
                  </a:lnTo>
                  <a:lnTo>
                    <a:pt x="2586228" y="304800"/>
                  </a:lnTo>
                  <a:lnTo>
                    <a:pt x="2586863" y="317500"/>
                  </a:lnTo>
                  <a:lnTo>
                    <a:pt x="2587244" y="317500"/>
                  </a:lnTo>
                  <a:lnTo>
                    <a:pt x="2587498" y="330200"/>
                  </a:lnTo>
                  <a:lnTo>
                    <a:pt x="2642997" y="330200"/>
                  </a:lnTo>
                  <a:lnTo>
                    <a:pt x="2642743" y="317500"/>
                  </a:lnTo>
                  <a:lnTo>
                    <a:pt x="2642108" y="304800"/>
                  </a:lnTo>
                  <a:lnTo>
                    <a:pt x="2641092" y="279400"/>
                  </a:lnTo>
                  <a:lnTo>
                    <a:pt x="2639441" y="266700"/>
                  </a:lnTo>
                  <a:lnTo>
                    <a:pt x="2688971" y="279400"/>
                  </a:lnTo>
                  <a:lnTo>
                    <a:pt x="2738501" y="279400"/>
                  </a:lnTo>
                  <a:lnTo>
                    <a:pt x="2788158" y="266700"/>
                  </a:lnTo>
                  <a:lnTo>
                    <a:pt x="2887218" y="266700"/>
                  </a:lnTo>
                  <a:lnTo>
                    <a:pt x="2887345" y="330200"/>
                  </a:lnTo>
                  <a:lnTo>
                    <a:pt x="2948686" y="330200"/>
                  </a:lnTo>
                  <a:close/>
                </a:path>
                <a:path w="4114800" h="342900">
                  <a:moveTo>
                    <a:pt x="3758692" y="330200"/>
                  </a:moveTo>
                  <a:lnTo>
                    <a:pt x="3757041" y="266700"/>
                  </a:lnTo>
                  <a:lnTo>
                    <a:pt x="3755263" y="165100"/>
                  </a:lnTo>
                  <a:lnTo>
                    <a:pt x="3754501" y="101600"/>
                  </a:lnTo>
                  <a:lnTo>
                    <a:pt x="3753358" y="50800"/>
                  </a:lnTo>
                  <a:lnTo>
                    <a:pt x="3699383" y="50800"/>
                  </a:lnTo>
                  <a:lnTo>
                    <a:pt x="3700653" y="101600"/>
                  </a:lnTo>
                  <a:lnTo>
                    <a:pt x="3703066" y="330200"/>
                  </a:lnTo>
                  <a:lnTo>
                    <a:pt x="3758692" y="330200"/>
                  </a:lnTo>
                  <a:close/>
                </a:path>
                <a:path w="4114800" h="342900">
                  <a:moveTo>
                    <a:pt x="4076065" y="279400"/>
                  </a:moveTo>
                  <a:lnTo>
                    <a:pt x="4070477" y="241300"/>
                  </a:lnTo>
                  <a:lnTo>
                    <a:pt x="4050157" y="228600"/>
                  </a:lnTo>
                  <a:lnTo>
                    <a:pt x="4004310" y="215900"/>
                  </a:lnTo>
                  <a:lnTo>
                    <a:pt x="4004691" y="177800"/>
                  </a:lnTo>
                  <a:lnTo>
                    <a:pt x="4003421" y="127000"/>
                  </a:lnTo>
                  <a:lnTo>
                    <a:pt x="4001135" y="88900"/>
                  </a:lnTo>
                  <a:lnTo>
                    <a:pt x="3997960" y="50800"/>
                  </a:lnTo>
                  <a:lnTo>
                    <a:pt x="3965829" y="50800"/>
                  </a:lnTo>
                  <a:lnTo>
                    <a:pt x="3966083" y="88900"/>
                  </a:lnTo>
                  <a:lnTo>
                    <a:pt x="3966845" y="139700"/>
                  </a:lnTo>
                  <a:lnTo>
                    <a:pt x="3967988" y="177800"/>
                  </a:lnTo>
                  <a:lnTo>
                    <a:pt x="3969004" y="228600"/>
                  </a:lnTo>
                  <a:lnTo>
                    <a:pt x="3930396" y="228600"/>
                  </a:lnTo>
                  <a:lnTo>
                    <a:pt x="3912870" y="254000"/>
                  </a:lnTo>
                  <a:lnTo>
                    <a:pt x="3907917" y="279400"/>
                  </a:lnTo>
                  <a:lnTo>
                    <a:pt x="3907155" y="317500"/>
                  </a:lnTo>
                  <a:lnTo>
                    <a:pt x="3870198" y="317500"/>
                  </a:lnTo>
                  <a:lnTo>
                    <a:pt x="3833114" y="330200"/>
                  </a:lnTo>
                  <a:lnTo>
                    <a:pt x="3947033" y="330200"/>
                  </a:lnTo>
                  <a:lnTo>
                    <a:pt x="3946652" y="317500"/>
                  </a:lnTo>
                  <a:lnTo>
                    <a:pt x="3946779" y="279400"/>
                  </a:lnTo>
                  <a:lnTo>
                    <a:pt x="4076065" y="279400"/>
                  </a:lnTo>
                  <a:close/>
                </a:path>
                <a:path w="4114800" h="342900">
                  <a:moveTo>
                    <a:pt x="4114800" y="0"/>
                  </a:moveTo>
                  <a:lnTo>
                    <a:pt x="839012" y="0"/>
                  </a:lnTo>
                  <a:lnTo>
                    <a:pt x="838530" y="63500"/>
                  </a:lnTo>
                  <a:lnTo>
                    <a:pt x="835799" y="152400"/>
                  </a:lnTo>
                  <a:lnTo>
                    <a:pt x="835304" y="190500"/>
                  </a:lnTo>
                  <a:lnTo>
                    <a:pt x="836282" y="241300"/>
                  </a:lnTo>
                  <a:lnTo>
                    <a:pt x="786777" y="228600"/>
                  </a:lnTo>
                  <a:lnTo>
                    <a:pt x="102831" y="228600"/>
                  </a:lnTo>
                  <a:lnTo>
                    <a:pt x="52819" y="241300"/>
                  </a:lnTo>
                  <a:lnTo>
                    <a:pt x="0" y="241300"/>
                  </a:lnTo>
                  <a:lnTo>
                    <a:pt x="0" y="292100"/>
                  </a:lnTo>
                  <a:lnTo>
                    <a:pt x="186880" y="292100"/>
                  </a:lnTo>
                  <a:lnTo>
                    <a:pt x="236728" y="279400"/>
                  </a:lnTo>
                  <a:lnTo>
                    <a:pt x="1183513" y="279400"/>
                  </a:lnTo>
                  <a:lnTo>
                    <a:pt x="1183132" y="254000"/>
                  </a:lnTo>
                  <a:lnTo>
                    <a:pt x="1181100" y="76200"/>
                  </a:lnTo>
                  <a:lnTo>
                    <a:pt x="1126744" y="76200"/>
                  </a:lnTo>
                  <a:lnTo>
                    <a:pt x="1127125" y="127000"/>
                  </a:lnTo>
                  <a:lnTo>
                    <a:pt x="1128014" y="165100"/>
                  </a:lnTo>
                  <a:lnTo>
                    <a:pt x="1130808" y="254000"/>
                  </a:lnTo>
                  <a:lnTo>
                    <a:pt x="967778" y="254000"/>
                  </a:lnTo>
                  <a:lnTo>
                    <a:pt x="920635" y="241300"/>
                  </a:lnTo>
                  <a:lnTo>
                    <a:pt x="920610" y="76200"/>
                  </a:lnTo>
                  <a:lnTo>
                    <a:pt x="920102" y="25400"/>
                  </a:lnTo>
                  <a:lnTo>
                    <a:pt x="4114800" y="25400"/>
                  </a:lnTo>
                  <a:lnTo>
                    <a:pt x="4114800" y="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57704" y="2286000"/>
              <a:ext cx="109346" cy="190500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228600" y="1612899"/>
              <a:ext cx="4114800" cy="863600"/>
            </a:xfrm>
            <a:custGeom>
              <a:avLst/>
              <a:gdLst/>
              <a:ahLst/>
              <a:cxnLst/>
              <a:rect l="l" t="t" r="r" b="b"/>
              <a:pathLst>
                <a:path w="4114800" h="863600">
                  <a:moveTo>
                    <a:pt x="4114800" y="647700"/>
                  </a:moveTo>
                  <a:lnTo>
                    <a:pt x="2889631" y="647700"/>
                  </a:lnTo>
                  <a:lnTo>
                    <a:pt x="2889631" y="749300"/>
                  </a:lnTo>
                  <a:lnTo>
                    <a:pt x="2889504" y="800100"/>
                  </a:lnTo>
                  <a:lnTo>
                    <a:pt x="2888361" y="850900"/>
                  </a:lnTo>
                  <a:lnTo>
                    <a:pt x="2635504" y="850900"/>
                  </a:lnTo>
                  <a:lnTo>
                    <a:pt x="2634107" y="762000"/>
                  </a:lnTo>
                  <a:lnTo>
                    <a:pt x="2633218" y="673100"/>
                  </a:lnTo>
                  <a:lnTo>
                    <a:pt x="2735199" y="673100"/>
                  </a:lnTo>
                  <a:lnTo>
                    <a:pt x="2786126" y="660400"/>
                  </a:lnTo>
                  <a:lnTo>
                    <a:pt x="2888107" y="660400"/>
                  </a:lnTo>
                  <a:lnTo>
                    <a:pt x="2889631" y="749300"/>
                  </a:lnTo>
                  <a:lnTo>
                    <a:pt x="2889631" y="647700"/>
                  </a:lnTo>
                  <a:lnTo>
                    <a:pt x="920102" y="647700"/>
                  </a:lnTo>
                  <a:lnTo>
                    <a:pt x="955751" y="673100"/>
                  </a:lnTo>
                  <a:lnTo>
                    <a:pt x="995413" y="685800"/>
                  </a:lnTo>
                  <a:lnTo>
                    <a:pt x="1037932" y="698500"/>
                  </a:lnTo>
                  <a:lnTo>
                    <a:pt x="1285240" y="698500"/>
                  </a:lnTo>
                  <a:lnTo>
                    <a:pt x="1337183" y="685800"/>
                  </a:lnTo>
                  <a:lnTo>
                    <a:pt x="2033143" y="685800"/>
                  </a:lnTo>
                  <a:lnTo>
                    <a:pt x="2082038" y="673100"/>
                  </a:lnTo>
                  <a:lnTo>
                    <a:pt x="2590038" y="673100"/>
                  </a:lnTo>
                  <a:lnTo>
                    <a:pt x="2586990" y="711200"/>
                  </a:lnTo>
                  <a:lnTo>
                    <a:pt x="2586736" y="762000"/>
                  </a:lnTo>
                  <a:lnTo>
                    <a:pt x="2587498" y="800100"/>
                  </a:lnTo>
                  <a:lnTo>
                    <a:pt x="2587498" y="850900"/>
                  </a:lnTo>
                  <a:lnTo>
                    <a:pt x="2384679" y="850900"/>
                  </a:lnTo>
                  <a:lnTo>
                    <a:pt x="2332863" y="863600"/>
                  </a:lnTo>
                  <a:lnTo>
                    <a:pt x="2946400" y="863600"/>
                  </a:lnTo>
                  <a:lnTo>
                    <a:pt x="2945765" y="812800"/>
                  </a:lnTo>
                  <a:lnTo>
                    <a:pt x="2945765" y="762000"/>
                  </a:lnTo>
                  <a:lnTo>
                    <a:pt x="2946781" y="711200"/>
                  </a:lnTo>
                  <a:lnTo>
                    <a:pt x="2949067" y="660400"/>
                  </a:lnTo>
                  <a:lnTo>
                    <a:pt x="3000629" y="660400"/>
                  </a:lnTo>
                  <a:lnTo>
                    <a:pt x="3052064" y="673100"/>
                  </a:lnTo>
                  <a:lnTo>
                    <a:pt x="4052824" y="673100"/>
                  </a:lnTo>
                  <a:lnTo>
                    <a:pt x="4107942" y="660400"/>
                  </a:lnTo>
                  <a:lnTo>
                    <a:pt x="4114800" y="660400"/>
                  </a:lnTo>
                  <a:lnTo>
                    <a:pt x="4114800" y="647700"/>
                  </a:lnTo>
                  <a:close/>
                </a:path>
                <a:path w="4114800" h="863600">
                  <a:moveTo>
                    <a:pt x="4114800" y="469900"/>
                  </a:moveTo>
                  <a:lnTo>
                    <a:pt x="3210814" y="469900"/>
                  </a:lnTo>
                  <a:lnTo>
                    <a:pt x="3210814" y="482600"/>
                  </a:lnTo>
                  <a:lnTo>
                    <a:pt x="3210052" y="533400"/>
                  </a:lnTo>
                  <a:lnTo>
                    <a:pt x="3209036" y="571500"/>
                  </a:lnTo>
                  <a:lnTo>
                    <a:pt x="3157982" y="558800"/>
                  </a:lnTo>
                  <a:lnTo>
                    <a:pt x="3004312" y="558800"/>
                  </a:lnTo>
                  <a:lnTo>
                    <a:pt x="2953004" y="571500"/>
                  </a:lnTo>
                  <a:lnTo>
                    <a:pt x="2953004" y="546100"/>
                  </a:lnTo>
                  <a:lnTo>
                    <a:pt x="2952115" y="520700"/>
                  </a:lnTo>
                  <a:lnTo>
                    <a:pt x="2951226" y="508000"/>
                  </a:lnTo>
                  <a:lnTo>
                    <a:pt x="2950718" y="482600"/>
                  </a:lnTo>
                  <a:lnTo>
                    <a:pt x="3210814" y="482600"/>
                  </a:lnTo>
                  <a:lnTo>
                    <a:pt x="3210814" y="469900"/>
                  </a:lnTo>
                  <a:lnTo>
                    <a:pt x="2889504" y="469900"/>
                  </a:lnTo>
                  <a:lnTo>
                    <a:pt x="2889504" y="508000"/>
                  </a:lnTo>
                  <a:lnTo>
                    <a:pt x="2888488" y="546100"/>
                  </a:lnTo>
                  <a:lnTo>
                    <a:pt x="2887726" y="558800"/>
                  </a:lnTo>
                  <a:lnTo>
                    <a:pt x="2734564" y="558800"/>
                  </a:lnTo>
                  <a:lnTo>
                    <a:pt x="2683510" y="571500"/>
                  </a:lnTo>
                  <a:lnTo>
                    <a:pt x="2632583" y="571500"/>
                  </a:lnTo>
                  <a:lnTo>
                    <a:pt x="2634742" y="546100"/>
                  </a:lnTo>
                  <a:lnTo>
                    <a:pt x="2635377" y="520700"/>
                  </a:lnTo>
                  <a:lnTo>
                    <a:pt x="2633599" y="495300"/>
                  </a:lnTo>
                  <a:lnTo>
                    <a:pt x="2632583" y="482600"/>
                  </a:lnTo>
                  <a:lnTo>
                    <a:pt x="2889123" y="482600"/>
                  </a:lnTo>
                  <a:lnTo>
                    <a:pt x="2889504" y="508000"/>
                  </a:lnTo>
                  <a:lnTo>
                    <a:pt x="2889504" y="469900"/>
                  </a:lnTo>
                  <a:lnTo>
                    <a:pt x="2574671" y="469900"/>
                  </a:lnTo>
                  <a:lnTo>
                    <a:pt x="2574671" y="546100"/>
                  </a:lnTo>
                  <a:lnTo>
                    <a:pt x="2574290" y="571500"/>
                  </a:lnTo>
                  <a:lnTo>
                    <a:pt x="2337816" y="571500"/>
                  </a:lnTo>
                  <a:lnTo>
                    <a:pt x="2337562" y="558800"/>
                  </a:lnTo>
                  <a:lnTo>
                    <a:pt x="2337562" y="495300"/>
                  </a:lnTo>
                  <a:lnTo>
                    <a:pt x="2573782" y="495300"/>
                  </a:lnTo>
                  <a:lnTo>
                    <a:pt x="2574163" y="508000"/>
                  </a:lnTo>
                  <a:lnTo>
                    <a:pt x="2574671" y="546100"/>
                  </a:lnTo>
                  <a:lnTo>
                    <a:pt x="2574671" y="469900"/>
                  </a:lnTo>
                  <a:lnTo>
                    <a:pt x="2279777" y="469900"/>
                  </a:lnTo>
                  <a:lnTo>
                    <a:pt x="2279777" y="533400"/>
                  </a:lnTo>
                  <a:lnTo>
                    <a:pt x="2279777" y="558800"/>
                  </a:lnTo>
                  <a:lnTo>
                    <a:pt x="2279650" y="571500"/>
                  </a:lnTo>
                  <a:lnTo>
                    <a:pt x="2034794" y="571500"/>
                  </a:lnTo>
                  <a:lnTo>
                    <a:pt x="2034667" y="558800"/>
                  </a:lnTo>
                  <a:lnTo>
                    <a:pt x="2033905" y="533400"/>
                  </a:lnTo>
                  <a:lnTo>
                    <a:pt x="2032889" y="520700"/>
                  </a:lnTo>
                  <a:lnTo>
                    <a:pt x="2031746" y="495300"/>
                  </a:lnTo>
                  <a:lnTo>
                    <a:pt x="2279142" y="495300"/>
                  </a:lnTo>
                  <a:lnTo>
                    <a:pt x="2279777" y="533400"/>
                  </a:lnTo>
                  <a:lnTo>
                    <a:pt x="2279777" y="469900"/>
                  </a:lnTo>
                  <a:lnTo>
                    <a:pt x="2030603" y="469900"/>
                  </a:lnTo>
                  <a:lnTo>
                    <a:pt x="2030222" y="457200"/>
                  </a:lnTo>
                  <a:lnTo>
                    <a:pt x="2029714" y="406400"/>
                  </a:lnTo>
                  <a:lnTo>
                    <a:pt x="2527173" y="406400"/>
                  </a:lnTo>
                  <a:lnTo>
                    <a:pt x="2575560" y="393700"/>
                  </a:lnTo>
                  <a:lnTo>
                    <a:pt x="3415919" y="393700"/>
                  </a:lnTo>
                  <a:lnTo>
                    <a:pt x="3460750" y="381000"/>
                  </a:lnTo>
                  <a:lnTo>
                    <a:pt x="1983359" y="381000"/>
                  </a:lnTo>
                  <a:lnTo>
                    <a:pt x="1983359" y="571500"/>
                  </a:lnTo>
                  <a:lnTo>
                    <a:pt x="1732153" y="571500"/>
                  </a:lnTo>
                  <a:lnTo>
                    <a:pt x="1730248" y="482600"/>
                  </a:lnTo>
                  <a:lnTo>
                    <a:pt x="1728978" y="444500"/>
                  </a:lnTo>
                  <a:lnTo>
                    <a:pt x="1728089" y="406400"/>
                  </a:lnTo>
                  <a:lnTo>
                    <a:pt x="1727708" y="393700"/>
                  </a:lnTo>
                  <a:lnTo>
                    <a:pt x="1977136" y="393700"/>
                  </a:lnTo>
                  <a:lnTo>
                    <a:pt x="1981327" y="482600"/>
                  </a:lnTo>
                  <a:lnTo>
                    <a:pt x="1982597" y="520700"/>
                  </a:lnTo>
                  <a:lnTo>
                    <a:pt x="1983359" y="571500"/>
                  </a:lnTo>
                  <a:lnTo>
                    <a:pt x="1983359" y="381000"/>
                  </a:lnTo>
                  <a:lnTo>
                    <a:pt x="1697355" y="381000"/>
                  </a:lnTo>
                  <a:lnTo>
                    <a:pt x="1697355" y="406400"/>
                  </a:lnTo>
                  <a:lnTo>
                    <a:pt x="1694688" y="444500"/>
                  </a:lnTo>
                  <a:lnTo>
                    <a:pt x="1694942" y="482600"/>
                  </a:lnTo>
                  <a:lnTo>
                    <a:pt x="1696085" y="533400"/>
                  </a:lnTo>
                  <a:lnTo>
                    <a:pt x="1695958" y="571500"/>
                  </a:lnTo>
                  <a:lnTo>
                    <a:pt x="1478534" y="571500"/>
                  </a:lnTo>
                  <a:lnTo>
                    <a:pt x="1424165" y="584200"/>
                  </a:lnTo>
                  <a:lnTo>
                    <a:pt x="1419720" y="406400"/>
                  </a:lnTo>
                  <a:lnTo>
                    <a:pt x="1697355" y="406400"/>
                  </a:lnTo>
                  <a:lnTo>
                    <a:pt x="1697355" y="381000"/>
                  </a:lnTo>
                  <a:lnTo>
                    <a:pt x="1385697" y="381000"/>
                  </a:lnTo>
                  <a:lnTo>
                    <a:pt x="1385697" y="584200"/>
                  </a:lnTo>
                  <a:lnTo>
                    <a:pt x="1178052" y="584200"/>
                  </a:lnTo>
                  <a:lnTo>
                    <a:pt x="1176528" y="558800"/>
                  </a:lnTo>
                  <a:lnTo>
                    <a:pt x="1175639" y="533400"/>
                  </a:lnTo>
                  <a:lnTo>
                    <a:pt x="1173607" y="495300"/>
                  </a:lnTo>
                  <a:lnTo>
                    <a:pt x="1172718" y="431800"/>
                  </a:lnTo>
                  <a:lnTo>
                    <a:pt x="1172083" y="406400"/>
                  </a:lnTo>
                  <a:lnTo>
                    <a:pt x="1379601" y="406400"/>
                  </a:lnTo>
                  <a:lnTo>
                    <a:pt x="1382014" y="444500"/>
                  </a:lnTo>
                  <a:lnTo>
                    <a:pt x="1384935" y="533400"/>
                  </a:lnTo>
                  <a:lnTo>
                    <a:pt x="1385697" y="584200"/>
                  </a:lnTo>
                  <a:lnTo>
                    <a:pt x="1385697" y="381000"/>
                  </a:lnTo>
                  <a:lnTo>
                    <a:pt x="1170686" y="381000"/>
                  </a:lnTo>
                  <a:lnTo>
                    <a:pt x="1170686" y="342900"/>
                  </a:lnTo>
                  <a:lnTo>
                    <a:pt x="1172464" y="254000"/>
                  </a:lnTo>
                  <a:lnTo>
                    <a:pt x="1172591" y="228600"/>
                  </a:lnTo>
                  <a:lnTo>
                    <a:pt x="1700149" y="228600"/>
                  </a:lnTo>
                  <a:lnTo>
                    <a:pt x="1736598" y="215900"/>
                  </a:lnTo>
                  <a:lnTo>
                    <a:pt x="2638552" y="215900"/>
                  </a:lnTo>
                  <a:lnTo>
                    <a:pt x="2639695" y="203200"/>
                  </a:lnTo>
                  <a:lnTo>
                    <a:pt x="3245612" y="203200"/>
                  </a:lnTo>
                  <a:lnTo>
                    <a:pt x="3245485" y="190500"/>
                  </a:lnTo>
                  <a:lnTo>
                    <a:pt x="1172083" y="190500"/>
                  </a:lnTo>
                  <a:lnTo>
                    <a:pt x="1171448" y="165100"/>
                  </a:lnTo>
                  <a:lnTo>
                    <a:pt x="1170813" y="152400"/>
                  </a:lnTo>
                  <a:lnTo>
                    <a:pt x="1170178" y="114300"/>
                  </a:lnTo>
                  <a:lnTo>
                    <a:pt x="1722755" y="114300"/>
                  </a:lnTo>
                  <a:lnTo>
                    <a:pt x="1721866" y="101600"/>
                  </a:lnTo>
                  <a:lnTo>
                    <a:pt x="2937510" y="101600"/>
                  </a:lnTo>
                  <a:lnTo>
                    <a:pt x="2991104" y="88900"/>
                  </a:lnTo>
                  <a:lnTo>
                    <a:pt x="1170559" y="88900"/>
                  </a:lnTo>
                  <a:lnTo>
                    <a:pt x="1171321" y="25400"/>
                  </a:lnTo>
                  <a:lnTo>
                    <a:pt x="1170940" y="0"/>
                  </a:lnTo>
                  <a:lnTo>
                    <a:pt x="1124331" y="0"/>
                  </a:lnTo>
                  <a:lnTo>
                    <a:pt x="1125855" y="50800"/>
                  </a:lnTo>
                  <a:lnTo>
                    <a:pt x="1126109" y="101600"/>
                  </a:lnTo>
                  <a:lnTo>
                    <a:pt x="1125474" y="152400"/>
                  </a:lnTo>
                  <a:lnTo>
                    <a:pt x="1123061" y="241300"/>
                  </a:lnTo>
                  <a:lnTo>
                    <a:pt x="1122172" y="292100"/>
                  </a:lnTo>
                  <a:lnTo>
                    <a:pt x="1121918" y="342900"/>
                  </a:lnTo>
                  <a:lnTo>
                    <a:pt x="1122807" y="393700"/>
                  </a:lnTo>
                  <a:lnTo>
                    <a:pt x="1126744" y="482600"/>
                  </a:lnTo>
                  <a:lnTo>
                    <a:pt x="1126617" y="546100"/>
                  </a:lnTo>
                  <a:lnTo>
                    <a:pt x="1127252" y="584200"/>
                  </a:lnTo>
                  <a:lnTo>
                    <a:pt x="1082421" y="584200"/>
                  </a:lnTo>
                  <a:lnTo>
                    <a:pt x="1040269" y="571500"/>
                  </a:lnTo>
                  <a:lnTo>
                    <a:pt x="999109" y="546100"/>
                  </a:lnTo>
                  <a:lnTo>
                    <a:pt x="957402" y="533400"/>
                  </a:lnTo>
                  <a:lnTo>
                    <a:pt x="0" y="533400"/>
                  </a:lnTo>
                  <a:lnTo>
                    <a:pt x="0" y="635000"/>
                  </a:lnTo>
                  <a:lnTo>
                    <a:pt x="498449" y="635000"/>
                  </a:lnTo>
                  <a:lnTo>
                    <a:pt x="501027" y="685800"/>
                  </a:lnTo>
                  <a:lnTo>
                    <a:pt x="501637" y="787400"/>
                  </a:lnTo>
                  <a:lnTo>
                    <a:pt x="504393" y="850900"/>
                  </a:lnTo>
                  <a:lnTo>
                    <a:pt x="537806" y="850900"/>
                  </a:lnTo>
                  <a:lnTo>
                    <a:pt x="541401" y="787400"/>
                  </a:lnTo>
                  <a:lnTo>
                    <a:pt x="541756" y="736600"/>
                  </a:lnTo>
                  <a:lnTo>
                    <a:pt x="540181" y="685800"/>
                  </a:lnTo>
                  <a:lnTo>
                    <a:pt x="537984" y="635000"/>
                  </a:lnTo>
                  <a:lnTo>
                    <a:pt x="688848" y="635000"/>
                  </a:lnTo>
                  <a:lnTo>
                    <a:pt x="738974" y="622300"/>
                  </a:lnTo>
                  <a:lnTo>
                    <a:pt x="4114800" y="622300"/>
                  </a:lnTo>
                  <a:lnTo>
                    <a:pt x="4114800" y="584200"/>
                  </a:lnTo>
                  <a:lnTo>
                    <a:pt x="4114800" y="558800"/>
                  </a:lnTo>
                  <a:lnTo>
                    <a:pt x="3860292" y="558800"/>
                  </a:lnTo>
                  <a:lnTo>
                    <a:pt x="3806317" y="571500"/>
                  </a:lnTo>
                  <a:lnTo>
                    <a:pt x="3244596" y="571500"/>
                  </a:lnTo>
                  <a:lnTo>
                    <a:pt x="3244850" y="546100"/>
                  </a:lnTo>
                  <a:lnTo>
                    <a:pt x="3245739" y="508000"/>
                  </a:lnTo>
                  <a:lnTo>
                    <a:pt x="3246501" y="495300"/>
                  </a:lnTo>
                  <a:lnTo>
                    <a:pt x="3246628" y="482600"/>
                  </a:lnTo>
                  <a:lnTo>
                    <a:pt x="4114800" y="482600"/>
                  </a:lnTo>
                  <a:lnTo>
                    <a:pt x="4114800" y="4699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83559" y="2095500"/>
              <a:ext cx="139318" cy="8890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228600" y="1676399"/>
              <a:ext cx="4114800" cy="508000"/>
            </a:xfrm>
            <a:custGeom>
              <a:avLst/>
              <a:gdLst/>
              <a:ahLst/>
              <a:cxnLst/>
              <a:rect l="l" t="t" r="r" b="b"/>
              <a:pathLst>
                <a:path w="4114800" h="508000">
                  <a:moveTo>
                    <a:pt x="913574" y="469900"/>
                  </a:moveTo>
                  <a:lnTo>
                    <a:pt x="911796" y="419100"/>
                  </a:lnTo>
                  <a:lnTo>
                    <a:pt x="909612" y="304800"/>
                  </a:lnTo>
                  <a:lnTo>
                    <a:pt x="908913" y="241300"/>
                  </a:lnTo>
                  <a:lnTo>
                    <a:pt x="908710" y="215900"/>
                  </a:lnTo>
                  <a:lnTo>
                    <a:pt x="852957" y="215900"/>
                  </a:lnTo>
                  <a:lnTo>
                    <a:pt x="852957" y="292100"/>
                  </a:lnTo>
                  <a:lnTo>
                    <a:pt x="851154" y="342900"/>
                  </a:lnTo>
                  <a:lnTo>
                    <a:pt x="847750" y="393700"/>
                  </a:lnTo>
                  <a:lnTo>
                    <a:pt x="843318" y="444500"/>
                  </a:lnTo>
                  <a:lnTo>
                    <a:pt x="682434" y="444500"/>
                  </a:lnTo>
                  <a:lnTo>
                    <a:pt x="628777" y="457200"/>
                  </a:lnTo>
                  <a:lnTo>
                    <a:pt x="575081" y="457200"/>
                  </a:lnTo>
                  <a:lnTo>
                    <a:pt x="575716" y="406400"/>
                  </a:lnTo>
                  <a:lnTo>
                    <a:pt x="577596" y="304800"/>
                  </a:lnTo>
                  <a:lnTo>
                    <a:pt x="578231" y="254000"/>
                  </a:lnTo>
                  <a:lnTo>
                    <a:pt x="685431" y="241300"/>
                  </a:lnTo>
                  <a:lnTo>
                    <a:pt x="852525" y="241300"/>
                  </a:lnTo>
                  <a:lnTo>
                    <a:pt x="852957" y="292100"/>
                  </a:lnTo>
                  <a:lnTo>
                    <a:pt x="852957" y="215900"/>
                  </a:lnTo>
                  <a:lnTo>
                    <a:pt x="578154" y="215900"/>
                  </a:lnTo>
                  <a:lnTo>
                    <a:pt x="577291" y="165100"/>
                  </a:lnTo>
                  <a:lnTo>
                    <a:pt x="575094" y="127000"/>
                  </a:lnTo>
                  <a:lnTo>
                    <a:pt x="573125" y="76200"/>
                  </a:lnTo>
                  <a:lnTo>
                    <a:pt x="572960" y="38100"/>
                  </a:lnTo>
                  <a:lnTo>
                    <a:pt x="573938" y="0"/>
                  </a:lnTo>
                  <a:lnTo>
                    <a:pt x="539813" y="0"/>
                  </a:lnTo>
                  <a:lnTo>
                    <a:pt x="541261" y="50800"/>
                  </a:lnTo>
                  <a:lnTo>
                    <a:pt x="541731" y="88900"/>
                  </a:lnTo>
                  <a:lnTo>
                    <a:pt x="541845" y="152400"/>
                  </a:lnTo>
                  <a:lnTo>
                    <a:pt x="541223" y="203200"/>
                  </a:lnTo>
                  <a:lnTo>
                    <a:pt x="540169" y="254000"/>
                  </a:lnTo>
                  <a:lnTo>
                    <a:pt x="538810" y="304800"/>
                  </a:lnTo>
                  <a:lnTo>
                    <a:pt x="0" y="304800"/>
                  </a:lnTo>
                  <a:lnTo>
                    <a:pt x="0" y="342900"/>
                  </a:lnTo>
                  <a:lnTo>
                    <a:pt x="537451" y="342900"/>
                  </a:lnTo>
                  <a:lnTo>
                    <a:pt x="536879" y="368300"/>
                  </a:lnTo>
                  <a:lnTo>
                    <a:pt x="536930" y="393700"/>
                  </a:lnTo>
                  <a:lnTo>
                    <a:pt x="537705" y="419100"/>
                  </a:lnTo>
                  <a:lnTo>
                    <a:pt x="539343" y="457200"/>
                  </a:lnTo>
                  <a:lnTo>
                    <a:pt x="135394" y="457200"/>
                  </a:lnTo>
                  <a:lnTo>
                    <a:pt x="84734" y="469900"/>
                  </a:lnTo>
                  <a:lnTo>
                    <a:pt x="913574" y="469900"/>
                  </a:lnTo>
                  <a:close/>
                </a:path>
                <a:path w="4114800" h="508000">
                  <a:moveTo>
                    <a:pt x="2179193" y="406400"/>
                  </a:moveTo>
                  <a:lnTo>
                    <a:pt x="2129409" y="393700"/>
                  </a:lnTo>
                  <a:lnTo>
                    <a:pt x="2079879" y="406400"/>
                  </a:lnTo>
                  <a:lnTo>
                    <a:pt x="2179193" y="406400"/>
                  </a:lnTo>
                  <a:close/>
                </a:path>
                <a:path w="4114800" h="508000">
                  <a:moveTo>
                    <a:pt x="3171317" y="419100"/>
                  </a:moveTo>
                  <a:lnTo>
                    <a:pt x="2950718" y="419100"/>
                  </a:lnTo>
                  <a:lnTo>
                    <a:pt x="2975991" y="431800"/>
                  </a:lnTo>
                  <a:lnTo>
                    <a:pt x="3131947" y="431800"/>
                  </a:lnTo>
                  <a:lnTo>
                    <a:pt x="3171317" y="419100"/>
                  </a:lnTo>
                  <a:close/>
                </a:path>
                <a:path w="4114800" h="508000">
                  <a:moveTo>
                    <a:pt x="3752215" y="419100"/>
                  </a:moveTo>
                  <a:lnTo>
                    <a:pt x="3698748" y="419100"/>
                  </a:lnTo>
                  <a:lnTo>
                    <a:pt x="3697986" y="482600"/>
                  </a:lnTo>
                  <a:lnTo>
                    <a:pt x="3697478" y="508000"/>
                  </a:lnTo>
                  <a:lnTo>
                    <a:pt x="3752215" y="508000"/>
                  </a:lnTo>
                  <a:lnTo>
                    <a:pt x="3752215" y="419100"/>
                  </a:lnTo>
                  <a:close/>
                </a:path>
                <a:path w="4114800" h="508000">
                  <a:moveTo>
                    <a:pt x="4005834" y="495300"/>
                  </a:moveTo>
                  <a:lnTo>
                    <a:pt x="4003675" y="444500"/>
                  </a:lnTo>
                  <a:lnTo>
                    <a:pt x="4003675" y="419100"/>
                  </a:lnTo>
                  <a:lnTo>
                    <a:pt x="3963797" y="419100"/>
                  </a:lnTo>
                  <a:lnTo>
                    <a:pt x="3964686" y="444500"/>
                  </a:lnTo>
                  <a:lnTo>
                    <a:pt x="3965702" y="457200"/>
                  </a:lnTo>
                  <a:lnTo>
                    <a:pt x="3966845" y="482600"/>
                  </a:lnTo>
                  <a:lnTo>
                    <a:pt x="3967988" y="495300"/>
                  </a:lnTo>
                  <a:lnTo>
                    <a:pt x="4005834" y="495300"/>
                  </a:lnTo>
                  <a:close/>
                </a:path>
                <a:path w="4114800" h="508000">
                  <a:moveTo>
                    <a:pt x="4114800" y="393700"/>
                  </a:moveTo>
                  <a:lnTo>
                    <a:pt x="3247009" y="393700"/>
                  </a:lnTo>
                  <a:lnTo>
                    <a:pt x="3247009" y="342900"/>
                  </a:lnTo>
                  <a:lnTo>
                    <a:pt x="3246882" y="330200"/>
                  </a:lnTo>
                  <a:lnTo>
                    <a:pt x="3207766" y="330200"/>
                  </a:lnTo>
                  <a:lnTo>
                    <a:pt x="3208655" y="342900"/>
                  </a:lnTo>
                  <a:lnTo>
                    <a:pt x="3209417" y="368300"/>
                  </a:lnTo>
                  <a:lnTo>
                    <a:pt x="3210687" y="393700"/>
                  </a:lnTo>
                  <a:lnTo>
                    <a:pt x="2950210" y="393700"/>
                  </a:lnTo>
                  <a:lnTo>
                    <a:pt x="2949702" y="381000"/>
                  </a:lnTo>
                  <a:lnTo>
                    <a:pt x="2948559" y="368300"/>
                  </a:lnTo>
                  <a:lnTo>
                    <a:pt x="2946908" y="355600"/>
                  </a:lnTo>
                  <a:lnTo>
                    <a:pt x="2945511" y="342900"/>
                  </a:lnTo>
                  <a:lnTo>
                    <a:pt x="2995041" y="342900"/>
                  </a:lnTo>
                  <a:lnTo>
                    <a:pt x="2995041" y="330200"/>
                  </a:lnTo>
                  <a:lnTo>
                    <a:pt x="2887853" y="330200"/>
                  </a:lnTo>
                  <a:lnTo>
                    <a:pt x="2887853" y="393700"/>
                  </a:lnTo>
                  <a:lnTo>
                    <a:pt x="2630373" y="393700"/>
                  </a:lnTo>
                  <a:lnTo>
                    <a:pt x="2630373" y="381000"/>
                  </a:lnTo>
                  <a:lnTo>
                    <a:pt x="2630246" y="381000"/>
                  </a:lnTo>
                  <a:lnTo>
                    <a:pt x="2630246" y="355600"/>
                  </a:lnTo>
                  <a:lnTo>
                    <a:pt x="2630424" y="355600"/>
                  </a:lnTo>
                  <a:lnTo>
                    <a:pt x="2630424" y="342900"/>
                  </a:lnTo>
                  <a:lnTo>
                    <a:pt x="2887599" y="342900"/>
                  </a:lnTo>
                  <a:lnTo>
                    <a:pt x="2887345" y="355600"/>
                  </a:lnTo>
                  <a:lnTo>
                    <a:pt x="2887218" y="381000"/>
                  </a:lnTo>
                  <a:lnTo>
                    <a:pt x="2887853" y="393700"/>
                  </a:lnTo>
                  <a:lnTo>
                    <a:pt x="2887853" y="330200"/>
                  </a:lnTo>
                  <a:lnTo>
                    <a:pt x="2575560" y="330200"/>
                  </a:lnTo>
                  <a:lnTo>
                    <a:pt x="2575560" y="342900"/>
                  </a:lnTo>
                  <a:lnTo>
                    <a:pt x="2575560" y="355600"/>
                  </a:lnTo>
                  <a:lnTo>
                    <a:pt x="2575306" y="355600"/>
                  </a:lnTo>
                  <a:lnTo>
                    <a:pt x="2575306" y="381000"/>
                  </a:lnTo>
                  <a:lnTo>
                    <a:pt x="2574798" y="381000"/>
                  </a:lnTo>
                  <a:lnTo>
                    <a:pt x="2574798" y="393700"/>
                  </a:lnTo>
                  <a:lnTo>
                    <a:pt x="2337054" y="393700"/>
                  </a:lnTo>
                  <a:lnTo>
                    <a:pt x="2336673" y="381000"/>
                  </a:lnTo>
                  <a:lnTo>
                    <a:pt x="2335022" y="355600"/>
                  </a:lnTo>
                  <a:lnTo>
                    <a:pt x="2333752" y="342900"/>
                  </a:lnTo>
                  <a:lnTo>
                    <a:pt x="2277999" y="342900"/>
                  </a:lnTo>
                  <a:lnTo>
                    <a:pt x="2278126" y="381000"/>
                  </a:lnTo>
                  <a:lnTo>
                    <a:pt x="2278380" y="393700"/>
                  </a:lnTo>
                  <a:lnTo>
                    <a:pt x="2228850" y="406400"/>
                  </a:lnTo>
                  <a:lnTo>
                    <a:pt x="4114800" y="406400"/>
                  </a:lnTo>
                  <a:lnTo>
                    <a:pt x="4114800" y="3937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689350" y="1993900"/>
              <a:ext cx="185927" cy="76200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399286" y="1828799"/>
              <a:ext cx="2944495" cy="241300"/>
            </a:xfrm>
            <a:custGeom>
              <a:avLst/>
              <a:gdLst/>
              <a:ahLst/>
              <a:cxnLst/>
              <a:rect l="l" t="t" r="r" b="b"/>
              <a:pathLst>
                <a:path w="2944495" h="241300">
                  <a:moveTo>
                    <a:pt x="2944114" y="127000"/>
                  </a:moveTo>
                  <a:lnTo>
                    <a:pt x="2580767" y="127000"/>
                  </a:lnTo>
                  <a:lnTo>
                    <a:pt x="2578862" y="76200"/>
                  </a:lnTo>
                  <a:lnTo>
                    <a:pt x="2528951" y="76200"/>
                  </a:lnTo>
                  <a:lnTo>
                    <a:pt x="2529078" y="139700"/>
                  </a:lnTo>
                  <a:lnTo>
                    <a:pt x="1465199" y="139700"/>
                  </a:lnTo>
                  <a:lnTo>
                    <a:pt x="1467104" y="101600"/>
                  </a:lnTo>
                  <a:lnTo>
                    <a:pt x="1466215" y="63500"/>
                  </a:lnTo>
                  <a:lnTo>
                    <a:pt x="1465834" y="25400"/>
                  </a:lnTo>
                  <a:lnTo>
                    <a:pt x="1467866" y="0"/>
                  </a:lnTo>
                  <a:lnTo>
                    <a:pt x="1415669" y="0"/>
                  </a:lnTo>
                  <a:lnTo>
                    <a:pt x="1416050" y="38100"/>
                  </a:lnTo>
                  <a:lnTo>
                    <a:pt x="1412875" y="76200"/>
                  </a:lnTo>
                  <a:lnTo>
                    <a:pt x="1408557" y="101600"/>
                  </a:lnTo>
                  <a:lnTo>
                    <a:pt x="1405255" y="139700"/>
                  </a:lnTo>
                  <a:lnTo>
                    <a:pt x="1249045" y="139700"/>
                  </a:lnTo>
                  <a:lnTo>
                    <a:pt x="1248664" y="101600"/>
                  </a:lnTo>
                  <a:lnTo>
                    <a:pt x="1247775" y="76200"/>
                  </a:lnTo>
                  <a:lnTo>
                    <a:pt x="1247013" y="38100"/>
                  </a:lnTo>
                  <a:lnTo>
                    <a:pt x="1247013" y="0"/>
                  </a:lnTo>
                  <a:lnTo>
                    <a:pt x="1202055" y="0"/>
                  </a:lnTo>
                  <a:lnTo>
                    <a:pt x="1201039" y="38100"/>
                  </a:lnTo>
                  <a:lnTo>
                    <a:pt x="1200785" y="101600"/>
                  </a:lnTo>
                  <a:lnTo>
                    <a:pt x="1200277" y="139700"/>
                  </a:lnTo>
                  <a:lnTo>
                    <a:pt x="1086104" y="139700"/>
                  </a:lnTo>
                  <a:lnTo>
                    <a:pt x="1084199" y="101600"/>
                  </a:lnTo>
                  <a:lnTo>
                    <a:pt x="1084326" y="38100"/>
                  </a:lnTo>
                  <a:lnTo>
                    <a:pt x="1083691" y="0"/>
                  </a:lnTo>
                  <a:lnTo>
                    <a:pt x="1033399" y="0"/>
                  </a:lnTo>
                  <a:lnTo>
                    <a:pt x="1031494" y="38100"/>
                  </a:lnTo>
                  <a:lnTo>
                    <a:pt x="1032637" y="76200"/>
                  </a:lnTo>
                  <a:lnTo>
                    <a:pt x="1034669" y="101600"/>
                  </a:lnTo>
                  <a:lnTo>
                    <a:pt x="1035431" y="139700"/>
                  </a:lnTo>
                  <a:lnTo>
                    <a:pt x="902970" y="139700"/>
                  </a:lnTo>
                  <a:lnTo>
                    <a:pt x="858901" y="152400"/>
                  </a:lnTo>
                  <a:lnTo>
                    <a:pt x="858139" y="139700"/>
                  </a:lnTo>
                  <a:lnTo>
                    <a:pt x="856869" y="114300"/>
                  </a:lnTo>
                  <a:lnTo>
                    <a:pt x="856742" y="101600"/>
                  </a:lnTo>
                  <a:lnTo>
                    <a:pt x="858647" y="25400"/>
                  </a:lnTo>
                  <a:lnTo>
                    <a:pt x="858520" y="0"/>
                  </a:lnTo>
                  <a:lnTo>
                    <a:pt x="806704" y="0"/>
                  </a:lnTo>
                  <a:lnTo>
                    <a:pt x="806069" y="38100"/>
                  </a:lnTo>
                  <a:lnTo>
                    <a:pt x="804926" y="63500"/>
                  </a:lnTo>
                  <a:lnTo>
                    <a:pt x="804291" y="101600"/>
                  </a:lnTo>
                  <a:lnTo>
                    <a:pt x="804799" y="139700"/>
                  </a:lnTo>
                  <a:lnTo>
                    <a:pt x="665480" y="139700"/>
                  </a:lnTo>
                  <a:lnTo>
                    <a:pt x="665353" y="101600"/>
                  </a:lnTo>
                  <a:lnTo>
                    <a:pt x="665734" y="76200"/>
                  </a:lnTo>
                  <a:lnTo>
                    <a:pt x="665861" y="0"/>
                  </a:lnTo>
                  <a:lnTo>
                    <a:pt x="622046" y="0"/>
                  </a:lnTo>
                  <a:lnTo>
                    <a:pt x="621411" y="38100"/>
                  </a:lnTo>
                  <a:lnTo>
                    <a:pt x="619887" y="63500"/>
                  </a:lnTo>
                  <a:lnTo>
                    <a:pt x="618998" y="101600"/>
                  </a:lnTo>
                  <a:lnTo>
                    <a:pt x="620522" y="139700"/>
                  </a:lnTo>
                  <a:lnTo>
                    <a:pt x="580009" y="152400"/>
                  </a:lnTo>
                  <a:lnTo>
                    <a:pt x="457835" y="152400"/>
                  </a:lnTo>
                  <a:lnTo>
                    <a:pt x="457454" y="114300"/>
                  </a:lnTo>
                  <a:lnTo>
                    <a:pt x="458978" y="76200"/>
                  </a:lnTo>
                  <a:lnTo>
                    <a:pt x="459613" y="38100"/>
                  </a:lnTo>
                  <a:lnTo>
                    <a:pt x="456311" y="12700"/>
                  </a:lnTo>
                  <a:lnTo>
                    <a:pt x="408051" y="12700"/>
                  </a:lnTo>
                  <a:lnTo>
                    <a:pt x="407797" y="38100"/>
                  </a:lnTo>
                  <a:lnTo>
                    <a:pt x="408559" y="76200"/>
                  </a:lnTo>
                  <a:lnTo>
                    <a:pt x="410337" y="114300"/>
                  </a:lnTo>
                  <a:lnTo>
                    <a:pt x="413639" y="152400"/>
                  </a:lnTo>
                  <a:lnTo>
                    <a:pt x="248272" y="152400"/>
                  </a:lnTo>
                  <a:lnTo>
                    <a:pt x="247777" y="114300"/>
                  </a:lnTo>
                  <a:lnTo>
                    <a:pt x="247777" y="50800"/>
                  </a:lnTo>
                  <a:lnTo>
                    <a:pt x="248653" y="12700"/>
                  </a:lnTo>
                  <a:lnTo>
                    <a:pt x="207645" y="12700"/>
                  </a:lnTo>
                  <a:lnTo>
                    <a:pt x="208661" y="38100"/>
                  </a:lnTo>
                  <a:lnTo>
                    <a:pt x="208915" y="50800"/>
                  </a:lnTo>
                  <a:lnTo>
                    <a:pt x="208915" y="88900"/>
                  </a:lnTo>
                  <a:lnTo>
                    <a:pt x="208407" y="152400"/>
                  </a:lnTo>
                  <a:lnTo>
                    <a:pt x="52197" y="152400"/>
                  </a:lnTo>
                  <a:lnTo>
                    <a:pt x="0" y="165100"/>
                  </a:lnTo>
                  <a:lnTo>
                    <a:pt x="2528951" y="165100"/>
                  </a:lnTo>
                  <a:lnTo>
                    <a:pt x="2528951" y="190500"/>
                  </a:lnTo>
                  <a:lnTo>
                    <a:pt x="2528570" y="215900"/>
                  </a:lnTo>
                  <a:lnTo>
                    <a:pt x="2528443" y="241300"/>
                  </a:lnTo>
                  <a:lnTo>
                    <a:pt x="2581529" y="241300"/>
                  </a:lnTo>
                  <a:lnTo>
                    <a:pt x="2581402" y="177800"/>
                  </a:lnTo>
                  <a:lnTo>
                    <a:pt x="2581275" y="165100"/>
                  </a:lnTo>
                  <a:lnTo>
                    <a:pt x="2589276" y="165100"/>
                  </a:lnTo>
                  <a:lnTo>
                    <a:pt x="2597277" y="177800"/>
                  </a:lnTo>
                  <a:lnTo>
                    <a:pt x="2613279" y="177800"/>
                  </a:lnTo>
                  <a:lnTo>
                    <a:pt x="2657983" y="165100"/>
                  </a:lnTo>
                  <a:lnTo>
                    <a:pt x="2792222" y="165100"/>
                  </a:lnTo>
                  <a:lnTo>
                    <a:pt x="2791587" y="190500"/>
                  </a:lnTo>
                  <a:lnTo>
                    <a:pt x="2791460" y="215900"/>
                  </a:lnTo>
                  <a:lnTo>
                    <a:pt x="2791841" y="241300"/>
                  </a:lnTo>
                  <a:lnTo>
                    <a:pt x="2832354" y="241300"/>
                  </a:lnTo>
                  <a:lnTo>
                    <a:pt x="2831846" y="215900"/>
                  </a:lnTo>
                  <a:lnTo>
                    <a:pt x="2829814" y="165100"/>
                  </a:lnTo>
                  <a:lnTo>
                    <a:pt x="2944114" y="165100"/>
                  </a:lnTo>
                  <a:lnTo>
                    <a:pt x="2944114" y="1270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06851" y="1816100"/>
              <a:ext cx="65659" cy="152400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3219831" y="1816099"/>
              <a:ext cx="947419" cy="152400"/>
            </a:xfrm>
            <a:custGeom>
              <a:avLst/>
              <a:gdLst/>
              <a:ahLst/>
              <a:cxnLst/>
              <a:rect l="l" t="t" r="r" b="b"/>
              <a:pathLst>
                <a:path w="947420" h="152400">
                  <a:moveTo>
                    <a:pt x="947166" y="88900"/>
                  </a:moveTo>
                  <a:lnTo>
                    <a:pt x="947039" y="50800"/>
                  </a:lnTo>
                  <a:lnTo>
                    <a:pt x="560578" y="50800"/>
                  </a:lnTo>
                  <a:lnTo>
                    <a:pt x="561340" y="25400"/>
                  </a:lnTo>
                  <a:lnTo>
                    <a:pt x="561213" y="12700"/>
                  </a:lnTo>
                  <a:lnTo>
                    <a:pt x="560578" y="0"/>
                  </a:lnTo>
                  <a:lnTo>
                    <a:pt x="521462" y="0"/>
                  </a:lnTo>
                  <a:lnTo>
                    <a:pt x="519430" y="25400"/>
                  </a:lnTo>
                  <a:lnTo>
                    <a:pt x="517906" y="63500"/>
                  </a:lnTo>
                  <a:lnTo>
                    <a:pt x="517906" y="101600"/>
                  </a:lnTo>
                  <a:lnTo>
                    <a:pt x="520446" y="139700"/>
                  </a:lnTo>
                  <a:lnTo>
                    <a:pt x="448437" y="139700"/>
                  </a:lnTo>
                  <a:lnTo>
                    <a:pt x="450469" y="101600"/>
                  </a:lnTo>
                  <a:lnTo>
                    <a:pt x="450850" y="88900"/>
                  </a:lnTo>
                  <a:lnTo>
                    <a:pt x="451739" y="50800"/>
                  </a:lnTo>
                  <a:lnTo>
                    <a:pt x="47752" y="50800"/>
                  </a:lnTo>
                  <a:lnTo>
                    <a:pt x="47244" y="25400"/>
                  </a:lnTo>
                  <a:lnTo>
                    <a:pt x="47117" y="0"/>
                  </a:lnTo>
                  <a:lnTo>
                    <a:pt x="5334" y="0"/>
                  </a:lnTo>
                  <a:lnTo>
                    <a:pt x="1270" y="38100"/>
                  </a:lnTo>
                  <a:lnTo>
                    <a:pt x="0" y="76200"/>
                  </a:lnTo>
                  <a:lnTo>
                    <a:pt x="508" y="114300"/>
                  </a:lnTo>
                  <a:lnTo>
                    <a:pt x="2032" y="152400"/>
                  </a:lnTo>
                  <a:lnTo>
                    <a:pt x="49530" y="152400"/>
                  </a:lnTo>
                  <a:lnTo>
                    <a:pt x="49784" y="139700"/>
                  </a:lnTo>
                  <a:lnTo>
                    <a:pt x="48768" y="88900"/>
                  </a:lnTo>
                  <a:lnTo>
                    <a:pt x="212471" y="88900"/>
                  </a:lnTo>
                  <a:lnTo>
                    <a:pt x="212852" y="114300"/>
                  </a:lnTo>
                  <a:lnTo>
                    <a:pt x="213995" y="139700"/>
                  </a:lnTo>
                  <a:lnTo>
                    <a:pt x="131826" y="139700"/>
                  </a:lnTo>
                  <a:lnTo>
                    <a:pt x="90805" y="152400"/>
                  </a:lnTo>
                  <a:lnTo>
                    <a:pt x="255143" y="152400"/>
                  </a:lnTo>
                  <a:lnTo>
                    <a:pt x="253746" y="88900"/>
                  </a:lnTo>
                  <a:lnTo>
                    <a:pt x="412623" y="88900"/>
                  </a:lnTo>
                  <a:lnTo>
                    <a:pt x="411988" y="114300"/>
                  </a:lnTo>
                  <a:lnTo>
                    <a:pt x="412242" y="127000"/>
                  </a:lnTo>
                  <a:lnTo>
                    <a:pt x="413893" y="152400"/>
                  </a:lnTo>
                  <a:lnTo>
                    <a:pt x="595122" y="152400"/>
                  </a:lnTo>
                  <a:lnTo>
                    <a:pt x="557276" y="139700"/>
                  </a:lnTo>
                  <a:lnTo>
                    <a:pt x="558927" y="127000"/>
                  </a:lnTo>
                  <a:lnTo>
                    <a:pt x="559308" y="114300"/>
                  </a:lnTo>
                  <a:lnTo>
                    <a:pt x="558800" y="88900"/>
                  </a:lnTo>
                  <a:lnTo>
                    <a:pt x="908304" y="88900"/>
                  </a:lnTo>
                  <a:lnTo>
                    <a:pt x="909193" y="101600"/>
                  </a:lnTo>
                  <a:lnTo>
                    <a:pt x="910463" y="127000"/>
                  </a:lnTo>
                  <a:lnTo>
                    <a:pt x="910971" y="139700"/>
                  </a:lnTo>
                  <a:lnTo>
                    <a:pt x="945261" y="139700"/>
                  </a:lnTo>
                  <a:lnTo>
                    <a:pt x="947166" y="101600"/>
                  </a:lnTo>
                  <a:lnTo>
                    <a:pt x="947166" y="889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47134" y="1803400"/>
              <a:ext cx="96265" cy="152400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899858" y="1676400"/>
              <a:ext cx="34925" cy="215900"/>
            </a:xfrm>
            <a:custGeom>
              <a:avLst/>
              <a:gdLst/>
              <a:ahLst/>
              <a:cxnLst/>
              <a:rect l="l" t="t" r="r" b="b"/>
              <a:pathLst>
                <a:path w="34925" h="215900">
                  <a:moveTo>
                    <a:pt x="34721" y="0"/>
                  </a:moveTo>
                  <a:lnTo>
                    <a:pt x="0" y="0"/>
                  </a:lnTo>
                  <a:lnTo>
                    <a:pt x="1904" y="101600"/>
                  </a:lnTo>
                  <a:lnTo>
                    <a:pt x="2044" y="152400"/>
                  </a:lnTo>
                  <a:lnTo>
                    <a:pt x="812" y="215900"/>
                  </a:lnTo>
                  <a:lnTo>
                    <a:pt x="31178" y="215900"/>
                  </a:lnTo>
                  <a:lnTo>
                    <a:pt x="32765" y="165100"/>
                  </a:lnTo>
                  <a:lnTo>
                    <a:pt x="34150" y="101600"/>
                  </a:lnTo>
                  <a:lnTo>
                    <a:pt x="34925" y="50800"/>
                  </a:lnTo>
                  <a:lnTo>
                    <a:pt x="34721" y="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72896" y="1663700"/>
              <a:ext cx="64414" cy="228600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3430651" y="1803399"/>
              <a:ext cx="736600" cy="63500"/>
            </a:xfrm>
            <a:custGeom>
              <a:avLst/>
              <a:gdLst/>
              <a:ahLst/>
              <a:cxnLst/>
              <a:rect l="l" t="t" r="r" b="b"/>
              <a:pathLst>
                <a:path w="736600" h="63500">
                  <a:moveTo>
                    <a:pt x="43561" y="12700"/>
                  </a:moveTo>
                  <a:lnTo>
                    <a:pt x="1905" y="12700"/>
                  </a:lnTo>
                  <a:lnTo>
                    <a:pt x="1651" y="25400"/>
                  </a:lnTo>
                  <a:lnTo>
                    <a:pt x="1778" y="38100"/>
                  </a:lnTo>
                  <a:lnTo>
                    <a:pt x="2159" y="50800"/>
                  </a:lnTo>
                  <a:lnTo>
                    <a:pt x="0" y="50800"/>
                  </a:lnTo>
                  <a:lnTo>
                    <a:pt x="1524" y="63500"/>
                  </a:lnTo>
                  <a:lnTo>
                    <a:pt x="42545" y="63500"/>
                  </a:lnTo>
                  <a:lnTo>
                    <a:pt x="43180" y="50800"/>
                  </a:lnTo>
                  <a:lnTo>
                    <a:pt x="43434" y="38100"/>
                  </a:lnTo>
                  <a:lnTo>
                    <a:pt x="43561" y="12700"/>
                  </a:lnTo>
                  <a:close/>
                </a:path>
                <a:path w="736600" h="63500">
                  <a:moveTo>
                    <a:pt x="242824" y="0"/>
                  </a:moveTo>
                  <a:lnTo>
                    <a:pt x="206375" y="0"/>
                  </a:lnTo>
                  <a:lnTo>
                    <a:pt x="203962" y="12700"/>
                  </a:lnTo>
                  <a:lnTo>
                    <a:pt x="201803" y="50800"/>
                  </a:lnTo>
                  <a:lnTo>
                    <a:pt x="201676" y="63500"/>
                  </a:lnTo>
                  <a:lnTo>
                    <a:pt x="240919" y="63500"/>
                  </a:lnTo>
                  <a:lnTo>
                    <a:pt x="241427" y="38100"/>
                  </a:lnTo>
                  <a:lnTo>
                    <a:pt x="242824" y="0"/>
                  </a:lnTo>
                  <a:close/>
                </a:path>
                <a:path w="736600" h="63500">
                  <a:moveTo>
                    <a:pt x="349250" y="12700"/>
                  </a:moveTo>
                  <a:lnTo>
                    <a:pt x="349123" y="0"/>
                  </a:lnTo>
                  <a:lnTo>
                    <a:pt x="259842" y="0"/>
                  </a:lnTo>
                  <a:lnTo>
                    <a:pt x="276860" y="12700"/>
                  </a:lnTo>
                  <a:lnTo>
                    <a:pt x="349250" y="12700"/>
                  </a:lnTo>
                  <a:close/>
                </a:path>
                <a:path w="736600" h="63500">
                  <a:moveTo>
                    <a:pt x="622300" y="0"/>
                  </a:moveTo>
                  <a:lnTo>
                    <a:pt x="498856" y="0"/>
                  </a:lnTo>
                  <a:lnTo>
                    <a:pt x="497459" y="50800"/>
                  </a:lnTo>
                  <a:lnTo>
                    <a:pt x="497332" y="63500"/>
                  </a:lnTo>
                  <a:lnTo>
                    <a:pt x="546227" y="63500"/>
                  </a:lnTo>
                  <a:lnTo>
                    <a:pt x="545973" y="25400"/>
                  </a:lnTo>
                  <a:lnTo>
                    <a:pt x="545719" y="12700"/>
                  </a:lnTo>
                  <a:lnTo>
                    <a:pt x="584073" y="12700"/>
                  </a:lnTo>
                  <a:lnTo>
                    <a:pt x="622300" y="0"/>
                  </a:lnTo>
                  <a:close/>
                </a:path>
                <a:path w="736600" h="63500">
                  <a:moveTo>
                    <a:pt x="736346" y="0"/>
                  </a:moveTo>
                  <a:lnTo>
                    <a:pt x="699008" y="0"/>
                  </a:lnTo>
                  <a:lnTo>
                    <a:pt x="698627" y="38100"/>
                  </a:lnTo>
                  <a:lnTo>
                    <a:pt x="698246" y="50800"/>
                  </a:lnTo>
                  <a:lnTo>
                    <a:pt x="697357" y="63500"/>
                  </a:lnTo>
                  <a:lnTo>
                    <a:pt x="736219" y="63500"/>
                  </a:lnTo>
                  <a:lnTo>
                    <a:pt x="735838" y="38100"/>
                  </a:lnTo>
                  <a:lnTo>
                    <a:pt x="736346" y="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0683" y="1727200"/>
              <a:ext cx="249173" cy="76200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649095" y="1714499"/>
              <a:ext cx="2694305" cy="88900"/>
            </a:xfrm>
            <a:custGeom>
              <a:avLst/>
              <a:gdLst/>
              <a:ahLst/>
              <a:cxnLst/>
              <a:rect l="l" t="t" r="r" b="b"/>
              <a:pathLst>
                <a:path w="2694304" h="88900">
                  <a:moveTo>
                    <a:pt x="2694305" y="63500"/>
                  </a:moveTo>
                  <a:lnTo>
                    <a:pt x="1229233" y="63500"/>
                  </a:lnTo>
                  <a:lnTo>
                    <a:pt x="1220978" y="76200"/>
                  </a:lnTo>
                  <a:lnTo>
                    <a:pt x="921004" y="76200"/>
                  </a:lnTo>
                  <a:lnTo>
                    <a:pt x="921385" y="50800"/>
                  </a:lnTo>
                  <a:lnTo>
                    <a:pt x="922020" y="25400"/>
                  </a:lnTo>
                  <a:lnTo>
                    <a:pt x="922147" y="12700"/>
                  </a:lnTo>
                  <a:lnTo>
                    <a:pt x="1018413" y="12700"/>
                  </a:lnTo>
                  <a:lnTo>
                    <a:pt x="1066546" y="0"/>
                  </a:lnTo>
                  <a:lnTo>
                    <a:pt x="870331" y="0"/>
                  </a:lnTo>
                  <a:lnTo>
                    <a:pt x="870331" y="76200"/>
                  </a:lnTo>
                  <a:lnTo>
                    <a:pt x="607695" y="76200"/>
                  </a:lnTo>
                  <a:lnTo>
                    <a:pt x="607314" y="50800"/>
                  </a:lnTo>
                  <a:lnTo>
                    <a:pt x="607695" y="12700"/>
                  </a:lnTo>
                  <a:lnTo>
                    <a:pt x="868680" y="12700"/>
                  </a:lnTo>
                  <a:lnTo>
                    <a:pt x="870331" y="76200"/>
                  </a:lnTo>
                  <a:lnTo>
                    <a:pt x="870331" y="0"/>
                  </a:lnTo>
                  <a:lnTo>
                    <a:pt x="508127" y="0"/>
                  </a:lnTo>
                  <a:lnTo>
                    <a:pt x="559816" y="12700"/>
                  </a:lnTo>
                  <a:lnTo>
                    <a:pt x="559562" y="25400"/>
                  </a:lnTo>
                  <a:lnTo>
                    <a:pt x="558292" y="50800"/>
                  </a:lnTo>
                  <a:lnTo>
                    <a:pt x="557911" y="76200"/>
                  </a:lnTo>
                  <a:lnTo>
                    <a:pt x="304800" y="76200"/>
                  </a:lnTo>
                  <a:lnTo>
                    <a:pt x="304927" y="50800"/>
                  </a:lnTo>
                  <a:lnTo>
                    <a:pt x="304292" y="38100"/>
                  </a:lnTo>
                  <a:lnTo>
                    <a:pt x="303149" y="25400"/>
                  </a:lnTo>
                  <a:lnTo>
                    <a:pt x="302260" y="12700"/>
                  </a:lnTo>
                  <a:lnTo>
                    <a:pt x="266446" y="12700"/>
                  </a:lnTo>
                  <a:lnTo>
                    <a:pt x="266446" y="38100"/>
                  </a:lnTo>
                  <a:lnTo>
                    <a:pt x="267843" y="76200"/>
                  </a:lnTo>
                  <a:lnTo>
                    <a:pt x="47625" y="76200"/>
                  </a:lnTo>
                  <a:lnTo>
                    <a:pt x="0" y="88900"/>
                  </a:lnTo>
                  <a:lnTo>
                    <a:pt x="2694305" y="88900"/>
                  </a:lnTo>
                  <a:lnTo>
                    <a:pt x="2694305" y="635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18739" y="1714500"/>
              <a:ext cx="251587" cy="76200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228600" y="1193799"/>
              <a:ext cx="4114800" cy="584200"/>
            </a:xfrm>
            <a:custGeom>
              <a:avLst/>
              <a:gdLst/>
              <a:ahLst/>
              <a:cxnLst/>
              <a:rect l="l" t="t" r="r" b="b"/>
              <a:pathLst>
                <a:path w="4114800" h="584200">
                  <a:moveTo>
                    <a:pt x="2938272" y="571500"/>
                  </a:moveTo>
                  <a:lnTo>
                    <a:pt x="2937510" y="520700"/>
                  </a:lnTo>
                  <a:lnTo>
                    <a:pt x="2889377" y="520700"/>
                  </a:lnTo>
                  <a:lnTo>
                    <a:pt x="2888742" y="571500"/>
                  </a:lnTo>
                  <a:lnTo>
                    <a:pt x="2888742" y="584200"/>
                  </a:lnTo>
                  <a:lnTo>
                    <a:pt x="2938145" y="584200"/>
                  </a:lnTo>
                  <a:lnTo>
                    <a:pt x="2938272" y="571500"/>
                  </a:lnTo>
                  <a:close/>
                </a:path>
                <a:path w="4114800" h="584200">
                  <a:moveTo>
                    <a:pt x="4114800" y="165100"/>
                  </a:moveTo>
                  <a:lnTo>
                    <a:pt x="903198" y="165100"/>
                  </a:lnTo>
                  <a:lnTo>
                    <a:pt x="903249" y="127000"/>
                  </a:lnTo>
                  <a:lnTo>
                    <a:pt x="903528" y="114300"/>
                  </a:lnTo>
                  <a:lnTo>
                    <a:pt x="915314" y="101600"/>
                  </a:lnTo>
                  <a:lnTo>
                    <a:pt x="1114044" y="101600"/>
                  </a:lnTo>
                  <a:lnTo>
                    <a:pt x="1113282" y="88900"/>
                  </a:lnTo>
                  <a:lnTo>
                    <a:pt x="1113536" y="76200"/>
                  </a:lnTo>
                  <a:lnTo>
                    <a:pt x="905433" y="76200"/>
                  </a:lnTo>
                  <a:lnTo>
                    <a:pt x="906818" y="63500"/>
                  </a:lnTo>
                  <a:lnTo>
                    <a:pt x="908278" y="38100"/>
                  </a:lnTo>
                  <a:lnTo>
                    <a:pt x="909650" y="25400"/>
                  </a:lnTo>
                  <a:lnTo>
                    <a:pt x="910234" y="12700"/>
                  </a:lnTo>
                  <a:lnTo>
                    <a:pt x="910805" y="0"/>
                  </a:lnTo>
                  <a:lnTo>
                    <a:pt x="849134" y="0"/>
                  </a:lnTo>
                  <a:lnTo>
                    <a:pt x="849134" y="317500"/>
                  </a:lnTo>
                  <a:lnTo>
                    <a:pt x="848525" y="317500"/>
                  </a:lnTo>
                  <a:lnTo>
                    <a:pt x="848525" y="355600"/>
                  </a:lnTo>
                  <a:lnTo>
                    <a:pt x="845947" y="431800"/>
                  </a:lnTo>
                  <a:lnTo>
                    <a:pt x="845108" y="444500"/>
                  </a:lnTo>
                  <a:lnTo>
                    <a:pt x="791070" y="457200"/>
                  </a:lnTo>
                  <a:lnTo>
                    <a:pt x="737031" y="444500"/>
                  </a:lnTo>
                  <a:lnTo>
                    <a:pt x="574814" y="444500"/>
                  </a:lnTo>
                  <a:lnTo>
                    <a:pt x="575068" y="431800"/>
                  </a:lnTo>
                  <a:lnTo>
                    <a:pt x="575348" y="431800"/>
                  </a:lnTo>
                  <a:lnTo>
                    <a:pt x="576872" y="381000"/>
                  </a:lnTo>
                  <a:lnTo>
                    <a:pt x="578142" y="355600"/>
                  </a:lnTo>
                  <a:lnTo>
                    <a:pt x="631507" y="368300"/>
                  </a:lnTo>
                  <a:lnTo>
                    <a:pt x="740194" y="368300"/>
                  </a:lnTo>
                  <a:lnTo>
                    <a:pt x="794626" y="355600"/>
                  </a:lnTo>
                  <a:lnTo>
                    <a:pt x="848525" y="355600"/>
                  </a:lnTo>
                  <a:lnTo>
                    <a:pt x="848525" y="317500"/>
                  </a:lnTo>
                  <a:lnTo>
                    <a:pt x="633298" y="317500"/>
                  </a:lnTo>
                  <a:lnTo>
                    <a:pt x="579628" y="330200"/>
                  </a:lnTo>
                  <a:lnTo>
                    <a:pt x="578434" y="279400"/>
                  </a:lnTo>
                  <a:lnTo>
                    <a:pt x="576110" y="215900"/>
                  </a:lnTo>
                  <a:lnTo>
                    <a:pt x="574789" y="165100"/>
                  </a:lnTo>
                  <a:lnTo>
                    <a:pt x="576630" y="114300"/>
                  </a:lnTo>
                  <a:lnTo>
                    <a:pt x="577837" y="63500"/>
                  </a:lnTo>
                  <a:lnTo>
                    <a:pt x="579526" y="38100"/>
                  </a:lnTo>
                  <a:lnTo>
                    <a:pt x="583222" y="12700"/>
                  </a:lnTo>
                  <a:lnTo>
                    <a:pt x="841476" y="12700"/>
                  </a:lnTo>
                  <a:lnTo>
                    <a:pt x="843432" y="63500"/>
                  </a:lnTo>
                  <a:lnTo>
                    <a:pt x="845489" y="215900"/>
                  </a:lnTo>
                  <a:lnTo>
                    <a:pt x="846721" y="266700"/>
                  </a:lnTo>
                  <a:lnTo>
                    <a:pt x="849134" y="317500"/>
                  </a:lnTo>
                  <a:lnTo>
                    <a:pt x="849134" y="0"/>
                  </a:lnTo>
                  <a:lnTo>
                    <a:pt x="540054" y="0"/>
                  </a:lnTo>
                  <a:lnTo>
                    <a:pt x="538276" y="50800"/>
                  </a:lnTo>
                  <a:lnTo>
                    <a:pt x="538226" y="101600"/>
                  </a:lnTo>
                  <a:lnTo>
                    <a:pt x="539343" y="152400"/>
                  </a:lnTo>
                  <a:lnTo>
                    <a:pt x="542950" y="254000"/>
                  </a:lnTo>
                  <a:lnTo>
                    <a:pt x="544347" y="304800"/>
                  </a:lnTo>
                  <a:lnTo>
                    <a:pt x="544741" y="355600"/>
                  </a:lnTo>
                  <a:lnTo>
                    <a:pt x="543610" y="393700"/>
                  </a:lnTo>
                  <a:lnTo>
                    <a:pt x="540397" y="444500"/>
                  </a:lnTo>
                  <a:lnTo>
                    <a:pt x="0" y="444500"/>
                  </a:lnTo>
                  <a:lnTo>
                    <a:pt x="0" y="482600"/>
                  </a:lnTo>
                  <a:lnTo>
                    <a:pt x="30683" y="482600"/>
                  </a:lnTo>
                  <a:lnTo>
                    <a:pt x="74968" y="495300"/>
                  </a:lnTo>
                  <a:lnTo>
                    <a:pt x="176872" y="495300"/>
                  </a:lnTo>
                  <a:lnTo>
                    <a:pt x="231305" y="482600"/>
                  </a:lnTo>
                  <a:lnTo>
                    <a:pt x="740575" y="482600"/>
                  </a:lnTo>
                  <a:lnTo>
                    <a:pt x="809790" y="469900"/>
                  </a:lnTo>
                  <a:lnTo>
                    <a:pt x="907021" y="469900"/>
                  </a:lnTo>
                  <a:lnTo>
                    <a:pt x="906792" y="457200"/>
                  </a:lnTo>
                  <a:lnTo>
                    <a:pt x="906132" y="419100"/>
                  </a:lnTo>
                  <a:lnTo>
                    <a:pt x="1383284" y="419100"/>
                  </a:lnTo>
                  <a:lnTo>
                    <a:pt x="1383157" y="444500"/>
                  </a:lnTo>
                  <a:lnTo>
                    <a:pt x="1380998" y="508000"/>
                  </a:lnTo>
                  <a:lnTo>
                    <a:pt x="1421752" y="508000"/>
                  </a:lnTo>
                  <a:lnTo>
                    <a:pt x="1422514" y="457200"/>
                  </a:lnTo>
                  <a:lnTo>
                    <a:pt x="1423035" y="444500"/>
                  </a:lnTo>
                  <a:lnTo>
                    <a:pt x="1423543" y="419100"/>
                  </a:lnTo>
                  <a:lnTo>
                    <a:pt x="1685163" y="419100"/>
                  </a:lnTo>
                  <a:lnTo>
                    <a:pt x="1685544" y="431800"/>
                  </a:lnTo>
                  <a:lnTo>
                    <a:pt x="1686687" y="495300"/>
                  </a:lnTo>
                  <a:lnTo>
                    <a:pt x="1527683" y="495300"/>
                  </a:lnTo>
                  <a:lnTo>
                    <a:pt x="1474724" y="508000"/>
                  </a:lnTo>
                  <a:lnTo>
                    <a:pt x="2991104" y="508000"/>
                  </a:lnTo>
                  <a:lnTo>
                    <a:pt x="3044952" y="520700"/>
                  </a:lnTo>
                  <a:lnTo>
                    <a:pt x="3206369" y="520700"/>
                  </a:lnTo>
                  <a:lnTo>
                    <a:pt x="3205988" y="546100"/>
                  </a:lnTo>
                  <a:lnTo>
                    <a:pt x="3206115" y="558800"/>
                  </a:lnTo>
                  <a:lnTo>
                    <a:pt x="3206623" y="571500"/>
                  </a:lnTo>
                  <a:lnTo>
                    <a:pt x="3206496" y="571500"/>
                  </a:lnTo>
                  <a:lnTo>
                    <a:pt x="3206115" y="584200"/>
                  </a:lnTo>
                  <a:lnTo>
                    <a:pt x="3244850" y="584200"/>
                  </a:lnTo>
                  <a:lnTo>
                    <a:pt x="3244469" y="571500"/>
                  </a:lnTo>
                  <a:lnTo>
                    <a:pt x="3243961" y="533400"/>
                  </a:lnTo>
                  <a:lnTo>
                    <a:pt x="3243580" y="520700"/>
                  </a:lnTo>
                  <a:lnTo>
                    <a:pt x="3460623" y="520700"/>
                  </a:lnTo>
                  <a:lnTo>
                    <a:pt x="3460369" y="546100"/>
                  </a:lnTo>
                  <a:lnTo>
                    <a:pt x="3460623" y="558800"/>
                  </a:lnTo>
                  <a:lnTo>
                    <a:pt x="3461385" y="571500"/>
                  </a:lnTo>
                  <a:lnTo>
                    <a:pt x="3407156" y="584200"/>
                  </a:lnTo>
                  <a:lnTo>
                    <a:pt x="3603371" y="584200"/>
                  </a:lnTo>
                  <a:lnTo>
                    <a:pt x="3554095" y="571500"/>
                  </a:lnTo>
                  <a:lnTo>
                    <a:pt x="3504692" y="571500"/>
                  </a:lnTo>
                  <a:lnTo>
                    <a:pt x="3503295" y="508000"/>
                  </a:lnTo>
                  <a:lnTo>
                    <a:pt x="3515995" y="508000"/>
                  </a:lnTo>
                  <a:lnTo>
                    <a:pt x="3562477" y="520700"/>
                  </a:lnTo>
                  <a:lnTo>
                    <a:pt x="3609086" y="520700"/>
                  </a:lnTo>
                  <a:lnTo>
                    <a:pt x="3655568" y="508000"/>
                  </a:lnTo>
                  <a:lnTo>
                    <a:pt x="3702050" y="508000"/>
                  </a:lnTo>
                  <a:lnTo>
                    <a:pt x="3702304" y="533400"/>
                  </a:lnTo>
                  <a:lnTo>
                    <a:pt x="3702304" y="558800"/>
                  </a:lnTo>
                  <a:lnTo>
                    <a:pt x="3701923" y="584200"/>
                  </a:lnTo>
                  <a:lnTo>
                    <a:pt x="3746881" y="584200"/>
                  </a:lnTo>
                  <a:lnTo>
                    <a:pt x="3746500" y="558800"/>
                  </a:lnTo>
                  <a:lnTo>
                    <a:pt x="3745484" y="533400"/>
                  </a:lnTo>
                  <a:lnTo>
                    <a:pt x="3744849" y="508000"/>
                  </a:lnTo>
                  <a:lnTo>
                    <a:pt x="3798443" y="508000"/>
                  </a:lnTo>
                  <a:lnTo>
                    <a:pt x="3852164" y="520700"/>
                  </a:lnTo>
                  <a:lnTo>
                    <a:pt x="3959352" y="520700"/>
                  </a:lnTo>
                  <a:lnTo>
                    <a:pt x="3959860" y="533400"/>
                  </a:lnTo>
                  <a:lnTo>
                    <a:pt x="3961130" y="546100"/>
                  </a:lnTo>
                  <a:lnTo>
                    <a:pt x="3963035" y="584200"/>
                  </a:lnTo>
                  <a:lnTo>
                    <a:pt x="4002786" y="584200"/>
                  </a:lnTo>
                  <a:lnTo>
                    <a:pt x="4001389" y="571500"/>
                  </a:lnTo>
                  <a:lnTo>
                    <a:pt x="4000754" y="546100"/>
                  </a:lnTo>
                  <a:lnTo>
                    <a:pt x="4000627" y="533400"/>
                  </a:lnTo>
                  <a:lnTo>
                    <a:pt x="4001008" y="520700"/>
                  </a:lnTo>
                  <a:lnTo>
                    <a:pt x="4114800" y="520700"/>
                  </a:lnTo>
                  <a:lnTo>
                    <a:pt x="4114800" y="482600"/>
                  </a:lnTo>
                  <a:lnTo>
                    <a:pt x="4114800" y="469900"/>
                  </a:lnTo>
                  <a:lnTo>
                    <a:pt x="4002278" y="469900"/>
                  </a:lnTo>
                  <a:lnTo>
                    <a:pt x="4003040" y="457200"/>
                  </a:lnTo>
                  <a:lnTo>
                    <a:pt x="4004183" y="444500"/>
                  </a:lnTo>
                  <a:lnTo>
                    <a:pt x="4005326" y="419100"/>
                  </a:lnTo>
                  <a:lnTo>
                    <a:pt x="4006342" y="406400"/>
                  </a:lnTo>
                  <a:lnTo>
                    <a:pt x="4114800" y="406400"/>
                  </a:lnTo>
                  <a:lnTo>
                    <a:pt x="4114800" y="381000"/>
                  </a:lnTo>
                  <a:lnTo>
                    <a:pt x="4114800" y="368300"/>
                  </a:lnTo>
                  <a:lnTo>
                    <a:pt x="4114800" y="342900"/>
                  </a:lnTo>
                  <a:lnTo>
                    <a:pt x="4009771" y="342900"/>
                  </a:lnTo>
                  <a:lnTo>
                    <a:pt x="4011168" y="317500"/>
                  </a:lnTo>
                  <a:lnTo>
                    <a:pt x="4011676" y="292100"/>
                  </a:lnTo>
                  <a:lnTo>
                    <a:pt x="4012057" y="279400"/>
                  </a:lnTo>
                  <a:lnTo>
                    <a:pt x="4114800" y="279400"/>
                  </a:lnTo>
                  <a:lnTo>
                    <a:pt x="4114800" y="266700"/>
                  </a:lnTo>
                  <a:lnTo>
                    <a:pt x="3968877" y="266700"/>
                  </a:lnTo>
                  <a:lnTo>
                    <a:pt x="3968877" y="279400"/>
                  </a:lnTo>
                  <a:lnTo>
                    <a:pt x="3965956" y="342900"/>
                  </a:lnTo>
                  <a:lnTo>
                    <a:pt x="3964051" y="342900"/>
                  </a:lnTo>
                  <a:lnTo>
                    <a:pt x="3964051" y="406400"/>
                  </a:lnTo>
                  <a:lnTo>
                    <a:pt x="3962273" y="431800"/>
                  </a:lnTo>
                  <a:lnTo>
                    <a:pt x="3961384" y="457200"/>
                  </a:lnTo>
                  <a:lnTo>
                    <a:pt x="3960622" y="469900"/>
                  </a:lnTo>
                  <a:lnTo>
                    <a:pt x="3743706" y="469900"/>
                  </a:lnTo>
                  <a:lnTo>
                    <a:pt x="3744595" y="444500"/>
                  </a:lnTo>
                  <a:lnTo>
                    <a:pt x="3745230" y="431800"/>
                  </a:lnTo>
                  <a:lnTo>
                    <a:pt x="3745738" y="406400"/>
                  </a:lnTo>
                  <a:lnTo>
                    <a:pt x="3964051" y="406400"/>
                  </a:lnTo>
                  <a:lnTo>
                    <a:pt x="3964051" y="342900"/>
                  </a:lnTo>
                  <a:lnTo>
                    <a:pt x="3749040" y="342900"/>
                  </a:lnTo>
                  <a:lnTo>
                    <a:pt x="3750564" y="330200"/>
                  </a:lnTo>
                  <a:lnTo>
                    <a:pt x="3751072" y="317500"/>
                  </a:lnTo>
                  <a:lnTo>
                    <a:pt x="3750945" y="279400"/>
                  </a:lnTo>
                  <a:lnTo>
                    <a:pt x="3968877" y="279400"/>
                  </a:lnTo>
                  <a:lnTo>
                    <a:pt x="3968877" y="266700"/>
                  </a:lnTo>
                  <a:lnTo>
                    <a:pt x="3705479" y="266700"/>
                  </a:lnTo>
                  <a:lnTo>
                    <a:pt x="3705479" y="292100"/>
                  </a:lnTo>
                  <a:lnTo>
                    <a:pt x="3703701" y="317500"/>
                  </a:lnTo>
                  <a:lnTo>
                    <a:pt x="3703066" y="317500"/>
                  </a:lnTo>
                  <a:lnTo>
                    <a:pt x="3702431" y="330200"/>
                  </a:lnTo>
                  <a:lnTo>
                    <a:pt x="3701923" y="330200"/>
                  </a:lnTo>
                  <a:lnTo>
                    <a:pt x="3701923" y="469900"/>
                  </a:lnTo>
                  <a:lnTo>
                    <a:pt x="3501771" y="469900"/>
                  </a:lnTo>
                  <a:lnTo>
                    <a:pt x="3501136" y="457200"/>
                  </a:lnTo>
                  <a:lnTo>
                    <a:pt x="3499993" y="419100"/>
                  </a:lnTo>
                  <a:lnTo>
                    <a:pt x="3499358" y="406400"/>
                  </a:lnTo>
                  <a:lnTo>
                    <a:pt x="3701034" y="406400"/>
                  </a:lnTo>
                  <a:lnTo>
                    <a:pt x="3701415" y="419100"/>
                  </a:lnTo>
                  <a:lnTo>
                    <a:pt x="3701923" y="469900"/>
                  </a:lnTo>
                  <a:lnTo>
                    <a:pt x="3701923" y="330200"/>
                  </a:lnTo>
                  <a:lnTo>
                    <a:pt x="3701415" y="342900"/>
                  </a:lnTo>
                  <a:lnTo>
                    <a:pt x="3549777" y="342900"/>
                  </a:lnTo>
                  <a:lnTo>
                    <a:pt x="3499358" y="355600"/>
                  </a:lnTo>
                  <a:lnTo>
                    <a:pt x="3499358" y="330200"/>
                  </a:lnTo>
                  <a:lnTo>
                    <a:pt x="3497707" y="304800"/>
                  </a:lnTo>
                  <a:lnTo>
                    <a:pt x="3496945" y="279400"/>
                  </a:lnTo>
                  <a:lnTo>
                    <a:pt x="3601593" y="279400"/>
                  </a:lnTo>
                  <a:lnTo>
                    <a:pt x="3654044" y="292100"/>
                  </a:lnTo>
                  <a:lnTo>
                    <a:pt x="3705479" y="292100"/>
                  </a:lnTo>
                  <a:lnTo>
                    <a:pt x="3705479" y="266700"/>
                  </a:lnTo>
                  <a:lnTo>
                    <a:pt x="3461258" y="266700"/>
                  </a:lnTo>
                  <a:lnTo>
                    <a:pt x="3461258" y="457200"/>
                  </a:lnTo>
                  <a:lnTo>
                    <a:pt x="3461258" y="469900"/>
                  </a:lnTo>
                  <a:lnTo>
                    <a:pt x="3299333" y="469900"/>
                  </a:lnTo>
                  <a:lnTo>
                    <a:pt x="3245358" y="482600"/>
                  </a:lnTo>
                  <a:lnTo>
                    <a:pt x="3246374" y="444500"/>
                  </a:lnTo>
                  <a:lnTo>
                    <a:pt x="3246247" y="406400"/>
                  </a:lnTo>
                  <a:lnTo>
                    <a:pt x="3459353" y="406400"/>
                  </a:lnTo>
                  <a:lnTo>
                    <a:pt x="3460115" y="419100"/>
                  </a:lnTo>
                  <a:lnTo>
                    <a:pt x="3461258" y="457200"/>
                  </a:lnTo>
                  <a:lnTo>
                    <a:pt x="3461258" y="266700"/>
                  </a:lnTo>
                  <a:lnTo>
                    <a:pt x="3456178" y="266700"/>
                  </a:lnTo>
                  <a:lnTo>
                    <a:pt x="3456178" y="355600"/>
                  </a:lnTo>
                  <a:lnTo>
                    <a:pt x="3403473" y="355600"/>
                  </a:lnTo>
                  <a:lnTo>
                    <a:pt x="3350768" y="342900"/>
                  </a:lnTo>
                  <a:lnTo>
                    <a:pt x="3298190" y="342900"/>
                  </a:lnTo>
                  <a:lnTo>
                    <a:pt x="3245485" y="355600"/>
                  </a:lnTo>
                  <a:lnTo>
                    <a:pt x="3245485" y="330200"/>
                  </a:lnTo>
                  <a:lnTo>
                    <a:pt x="3245358" y="317500"/>
                  </a:lnTo>
                  <a:lnTo>
                    <a:pt x="3245866" y="279400"/>
                  </a:lnTo>
                  <a:lnTo>
                    <a:pt x="3454019" y="279400"/>
                  </a:lnTo>
                  <a:lnTo>
                    <a:pt x="3454273" y="292100"/>
                  </a:lnTo>
                  <a:lnTo>
                    <a:pt x="3454527" y="317500"/>
                  </a:lnTo>
                  <a:lnTo>
                    <a:pt x="3455162" y="330200"/>
                  </a:lnTo>
                  <a:lnTo>
                    <a:pt x="3456178" y="355600"/>
                  </a:lnTo>
                  <a:lnTo>
                    <a:pt x="3456178" y="266700"/>
                  </a:lnTo>
                  <a:lnTo>
                    <a:pt x="3205607" y="266700"/>
                  </a:lnTo>
                  <a:lnTo>
                    <a:pt x="3205607" y="482600"/>
                  </a:lnTo>
                  <a:lnTo>
                    <a:pt x="2937383" y="482600"/>
                  </a:lnTo>
                  <a:lnTo>
                    <a:pt x="2937383" y="457200"/>
                  </a:lnTo>
                  <a:lnTo>
                    <a:pt x="2937002" y="419100"/>
                  </a:lnTo>
                  <a:lnTo>
                    <a:pt x="2936621" y="406400"/>
                  </a:lnTo>
                  <a:lnTo>
                    <a:pt x="3201416" y="406400"/>
                  </a:lnTo>
                  <a:lnTo>
                    <a:pt x="3202559" y="431800"/>
                  </a:lnTo>
                  <a:lnTo>
                    <a:pt x="3204972" y="457200"/>
                  </a:lnTo>
                  <a:lnTo>
                    <a:pt x="3205607" y="482600"/>
                  </a:lnTo>
                  <a:lnTo>
                    <a:pt x="3205607" y="266700"/>
                  </a:lnTo>
                  <a:lnTo>
                    <a:pt x="3201670" y="266700"/>
                  </a:lnTo>
                  <a:lnTo>
                    <a:pt x="3201670" y="342900"/>
                  </a:lnTo>
                  <a:lnTo>
                    <a:pt x="3201416" y="355600"/>
                  </a:lnTo>
                  <a:lnTo>
                    <a:pt x="2936748" y="355600"/>
                  </a:lnTo>
                  <a:lnTo>
                    <a:pt x="2936748" y="292100"/>
                  </a:lnTo>
                  <a:lnTo>
                    <a:pt x="3042158" y="292100"/>
                  </a:lnTo>
                  <a:lnTo>
                    <a:pt x="3094863" y="279400"/>
                  </a:lnTo>
                  <a:lnTo>
                    <a:pt x="3200019" y="279400"/>
                  </a:lnTo>
                  <a:lnTo>
                    <a:pt x="3200908" y="317500"/>
                  </a:lnTo>
                  <a:lnTo>
                    <a:pt x="3201670" y="342900"/>
                  </a:lnTo>
                  <a:lnTo>
                    <a:pt x="3201670" y="266700"/>
                  </a:lnTo>
                  <a:lnTo>
                    <a:pt x="2889250" y="266700"/>
                  </a:lnTo>
                  <a:lnTo>
                    <a:pt x="2889250" y="482600"/>
                  </a:lnTo>
                  <a:lnTo>
                    <a:pt x="2639441" y="482600"/>
                  </a:lnTo>
                  <a:lnTo>
                    <a:pt x="2637917" y="469900"/>
                  </a:lnTo>
                  <a:lnTo>
                    <a:pt x="2636393" y="444500"/>
                  </a:lnTo>
                  <a:lnTo>
                    <a:pt x="2634996" y="431800"/>
                  </a:lnTo>
                  <a:lnTo>
                    <a:pt x="2633980" y="406400"/>
                  </a:lnTo>
                  <a:lnTo>
                    <a:pt x="2888615" y="406400"/>
                  </a:lnTo>
                  <a:lnTo>
                    <a:pt x="2888996" y="444500"/>
                  </a:lnTo>
                  <a:lnTo>
                    <a:pt x="2889250" y="482600"/>
                  </a:lnTo>
                  <a:lnTo>
                    <a:pt x="2889250" y="266700"/>
                  </a:lnTo>
                  <a:lnTo>
                    <a:pt x="2888488" y="266700"/>
                  </a:lnTo>
                  <a:lnTo>
                    <a:pt x="2888488" y="304800"/>
                  </a:lnTo>
                  <a:lnTo>
                    <a:pt x="2888488" y="317500"/>
                  </a:lnTo>
                  <a:lnTo>
                    <a:pt x="2887853" y="355600"/>
                  </a:lnTo>
                  <a:lnTo>
                    <a:pt x="2683637" y="355600"/>
                  </a:lnTo>
                  <a:lnTo>
                    <a:pt x="2632583" y="368300"/>
                  </a:lnTo>
                  <a:lnTo>
                    <a:pt x="2632456" y="342900"/>
                  </a:lnTo>
                  <a:lnTo>
                    <a:pt x="2633091" y="304800"/>
                  </a:lnTo>
                  <a:lnTo>
                    <a:pt x="2633599" y="292100"/>
                  </a:lnTo>
                  <a:lnTo>
                    <a:pt x="2887726" y="292100"/>
                  </a:lnTo>
                  <a:lnTo>
                    <a:pt x="2888488" y="304800"/>
                  </a:lnTo>
                  <a:lnTo>
                    <a:pt x="2888488" y="266700"/>
                  </a:lnTo>
                  <a:lnTo>
                    <a:pt x="2585339" y="266700"/>
                  </a:lnTo>
                  <a:lnTo>
                    <a:pt x="2585339" y="368300"/>
                  </a:lnTo>
                  <a:lnTo>
                    <a:pt x="2584704" y="368300"/>
                  </a:lnTo>
                  <a:lnTo>
                    <a:pt x="2584704" y="406400"/>
                  </a:lnTo>
                  <a:lnTo>
                    <a:pt x="2584069" y="431800"/>
                  </a:lnTo>
                  <a:lnTo>
                    <a:pt x="2583434" y="444500"/>
                  </a:lnTo>
                  <a:lnTo>
                    <a:pt x="2582545" y="482600"/>
                  </a:lnTo>
                  <a:lnTo>
                    <a:pt x="2534666" y="495300"/>
                  </a:lnTo>
                  <a:lnTo>
                    <a:pt x="2342642" y="495300"/>
                  </a:lnTo>
                  <a:lnTo>
                    <a:pt x="2342261" y="419100"/>
                  </a:lnTo>
                  <a:lnTo>
                    <a:pt x="2477389" y="419100"/>
                  </a:lnTo>
                  <a:lnTo>
                    <a:pt x="2531110" y="406400"/>
                  </a:lnTo>
                  <a:lnTo>
                    <a:pt x="2584704" y="406400"/>
                  </a:lnTo>
                  <a:lnTo>
                    <a:pt x="2584704" y="368300"/>
                  </a:lnTo>
                  <a:lnTo>
                    <a:pt x="2342388" y="368300"/>
                  </a:lnTo>
                  <a:lnTo>
                    <a:pt x="2342769" y="292100"/>
                  </a:lnTo>
                  <a:lnTo>
                    <a:pt x="2582926" y="292100"/>
                  </a:lnTo>
                  <a:lnTo>
                    <a:pt x="2583688" y="304800"/>
                  </a:lnTo>
                  <a:lnTo>
                    <a:pt x="2584450" y="330200"/>
                  </a:lnTo>
                  <a:lnTo>
                    <a:pt x="2585085" y="342900"/>
                  </a:lnTo>
                  <a:lnTo>
                    <a:pt x="2585339" y="368300"/>
                  </a:lnTo>
                  <a:lnTo>
                    <a:pt x="2585339" y="266700"/>
                  </a:lnTo>
                  <a:lnTo>
                    <a:pt x="2290318" y="266700"/>
                  </a:lnTo>
                  <a:lnTo>
                    <a:pt x="2290318" y="292100"/>
                  </a:lnTo>
                  <a:lnTo>
                    <a:pt x="2288667" y="321246"/>
                  </a:lnTo>
                  <a:lnTo>
                    <a:pt x="2288667" y="495300"/>
                  </a:lnTo>
                  <a:lnTo>
                    <a:pt x="2028317" y="495300"/>
                  </a:lnTo>
                  <a:lnTo>
                    <a:pt x="2029079" y="419100"/>
                  </a:lnTo>
                  <a:lnTo>
                    <a:pt x="2287143" y="419100"/>
                  </a:lnTo>
                  <a:lnTo>
                    <a:pt x="2288413" y="431800"/>
                  </a:lnTo>
                  <a:lnTo>
                    <a:pt x="2288667" y="495300"/>
                  </a:lnTo>
                  <a:lnTo>
                    <a:pt x="2288667" y="321246"/>
                  </a:lnTo>
                  <a:lnTo>
                    <a:pt x="2288159" y="330200"/>
                  </a:lnTo>
                  <a:lnTo>
                    <a:pt x="2286762" y="342900"/>
                  </a:lnTo>
                  <a:lnTo>
                    <a:pt x="2285238" y="368300"/>
                  </a:lnTo>
                  <a:lnTo>
                    <a:pt x="2028698" y="368300"/>
                  </a:lnTo>
                  <a:lnTo>
                    <a:pt x="2027301" y="342900"/>
                  </a:lnTo>
                  <a:lnTo>
                    <a:pt x="2026031" y="330200"/>
                  </a:lnTo>
                  <a:lnTo>
                    <a:pt x="2025142" y="304800"/>
                  </a:lnTo>
                  <a:lnTo>
                    <a:pt x="2024888" y="292100"/>
                  </a:lnTo>
                  <a:lnTo>
                    <a:pt x="2290318" y="292100"/>
                  </a:lnTo>
                  <a:lnTo>
                    <a:pt x="2290318" y="266700"/>
                  </a:lnTo>
                  <a:lnTo>
                    <a:pt x="1979549" y="266700"/>
                  </a:lnTo>
                  <a:lnTo>
                    <a:pt x="1979549" y="495300"/>
                  </a:lnTo>
                  <a:lnTo>
                    <a:pt x="1719199" y="495300"/>
                  </a:lnTo>
                  <a:lnTo>
                    <a:pt x="1718437" y="457200"/>
                  </a:lnTo>
                  <a:lnTo>
                    <a:pt x="1718818" y="431800"/>
                  </a:lnTo>
                  <a:lnTo>
                    <a:pt x="1719453" y="419100"/>
                  </a:lnTo>
                  <a:lnTo>
                    <a:pt x="1978533" y="419100"/>
                  </a:lnTo>
                  <a:lnTo>
                    <a:pt x="1979295" y="431800"/>
                  </a:lnTo>
                  <a:lnTo>
                    <a:pt x="1979549" y="495300"/>
                  </a:lnTo>
                  <a:lnTo>
                    <a:pt x="1979549" y="266700"/>
                  </a:lnTo>
                  <a:lnTo>
                    <a:pt x="1976120" y="266700"/>
                  </a:lnTo>
                  <a:lnTo>
                    <a:pt x="1976120" y="292100"/>
                  </a:lnTo>
                  <a:lnTo>
                    <a:pt x="1975358" y="304800"/>
                  </a:lnTo>
                  <a:lnTo>
                    <a:pt x="1975104" y="330200"/>
                  </a:lnTo>
                  <a:lnTo>
                    <a:pt x="1975993" y="368300"/>
                  </a:lnTo>
                  <a:lnTo>
                    <a:pt x="1720634" y="368300"/>
                  </a:lnTo>
                  <a:lnTo>
                    <a:pt x="1720634" y="342900"/>
                  </a:lnTo>
                  <a:lnTo>
                    <a:pt x="1720888" y="342900"/>
                  </a:lnTo>
                  <a:lnTo>
                    <a:pt x="1720888" y="330200"/>
                  </a:lnTo>
                  <a:lnTo>
                    <a:pt x="1721421" y="330200"/>
                  </a:lnTo>
                  <a:lnTo>
                    <a:pt x="1721421" y="304800"/>
                  </a:lnTo>
                  <a:lnTo>
                    <a:pt x="1776349" y="304800"/>
                  </a:lnTo>
                  <a:lnTo>
                    <a:pt x="1776349" y="292100"/>
                  </a:lnTo>
                  <a:lnTo>
                    <a:pt x="1976120" y="292100"/>
                  </a:lnTo>
                  <a:lnTo>
                    <a:pt x="1976120" y="266700"/>
                  </a:lnTo>
                  <a:lnTo>
                    <a:pt x="1686280" y="266700"/>
                  </a:lnTo>
                  <a:lnTo>
                    <a:pt x="1686280" y="292100"/>
                  </a:lnTo>
                  <a:lnTo>
                    <a:pt x="1686280" y="304800"/>
                  </a:lnTo>
                  <a:lnTo>
                    <a:pt x="1685861" y="304800"/>
                  </a:lnTo>
                  <a:lnTo>
                    <a:pt x="1685861" y="330200"/>
                  </a:lnTo>
                  <a:lnTo>
                    <a:pt x="1685429" y="330200"/>
                  </a:lnTo>
                  <a:lnTo>
                    <a:pt x="1685429" y="342900"/>
                  </a:lnTo>
                  <a:lnTo>
                    <a:pt x="1685163" y="342900"/>
                  </a:lnTo>
                  <a:lnTo>
                    <a:pt x="1685163" y="368300"/>
                  </a:lnTo>
                  <a:lnTo>
                    <a:pt x="1423797" y="368300"/>
                  </a:lnTo>
                  <a:lnTo>
                    <a:pt x="1423416" y="330200"/>
                  </a:lnTo>
                  <a:lnTo>
                    <a:pt x="1423035" y="317500"/>
                  </a:lnTo>
                  <a:lnTo>
                    <a:pt x="1422654" y="292100"/>
                  </a:lnTo>
                  <a:lnTo>
                    <a:pt x="1686280" y="292100"/>
                  </a:lnTo>
                  <a:lnTo>
                    <a:pt x="1686280" y="266700"/>
                  </a:lnTo>
                  <a:lnTo>
                    <a:pt x="1383284" y="266700"/>
                  </a:lnTo>
                  <a:lnTo>
                    <a:pt x="1383284" y="368300"/>
                  </a:lnTo>
                  <a:lnTo>
                    <a:pt x="1169416" y="368300"/>
                  </a:lnTo>
                  <a:lnTo>
                    <a:pt x="1168781" y="355600"/>
                  </a:lnTo>
                  <a:lnTo>
                    <a:pt x="1167511" y="304800"/>
                  </a:lnTo>
                  <a:lnTo>
                    <a:pt x="1221359" y="304800"/>
                  </a:lnTo>
                  <a:lnTo>
                    <a:pt x="1275207" y="292100"/>
                  </a:lnTo>
                  <a:lnTo>
                    <a:pt x="1382776" y="292100"/>
                  </a:lnTo>
                  <a:lnTo>
                    <a:pt x="1383030" y="317500"/>
                  </a:lnTo>
                  <a:lnTo>
                    <a:pt x="1383284" y="368300"/>
                  </a:lnTo>
                  <a:lnTo>
                    <a:pt x="1383284" y="266700"/>
                  </a:lnTo>
                  <a:lnTo>
                    <a:pt x="1167257" y="266700"/>
                  </a:lnTo>
                  <a:lnTo>
                    <a:pt x="1167003" y="254000"/>
                  </a:lnTo>
                  <a:lnTo>
                    <a:pt x="1166622" y="241300"/>
                  </a:lnTo>
                  <a:lnTo>
                    <a:pt x="1165352" y="215900"/>
                  </a:lnTo>
                  <a:lnTo>
                    <a:pt x="1124458" y="215900"/>
                  </a:lnTo>
                  <a:lnTo>
                    <a:pt x="1124458" y="381000"/>
                  </a:lnTo>
                  <a:lnTo>
                    <a:pt x="906322" y="381000"/>
                  </a:lnTo>
                  <a:lnTo>
                    <a:pt x="906259" y="355600"/>
                  </a:lnTo>
                  <a:lnTo>
                    <a:pt x="906043" y="330200"/>
                  </a:lnTo>
                  <a:lnTo>
                    <a:pt x="905814" y="304800"/>
                  </a:lnTo>
                  <a:lnTo>
                    <a:pt x="1121918" y="304800"/>
                  </a:lnTo>
                  <a:lnTo>
                    <a:pt x="1123315" y="317500"/>
                  </a:lnTo>
                  <a:lnTo>
                    <a:pt x="1124331" y="355600"/>
                  </a:lnTo>
                  <a:lnTo>
                    <a:pt x="1124458" y="381000"/>
                  </a:lnTo>
                  <a:lnTo>
                    <a:pt x="1124458" y="215900"/>
                  </a:lnTo>
                  <a:lnTo>
                    <a:pt x="1119759" y="215900"/>
                  </a:lnTo>
                  <a:lnTo>
                    <a:pt x="1119124" y="228600"/>
                  </a:lnTo>
                  <a:lnTo>
                    <a:pt x="1118870" y="241300"/>
                  </a:lnTo>
                  <a:lnTo>
                    <a:pt x="1118997" y="254000"/>
                  </a:lnTo>
                  <a:lnTo>
                    <a:pt x="1119632" y="266700"/>
                  </a:lnTo>
                  <a:lnTo>
                    <a:pt x="905484" y="266700"/>
                  </a:lnTo>
                  <a:lnTo>
                    <a:pt x="903871" y="203200"/>
                  </a:lnTo>
                  <a:lnTo>
                    <a:pt x="1035634" y="203200"/>
                  </a:lnTo>
                  <a:lnTo>
                    <a:pt x="1079627" y="190500"/>
                  </a:lnTo>
                  <a:lnTo>
                    <a:pt x="3300603" y="190500"/>
                  </a:lnTo>
                  <a:lnTo>
                    <a:pt x="3351657" y="177800"/>
                  </a:lnTo>
                  <a:lnTo>
                    <a:pt x="4114800" y="177800"/>
                  </a:lnTo>
                  <a:lnTo>
                    <a:pt x="4114800" y="1651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51483" y="1384300"/>
              <a:ext cx="198881" cy="76200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308227" y="1371599"/>
              <a:ext cx="3035300" cy="88900"/>
            </a:xfrm>
            <a:custGeom>
              <a:avLst/>
              <a:gdLst/>
              <a:ahLst/>
              <a:cxnLst/>
              <a:rect l="l" t="t" r="r" b="b"/>
              <a:pathLst>
                <a:path w="3035300" h="88900">
                  <a:moveTo>
                    <a:pt x="143256" y="12700"/>
                  </a:moveTo>
                  <a:lnTo>
                    <a:pt x="0" y="12700"/>
                  </a:lnTo>
                  <a:lnTo>
                    <a:pt x="3048" y="25400"/>
                  </a:lnTo>
                  <a:lnTo>
                    <a:pt x="13716" y="38100"/>
                  </a:lnTo>
                  <a:lnTo>
                    <a:pt x="118618" y="38100"/>
                  </a:lnTo>
                  <a:lnTo>
                    <a:pt x="132842" y="25400"/>
                  </a:lnTo>
                  <a:lnTo>
                    <a:pt x="143256" y="12700"/>
                  </a:lnTo>
                  <a:close/>
                </a:path>
                <a:path w="3035300" h="88900">
                  <a:moveTo>
                    <a:pt x="645160" y="38100"/>
                  </a:moveTo>
                  <a:lnTo>
                    <a:pt x="644271" y="12700"/>
                  </a:lnTo>
                  <a:lnTo>
                    <a:pt x="608330" y="12700"/>
                  </a:lnTo>
                  <a:lnTo>
                    <a:pt x="607568" y="38100"/>
                  </a:lnTo>
                  <a:lnTo>
                    <a:pt x="606933" y="50800"/>
                  </a:lnTo>
                  <a:lnTo>
                    <a:pt x="606806" y="63500"/>
                  </a:lnTo>
                  <a:lnTo>
                    <a:pt x="607314" y="88900"/>
                  </a:lnTo>
                  <a:lnTo>
                    <a:pt x="643890" y="88900"/>
                  </a:lnTo>
                  <a:lnTo>
                    <a:pt x="644398" y="63500"/>
                  </a:lnTo>
                  <a:lnTo>
                    <a:pt x="645033" y="50800"/>
                  </a:lnTo>
                  <a:lnTo>
                    <a:pt x="645160" y="38100"/>
                  </a:lnTo>
                  <a:close/>
                </a:path>
                <a:path w="3035300" h="88900">
                  <a:moveTo>
                    <a:pt x="946023" y="25400"/>
                  </a:moveTo>
                  <a:lnTo>
                    <a:pt x="945896" y="12700"/>
                  </a:lnTo>
                  <a:lnTo>
                    <a:pt x="896874" y="12700"/>
                  </a:lnTo>
                  <a:lnTo>
                    <a:pt x="897128" y="25400"/>
                  </a:lnTo>
                  <a:lnTo>
                    <a:pt x="897255" y="88900"/>
                  </a:lnTo>
                  <a:lnTo>
                    <a:pt x="945388" y="88900"/>
                  </a:lnTo>
                  <a:lnTo>
                    <a:pt x="945515" y="63500"/>
                  </a:lnTo>
                  <a:lnTo>
                    <a:pt x="945896" y="50800"/>
                  </a:lnTo>
                  <a:lnTo>
                    <a:pt x="946023" y="25400"/>
                  </a:lnTo>
                  <a:close/>
                </a:path>
                <a:path w="3035300" h="88900">
                  <a:moveTo>
                    <a:pt x="3035173" y="0"/>
                  </a:moveTo>
                  <a:lnTo>
                    <a:pt x="2889885" y="0"/>
                  </a:lnTo>
                  <a:lnTo>
                    <a:pt x="2889885" y="12700"/>
                  </a:lnTo>
                  <a:lnTo>
                    <a:pt x="2889123" y="50800"/>
                  </a:lnTo>
                  <a:lnTo>
                    <a:pt x="2889123" y="63500"/>
                  </a:lnTo>
                  <a:lnTo>
                    <a:pt x="2780157" y="63500"/>
                  </a:lnTo>
                  <a:lnTo>
                    <a:pt x="2725674" y="76200"/>
                  </a:lnTo>
                  <a:lnTo>
                    <a:pt x="2671318" y="63500"/>
                  </a:lnTo>
                  <a:lnTo>
                    <a:pt x="2669413" y="12700"/>
                  </a:lnTo>
                  <a:lnTo>
                    <a:pt x="2889885" y="12700"/>
                  </a:lnTo>
                  <a:lnTo>
                    <a:pt x="2889885" y="0"/>
                  </a:lnTo>
                  <a:lnTo>
                    <a:pt x="2573909" y="0"/>
                  </a:lnTo>
                  <a:lnTo>
                    <a:pt x="2627503" y="12700"/>
                  </a:lnTo>
                  <a:lnTo>
                    <a:pt x="2626741" y="25400"/>
                  </a:lnTo>
                  <a:lnTo>
                    <a:pt x="2626741" y="38100"/>
                  </a:lnTo>
                  <a:lnTo>
                    <a:pt x="2627757" y="63500"/>
                  </a:lnTo>
                  <a:lnTo>
                    <a:pt x="2583307" y="76200"/>
                  </a:lnTo>
                  <a:lnTo>
                    <a:pt x="2449703" y="76200"/>
                  </a:lnTo>
                  <a:lnTo>
                    <a:pt x="2442337" y="63500"/>
                  </a:lnTo>
                  <a:lnTo>
                    <a:pt x="2416556" y="63500"/>
                  </a:lnTo>
                  <a:lnTo>
                    <a:pt x="2415159" y="38100"/>
                  </a:lnTo>
                  <a:lnTo>
                    <a:pt x="2414016" y="25400"/>
                  </a:lnTo>
                  <a:lnTo>
                    <a:pt x="2412873" y="0"/>
                  </a:lnTo>
                  <a:lnTo>
                    <a:pt x="2374265" y="0"/>
                  </a:lnTo>
                  <a:lnTo>
                    <a:pt x="2371979" y="38100"/>
                  </a:lnTo>
                  <a:lnTo>
                    <a:pt x="2372106" y="50800"/>
                  </a:lnTo>
                  <a:lnTo>
                    <a:pt x="2373122" y="63500"/>
                  </a:lnTo>
                  <a:lnTo>
                    <a:pt x="2321687" y="63500"/>
                  </a:lnTo>
                  <a:lnTo>
                    <a:pt x="2270125" y="76200"/>
                  </a:lnTo>
                  <a:lnTo>
                    <a:pt x="2167128" y="76200"/>
                  </a:lnTo>
                  <a:lnTo>
                    <a:pt x="2167890" y="63500"/>
                  </a:lnTo>
                  <a:lnTo>
                    <a:pt x="2169160" y="25400"/>
                  </a:lnTo>
                  <a:lnTo>
                    <a:pt x="2169795" y="12700"/>
                  </a:lnTo>
                  <a:lnTo>
                    <a:pt x="2119122" y="12700"/>
                  </a:lnTo>
                  <a:lnTo>
                    <a:pt x="2118741" y="25400"/>
                  </a:lnTo>
                  <a:lnTo>
                    <a:pt x="2118868" y="38100"/>
                  </a:lnTo>
                  <a:lnTo>
                    <a:pt x="2119757" y="76200"/>
                  </a:lnTo>
                  <a:lnTo>
                    <a:pt x="1857375" y="76200"/>
                  </a:lnTo>
                  <a:lnTo>
                    <a:pt x="1856613" y="63500"/>
                  </a:lnTo>
                  <a:lnTo>
                    <a:pt x="1855724" y="38100"/>
                  </a:lnTo>
                  <a:lnTo>
                    <a:pt x="1854581" y="25400"/>
                  </a:lnTo>
                  <a:lnTo>
                    <a:pt x="1853057" y="12700"/>
                  </a:lnTo>
                  <a:lnTo>
                    <a:pt x="1806448" y="12700"/>
                  </a:lnTo>
                  <a:lnTo>
                    <a:pt x="1805559" y="25400"/>
                  </a:lnTo>
                  <a:lnTo>
                    <a:pt x="1805559" y="38100"/>
                  </a:lnTo>
                  <a:lnTo>
                    <a:pt x="1805940" y="76200"/>
                  </a:lnTo>
                  <a:lnTo>
                    <a:pt x="1751330" y="76200"/>
                  </a:lnTo>
                  <a:lnTo>
                    <a:pt x="1751076" y="38100"/>
                  </a:lnTo>
                  <a:lnTo>
                    <a:pt x="1750314" y="25400"/>
                  </a:lnTo>
                  <a:lnTo>
                    <a:pt x="1748663" y="12700"/>
                  </a:lnTo>
                  <a:lnTo>
                    <a:pt x="1718310" y="12700"/>
                  </a:lnTo>
                  <a:lnTo>
                    <a:pt x="1717802" y="25400"/>
                  </a:lnTo>
                  <a:lnTo>
                    <a:pt x="1719453" y="63500"/>
                  </a:lnTo>
                  <a:lnTo>
                    <a:pt x="1720723" y="76200"/>
                  </a:lnTo>
                  <a:lnTo>
                    <a:pt x="1555115" y="76200"/>
                  </a:lnTo>
                  <a:lnTo>
                    <a:pt x="1555496" y="63500"/>
                  </a:lnTo>
                  <a:lnTo>
                    <a:pt x="1555496" y="25400"/>
                  </a:lnTo>
                  <a:lnTo>
                    <a:pt x="1555369" y="12700"/>
                  </a:lnTo>
                  <a:lnTo>
                    <a:pt x="1501140" y="12700"/>
                  </a:lnTo>
                  <a:lnTo>
                    <a:pt x="1500505" y="25400"/>
                  </a:lnTo>
                  <a:lnTo>
                    <a:pt x="1500505" y="38100"/>
                  </a:lnTo>
                  <a:lnTo>
                    <a:pt x="1501013" y="63500"/>
                  </a:lnTo>
                  <a:lnTo>
                    <a:pt x="1501648" y="76200"/>
                  </a:lnTo>
                  <a:lnTo>
                    <a:pt x="1263269" y="76200"/>
                  </a:lnTo>
                  <a:lnTo>
                    <a:pt x="1263142" y="38100"/>
                  </a:lnTo>
                  <a:lnTo>
                    <a:pt x="1262507" y="12700"/>
                  </a:lnTo>
                  <a:lnTo>
                    <a:pt x="1215771" y="12700"/>
                  </a:lnTo>
                  <a:lnTo>
                    <a:pt x="1214374" y="25400"/>
                  </a:lnTo>
                  <a:lnTo>
                    <a:pt x="1213358" y="38100"/>
                  </a:lnTo>
                  <a:lnTo>
                    <a:pt x="1212596" y="63500"/>
                  </a:lnTo>
                  <a:lnTo>
                    <a:pt x="1211961" y="76200"/>
                  </a:lnTo>
                  <a:lnTo>
                    <a:pt x="998601" y="76200"/>
                  </a:lnTo>
                  <a:lnTo>
                    <a:pt x="945388" y="88900"/>
                  </a:lnTo>
                  <a:lnTo>
                    <a:pt x="3035173" y="88900"/>
                  </a:lnTo>
                  <a:lnTo>
                    <a:pt x="3035173" y="63500"/>
                  </a:lnTo>
                  <a:lnTo>
                    <a:pt x="2932938" y="63500"/>
                  </a:lnTo>
                  <a:lnTo>
                    <a:pt x="2932938" y="38100"/>
                  </a:lnTo>
                  <a:lnTo>
                    <a:pt x="2932811" y="25400"/>
                  </a:lnTo>
                  <a:lnTo>
                    <a:pt x="2932303" y="12700"/>
                  </a:lnTo>
                  <a:lnTo>
                    <a:pt x="3035173" y="12700"/>
                  </a:lnTo>
                  <a:lnTo>
                    <a:pt x="3035173" y="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75918" y="1206500"/>
              <a:ext cx="282422" cy="152400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458341" y="1181099"/>
              <a:ext cx="2885440" cy="177800"/>
            </a:xfrm>
            <a:custGeom>
              <a:avLst/>
              <a:gdLst/>
              <a:ahLst/>
              <a:cxnLst/>
              <a:rect l="l" t="t" r="r" b="b"/>
              <a:pathLst>
                <a:path w="2885440" h="177800">
                  <a:moveTo>
                    <a:pt x="2885059" y="165100"/>
                  </a:moveTo>
                  <a:lnTo>
                    <a:pt x="1802003" y="165100"/>
                  </a:lnTo>
                  <a:lnTo>
                    <a:pt x="1804416" y="139700"/>
                  </a:lnTo>
                  <a:lnTo>
                    <a:pt x="1805305" y="127000"/>
                  </a:lnTo>
                  <a:lnTo>
                    <a:pt x="1805305" y="114300"/>
                  </a:lnTo>
                  <a:lnTo>
                    <a:pt x="1804924" y="101600"/>
                  </a:lnTo>
                  <a:lnTo>
                    <a:pt x="1889252" y="101600"/>
                  </a:lnTo>
                  <a:lnTo>
                    <a:pt x="1931543" y="88900"/>
                  </a:lnTo>
                  <a:lnTo>
                    <a:pt x="2019681" y="88900"/>
                  </a:lnTo>
                  <a:lnTo>
                    <a:pt x="2019427" y="76200"/>
                  </a:lnTo>
                  <a:lnTo>
                    <a:pt x="1804797" y="76200"/>
                  </a:lnTo>
                  <a:lnTo>
                    <a:pt x="1804797" y="50800"/>
                  </a:lnTo>
                  <a:lnTo>
                    <a:pt x="1805305" y="12700"/>
                  </a:lnTo>
                  <a:lnTo>
                    <a:pt x="2325243" y="12700"/>
                  </a:lnTo>
                  <a:lnTo>
                    <a:pt x="2323719" y="0"/>
                  </a:lnTo>
                  <a:lnTo>
                    <a:pt x="1762633" y="0"/>
                  </a:lnTo>
                  <a:lnTo>
                    <a:pt x="1763522" y="50800"/>
                  </a:lnTo>
                  <a:lnTo>
                    <a:pt x="1761871" y="88900"/>
                  </a:lnTo>
                  <a:lnTo>
                    <a:pt x="1760728" y="127000"/>
                  </a:lnTo>
                  <a:lnTo>
                    <a:pt x="1763268" y="165100"/>
                  </a:lnTo>
                  <a:lnTo>
                    <a:pt x="1721739" y="165100"/>
                  </a:lnTo>
                  <a:lnTo>
                    <a:pt x="1680210" y="152400"/>
                  </a:lnTo>
                  <a:lnTo>
                    <a:pt x="1597025" y="152400"/>
                  </a:lnTo>
                  <a:lnTo>
                    <a:pt x="1597914" y="127000"/>
                  </a:lnTo>
                  <a:lnTo>
                    <a:pt x="1597914" y="101600"/>
                  </a:lnTo>
                  <a:lnTo>
                    <a:pt x="1566545" y="101600"/>
                  </a:lnTo>
                  <a:lnTo>
                    <a:pt x="1566799" y="127000"/>
                  </a:lnTo>
                  <a:lnTo>
                    <a:pt x="1568704" y="165100"/>
                  </a:lnTo>
                  <a:lnTo>
                    <a:pt x="1527683" y="152400"/>
                  </a:lnTo>
                  <a:lnTo>
                    <a:pt x="1486662" y="165100"/>
                  </a:lnTo>
                  <a:lnTo>
                    <a:pt x="1425130" y="165100"/>
                  </a:lnTo>
                  <a:lnTo>
                    <a:pt x="1425130" y="152400"/>
                  </a:lnTo>
                  <a:lnTo>
                    <a:pt x="1404632" y="152400"/>
                  </a:lnTo>
                  <a:lnTo>
                    <a:pt x="1404632" y="139700"/>
                  </a:lnTo>
                  <a:lnTo>
                    <a:pt x="1404696" y="114300"/>
                  </a:lnTo>
                  <a:lnTo>
                    <a:pt x="1405750" y="114300"/>
                  </a:lnTo>
                  <a:lnTo>
                    <a:pt x="1405750" y="101600"/>
                  </a:lnTo>
                  <a:lnTo>
                    <a:pt x="1357223" y="101600"/>
                  </a:lnTo>
                  <a:lnTo>
                    <a:pt x="1357223" y="114300"/>
                  </a:lnTo>
                  <a:lnTo>
                    <a:pt x="1356779" y="114300"/>
                  </a:lnTo>
                  <a:lnTo>
                    <a:pt x="1356779" y="139700"/>
                  </a:lnTo>
                  <a:lnTo>
                    <a:pt x="1355852" y="139700"/>
                  </a:lnTo>
                  <a:lnTo>
                    <a:pt x="1355852" y="152400"/>
                  </a:lnTo>
                  <a:lnTo>
                    <a:pt x="1031557" y="152400"/>
                  </a:lnTo>
                  <a:lnTo>
                    <a:pt x="1031557" y="165100"/>
                  </a:lnTo>
                  <a:lnTo>
                    <a:pt x="957199" y="165100"/>
                  </a:lnTo>
                  <a:lnTo>
                    <a:pt x="959358" y="127000"/>
                  </a:lnTo>
                  <a:lnTo>
                    <a:pt x="959358" y="101600"/>
                  </a:lnTo>
                  <a:lnTo>
                    <a:pt x="959358" y="88900"/>
                  </a:lnTo>
                  <a:lnTo>
                    <a:pt x="906907" y="88900"/>
                  </a:lnTo>
                  <a:lnTo>
                    <a:pt x="906907" y="165100"/>
                  </a:lnTo>
                  <a:lnTo>
                    <a:pt x="796417" y="165100"/>
                  </a:lnTo>
                  <a:lnTo>
                    <a:pt x="797179" y="152400"/>
                  </a:lnTo>
                  <a:lnTo>
                    <a:pt x="797814" y="139700"/>
                  </a:lnTo>
                  <a:lnTo>
                    <a:pt x="798322" y="127000"/>
                  </a:lnTo>
                  <a:lnTo>
                    <a:pt x="798449" y="114300"/>
                  </a:lnTo>
                  <a:lnTo>
                    <a:pt x="882142" y="114300"/>
                  </a:lnTo>
                  <a:lnTo>
                    <a:pt x="905129" y="101600"/>
                  </a:lnTo>
                  <a:lnTo>
                    <a:pt x="905256" y="114300"/>
                  </a:lnTo>
                  <a:lnTo>
                    <a:pt x="905256" y="139700"/>
                  </a:lnTo>
                  <a:lnTo>
                    <a:pt x="905637" y="152400"/>
                  </a:lnTo>
                  <a:lnTo>
                    <a:pt x="906907" y="165100"/>
                  </a:lnTo>
                  <a:lnTo>
                    <a:pt x="906907" y="88900"/>
                  </a:lnTo>
                  <a:lnTo>
                    <a:pt x="614553" y="88900"/>
                  </a:lnTo>
                  <a:lnTo>
                    <a:pt x="614045" y="63500"/>
                  </a:lnTo>
                  <a:lnTo>
                    <a:pt x="613283" y="50800"/>
                  </a:lnTo>
                  <a:lnTo>
                    <a:pt x="612394" y="12700"/>
                  </a:lnTo>
                  <a:lnTo>
                    <a:pt x="573024" y="12700"/>
                  </a:lnTo>
                  <a:lnTo>
                    <a:pt x="574040" y="50800"/>
                  </a:lnTo>
                  <a:lnTo>
                    <a:pt x="576834" y="127000"/>
                  </a:lnTo>
                  <a:lnTo>
                    <a:pt x="577850" y="165100"/>
                  </a:lnTo>
                  <a:lnTo>
                    <a:pt x="380873" y="165100"/>
                  </a:lnTo>
                  <a:lnTo>
                    <a:pt x="384302" y="127000"/>
                  </a:lnTo>
                  <a:lnTo>
                    <a:pt x="384683" y="88900"/>
                  </a:lnTo>
                  <a:lnTo>
                    <a:pt x="381635" y="25400"/>
                  </a:lnTo>
                  <a:lnTo>
                    <a:pt x="412623" y="12700"/>
                  </a:lnTo>
                  <a:lnTo>
                    <a:pt x="344297" y="12700"/>
                  </a:lnTo>
                  <a:lnTo>
                    <a:pt x="344297" y="165100"/>
                  </a:lnTo>
                  <a:lnTo>
                    <a:pt x="193675" y="165100"/>
                  </a:lnTo>
                  <a:lnTo>
                    <a:pt x="192392" y="101600"/>
                  </a:lnTo>
                  <a:lnTo>
                    <a:pt x="191249" y="63500"/>
                  </a:lnTo>
                  <a:lnTo>
                    <a:pt x="187706" y="25400"/>
                  </a:lnTo>
                  <a:lnTo>
                    <a:pt x="343789" y="25400"/>
                  </a:lnTo>
                  <a:lnTo>
                    <a:pt x="342519" y="50800"/>
                  </a:lnTo>
                  <a:lnTo>
                    <a:pt x="340233" y="88900"/>
                  </a:lnTo>
                  <a:lnTo>
                    <a:pt x="339852" y="139700"/>
                  </a:lnTo>
                  <a:lnTo>
                    <a:pt x="344297" y="165100"/>
                  </a:lnTo>
                  <a:lnTo>
                    <a:pt x="344297" y="12700"/>
                  </a:lnTo>
                  <a:lnTo>
                    <a:pt x="154178" y="12700"/>
                  </a:lnTo>
                  <a:lnTo>
                    <a:pt x="153289" y="76200"/>
                  </a:lnTo>
                  <a:lnTo>
                    <a:pt x="153162" y="127000"/>
                  </a:lnTo>
                  <a:lnTo>
                    <a:pt x="154432" y="165100"/>
                  </a:lnTo>
                  <a:lnTo>
                    <a:pt x="38481" y="165100"/>
                  </a:lnTo>
                  <a:lnTo>
                    <a:pt x="0" y="177800"/>
                  </a:lnTo>
                  <a:lnTo>
                    <a:pt x="613156" y="177800"/>
                  </a:lnTo>
                  <a:lnTo>
                    <a:pt x="614553" y="139700"/>
                  </a:lnTo>
                  <a:lnTo>
                    <a:pt x="614680" y="114300"/>
                  </a:lnTo>
                  <a:lnTo>
                    <a:pt x="746379" y="114300"/>
                  </a:lnTo>
                  <a:lnTo>
                    <a:pt x="746125" y="127000"/>
                  </a:lnTo>
                  <a:lnTo>
                    <a:pt x="746125" y="139700"/>
                  </a:lnTo>
                  <a:lnTo>
                    <a:pt x="746379" y="165100"/>
                  </a:lnTo>
                  <a:lnTo>
                    <a:pt x="646430" y="165100"/>
                  </a:lnTo>
                  <a:lnTo>
                    <a:pt x="613156" y="177800"/>
                  </a:lnTo>
                  <a:lnTo>
                    <a:pt x="2885059" y="177800"/>
                  </a:lnTo>
                  <a:lnTo>
                    <a:pt x="2885059" y="1651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260344" y="1270000"/>
              <a:ext cx="239267" cy="76200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3626358" y="1181099"/>
              <a:ext cx="354965" cy="165100"/>
            </a:xfrm>
            <a:custGeom>
              <a:avLst/>
              <a:gdLst/>
              <a:ahLst/>
              <a:cxnLst/>
              <a:rect l="l" t="t" r="r" b="b"/>
              <a:pathLst>
                <a:path w="354964" h="165100">
                  <a:moveTo>
                    <a:pt x="53340" y="127000"/>
                  </a:moveTo>
                  <a:lnTo>
                    <a:pt x="51943" y="88900"/>
                  </a:lnTo>
                  <a:lnTo>
                    <a:pt x="49149" y="50800"/>
                  </a:lnTo>
                  <a:lnTo>
                    <a:pt x="47498" y="12700"/>
                  </a:lnTo>
                  <a:lnTo>
                    <a:pt x="2032" y="12700"/>
                  </a:lnTo>
                  <a:lnTo>
                    <a:pt x="127" y="25400"/>
                  </a:lnTo>
                  <a:lnTo>
                    <a:pt x="0" y="50800"/>
                  </a:lnTo>
                  <a:lnTo>
                    <a:pt x="762" y="76200"/>
                  </a:lnTo>
                  <a:lnTo>
                    <a:pt x="1524" y="88900"/>
                  </a:lnTo>
                  <a:lnTo>
                    <a:pt x="2159" y="114300"/>
                  </a:lnTo>
                  <a:lnTo>
                    <a:pt x="1778" y="165100"/>
                  </a:lnTo>
                  <a:lnTo>
                    <a:pt x="51054" y="165100"/>
                  </a:lnTo>
                  <a:lnTo>
                    <a:pt x="53340" y="127000"/>
                  </a:lnTo>
                  <a:close/>
                </a:path>
                <a:path w="354964" h="165100">
                  <a:moveTo>
                    <a:pt x="157226" y="12700"/>
                  </a:moveTo>
                  <a:lnTo>
                    <a:pt x="108077" y="12700"/>
                  </a:lnTo>
                  <a:lnTo>
                    <a:pt x="107823" y="25400"/>
                  </a:lnTo>
                  <a:lnTo>
                    <a:pt x="103886" y="88900"/>
                  </a:lnTo>
                  <a:lnTo>
                    <a:pt x="102616" y="127000"/>
                  </a:lnTo>
                  <a:lnTo>
                    <a:pt x="102743" y="165100"/>
                  </a:lnTo>
                  <a:lnTo>
                    <a:pt x="151130" y="165100"/>
                  </a:lnTo>
                  <a:lnTo>
                    <a:pt x="154559" y="127000"/>
                  </a:lnTo>
                  <a:lnTo>
                    <a:pt x="155448" y="88900"/>
                  </a:lnTo>
                  <a:lnTo>
                    <a:pt x="155321" y="63500"/>
                  </a:lnTo>
                  <a:lnTo>
                    <a:pt x="155829" y="25400"/>
                  </a:lnTo>
                  <a:lnTo>
                    <a:pt x="156083" y="25400"/>
                  </a:lnTo>
                  <a:lnTo>
                    <a:pt x="157226" y="12700"/>
                  </a:lnTo>
                  <a:close/>
                </a:path>
                <a:path w="354964" h="165100">
                  <a:moveTo>
                    <a:pt x="354838" y="127000"/>
                  </a:moveTo>
                  <a:lnTo>
                    <a:pt x="353949" y="88900"/>
                  </a:lnTo>
                  <a:lnTo>
                    <a:pt x="352044" y="50800"/>
                  </a:lnTo>
                  <a:lnTo>
                    <a:pt x="351536" y="0"/>
                  </a:lnTo>
                  <a:lnTo>
                    <a:pt x="311785" y="0"/>
                  </a:lnTo>
                  <a:lnTo>
                    <a:pt x="311023" y="50800"/>
                  </a:lnTo>
                  <a:lnTo>
                    <a:pt x="309372" y="88900"/>
                  </a:lnTo>
                  <a:lnTo>
                    <a:pt x="308229" y="127000"/>
                  </a:lnTo>
                  <a:lnTo>
                    <a:pt x="308991" y="165100"/>
                  </a:lnTo>
                  <a:lnTo>
                    <a:pt x="352044" y="165100"/>
                  </a:lnTo>
                  <a:lnTo>
                    <a:pt x="354838" y="1270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143628" y="1181100"/>
              <a:ext cx="152400" cy="16510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228600" y="990599"/>
              <a:ext cx="4114800" cy="342900"/>
            </a:xfrm>
            <a:custGeom>
              <a:avLst/>
              <a:gdLst/>
              <a:ahLst/>
              <a:cxnLst/>
              <a:rect l="l" t="t" r="r" b="b"/>
              <a:pathLst>
                <a:path w="4114800" h="342900">
                  <a:moveTo>
                    <a:pt x="979563" y="304800"/>
                  </a:moveTo>
                  <a:lnTo>
                    <a:pt x="939038" y="304800"/>
                  </a:lnTo>
                  <a:lnTo>
                    <a:pt x="950899" y="317500"/>
                  </a:lnTo>
                  <a:lnTo>
                    <a:pt x="979563" y="304800"/>
                  </a:lnTo>
                  <a:close/>
                </a:path>
                <a:path w="4114800" h="342900">
                  <a:moveTo>
                    <a:pt x="3249168" y="266700"/>
                  </a:moveTo>
                  <a:lnTo>
                    <a:pt x="3248025" y="203200"/>
                  </a:lnTo>
                  <a:lnTo>
                    <a:pt x="3202813" y="203200"/>
                  </a:lnTo>
                  <a:lnTo>
                    <a:pt x="3202813" y="254000"/>
                  </a:lnTo>
                  <a:lnTo>
                    <a:pt x="3203067" y="266700"/>
                  </a:lnTo>
                  <a:lnTo>
                    <a:pt x="3249168" y="266700"/>
                  </a:lnTo>
                  <a:close/>
                </a:path>
                <a:path w="4114800" h="342900">
                  <a:moveTo>
                    <a:pt x="4114800" y="177800"/>
                  </a:moveTo>
                  <a:lnTo>
                    <a:pt x="2799461" y="177800"/>
                  </a:lnTo>
                  <a:lnTo>
                    <a:pt x="2799461" y="203200"/>
                  </a:lnTo>
                  <a:lnTo>
                    <a:pt x="2797302" y="228600"/>
                  </a:lnTo>
                  <a:lnTo>
                    <a:pt x="2796794" y="254000"/>
                  </a:lnTo>
                  <a:lnTo>
                    <a:pt x="2796667" y="266700"/>
                  </a:lnTo>
                  <a:lnTo>
                    <a:pt x="2635885" y="266700"/>
                  </a:lnTo>
                  <a:lnTo>
                    <a:pt x="2636774" y="254000"/>
                  </a:lnTo>
                  <a:lnTo>
                    <a:pt x="2639568" y="203200"/>
                  </a:lnTo>
                  <a:lnTo>
                    <a:pt x="2799461" y="203200"/>
                  </a:lnTo>
                  <a:lnTo>
                    <a:pt x="2799461" y="177800"/>
                  </a:lnTo>
                  <a:lnTo>
                    <a:pt x="2586863" y="177800"/>
                  </a:lnTo>
                  <a:lnTo>
                    <a:pt x="2586863" y="266700"/>
                  </a:lnTo>
                  <a:lnTo>
                    <a:pt x="2477643" y="266700"/>
                  </a:lnTo>
                  <a:lnTo>
                    <a:pt x="2476881" y="228600"/>
                  </a:lnTo>
                  <a:lnTo>
                    <a:pt x="2474595" y="203200"/>
                  </a:lnTo>
                  <a:lnTo>
                    <a:pt x="2585085" y="203200"/>
                  </a:lnTo>
                  <a:lnTo>
                    <a:pt x="2584704" y="215900"/>
                  </a:lnTo>
                  <a:lnTo>
                    <a:pt x="2585085" y="228600"/>
                  </a:lnTo>
                  <a:lnTo>
                    <a:pt x="2585720" y="241300"/>
                  </a:lnTo>
                  <a:lnTo>
                    <a:pt x="2586228" y="241300"/>
                  </a:lnTo>
                  <a:lnTo>
                    <a:pt x="2586863" y="266700"/>
                  </a:lnTo>
                  <a:lnTo>
                    <a:pt x="2586863" y="177800"/>
                  </a:lnTo>
                  <a:lnTo>
                    <a:pt x="2133854" y="177800"/>
                  </a:lnTo>
                  <a:lnTo>
                    <a:pt x="2133854" y="266700"/>
                  </a:lnTo>
                  <a:lnTo>
                    <a:pt x="2029460" y="266700"/>
                  </a:lnTo>
                  <a:lnTo>
                    <a:pt x="2031111" y="228600"/>
                  </a:lnTo>
                  <a:lnTo>
                    <a:pt x="2032508" y="203200"/>
                  </a:lnTo>
                  <a:lnTo>
                    <a:pt x="2133600" y="203200"/>
                  </a:lnTo>
                  <a:lnTo>
                    <a:pt x="2133219" y="215900"/>
                  </a:lnTo>
                  <a:lnTo>
                    <a:pt x="2133219" y="241300"/>
                  </a:lnTo>
                  <a:lnTo>
                    <a:pt x="2133854" y="266700"/>
                  </a:lnTo>
                  <a:lnTo>
                    <a:pt x="2133854" y="177800"/>
                  </a:lnTo>
                  <a:lnTo>
                    <a:pt x="911872" y="177800"/>
                  </a:lnTo>
                  <a:lnTo>
                    <a:pt x="911694" y="139700"/>
                  </a:lnTo>
                  <a:lnTo>
                    <a:pt x="911059" y="101600"/>
                  </a:lnTo>
                  <a:lnTo>
                    <a:pt x="2089277" y="101600"/>
                  </a:lnTo>
                  <a:lnTo>
                    <a:pt x="2140077" y="88900"/>
                  </a:lnTo>
                  <a:lnTo>
                    <a:pt x="4004056" y="88900"/>
                  </a:lnTo>
                  <a:lnTo>
                    <a:pt x="4003675" y="76200"/>
                  </a:lnTo>
                  <a:lnTo>
                    <a:pt x="910323" y="76200"/>
                  </a:lnTo>
                  <a:lnTo>
                    <a:pt x="909243" y="63500"/>
                  </a:lnTo>
                  <a:lnTo>
                    <a:pt x="907732" y="38100"/>
                  </a:lnTo>
                  <a:lnTo>
                    <a:pt x="906513" y="25400"/>
                  </a:lnTo>
                  <a:lnTo>
                    <a:pt x="906272" y="0"/>
                  </a:lnTo>
                  <a:lnTo>
                    <a:pt x="840435" y="0"/>
                  </a:lnTo>
                  <a:lnTo>
                    <a:pt x="843724" y="38100"/>
                  </a:lnTo>
                  <a:lnTo>
                    <a:pt x="845146" y="88900"/>
                  </a:lnTo>
                  <a:lnTo>
                    <a:pt x="844994" y="127000"/>
                  </a:lnTo>
                  <a:lnTo>
                    <a:pt x="843534" y="177800"/>
                  </a:lnTo>
                  <a:lnTo>
                    <a:pt x="588365" y="177800"/>
                  </a:lnTo>
                  <a:lnTo>
                    <a:pt x="589127" y="165100"/>
                  </a:lnTo>
                  <a:lnTo>
                    <a:pt x="589800" y="165100"/>
                  </a:lnTo>
                  <a:lnTo>
                    <a:pt x="590321" y="152400"/>
                  </a:lnTo>
                  <a:lnTo>
                    <a:pt x="594067" y="114300"/>
                  </a:lnTo>
                  <a:lnTo>
                    <a:pt x="597484" y="76200"/>
                  </a:lnTo>
                  <a:lnTo>
                    <a:pt x="598385" y="38100"/>
                  </a:lnTo>
                  <a:lnTo>
                    <a:pt x="594563" y="0"/>
                  </a:lnTo>
                  <a:lnTo>
                    <a:pt x="559790" y="0"/>
                  </a:lnTo>
                  <a:lnTo>
                    <a:pt x="559092" y="38100"/>
                  </a:lnTo>
                  <a:lnTo>
                    <a:pt x="559282" y="88900"/>
                  </a:lnTo>
                  <a:lnTo>
                    <a:pt x="556793" y="127000"/>
                  </a:lnTo>
                  <a:lnTo>
                    <a:pt x="548017" y="177800"/>
                  </a:lnTo>
                  <a:lnTo>
                    <a:pt x="496773" y="165100"/>
                  </a:lnTo>
                  <a:lnTo>
                    <a:pt x="0" y="165100"/>
                  </a:lnTo>
                  <a:lnTo>
                    <a:pt x="0" y="203200"/>
                  </a:lnTo>
                  <a:lnTo>
                    <a:pt x="910805" y="203200"/>
                  </a:lnTo>
                  <a:lnTo>
                    <a:pt x="948613" y="215900"/>
                  </a:lnTo>
                  <a:lnTo>
                    <a:pt x="1061720" y="215900"/>
                  </a:lnTo>
                  <a:lnTo>
                    <a:pt x="1062990" y="228600"/>
                  </a:lnTo>
                  <a:lnTo>
                    <a:pt x="1063879" y="241300"/>
                  </a:lnTo>
                  <a:lnTo>
                    <a:pt x="1064387" y="254000"/>
                  </a:lnTo>
                  <a:lnTo>
                    <a:pt x="1064895" y="279400"/>
                  </a:lnTo>
                  <a:lnTo>
                    <a:pt x="1113536" y="279400"/>
                  </a:lnTo>
                  <a:lnTo>
                    <a:pt x="1113917" y="254000"/>
                  </a:lnTo>
                  <a:lnTo>
                    <a:pt x="1119505" y="215900"/>
                  </a:lnTo>
                  <a:lnTo>
                    <a:pt x="1345057" y="215900"/>
                  </a:lnTo>
                  <a:lnTo>
                    <a:pt x="1383919" y="203200"/>
                  </a:lnTo>
                  <a:lnTo>
                    <a:pt x="1980692" y="203200"/>
                  </a:lnTo>
                  <a:lnTo>
                    <a:pt x="1980311" y="215900"/>
                  </a:lnTo>
                  <a:lnTo>
                    <a:pt x="1979549" y="228600"/>
                  </a:lnTo>
                  <a:lnTo>
                    <a:pt x="1978787" y="254000"/>
                  </a:lnTo>
                  <a:lnTo>
                    <a:pt x="1977771" y="266700"/>
                  </a:lnTo>
                  <a:lnTo>
                    <a:pt x="1877695" y="266700"/>
                  </a:lnTo>
                  <a:lnTo>
                    <a:pt x="1844294" y="279400"/>
                  </a:lnTo>
                  <a:lnTo>
                    <a:pt x="2189099" y="279400"/>
                  </a:lnTo>
                  <a:lnTo>
                    <a:pt x="2188464" y="241300"/>
                  </a:lnTo>
                  <a:lnTo>
                    <a:pt x="2188718" y="203200"/>
                  </a:lnTo>
                  <a:lnTo>
                    <a:pt x="2438400" y="203200"/>
                  </a:lnTo>
                  <a:lnTo>
                    <a:pt x="2437130" y="241300"/>
                  </a:lnTo>
                  <a:lnTo>
                    <a:pt x="2435098" y="279400"/>
                  </a:lnTo>
                  <a:lnTo>
                    <a:pt x="2433955" y="317500"/>
                  </a:lnTo>
                  <a:lnTo>
                    <a:pt x="2435098" y="342900"/>
                  </a:lnTo>
                  <a:lnTo>
                    <a:pt x="2476500" y="342900"/>
                  </a:lnTo>
                  <a:lnTo>
                    <a:pt x="2477516" y="304800"/>
                  </a:lnTo>
                  <a:lnTo>
                    <a:pt x="2504948" y="292100"/>
                  </a:lnTo>
                  <a:lnTo>
                    <a:pt x="2827655" y="292100"/>
                  </a:lnTo>
                  <a:lnTo>
                    <a:pt x="2827528" y="266700"/>
                  </a:lnTo>
                  <a:lnTo>
                    <a:pt x="2827401" y="241300"/>
                  </a:lnTo>
                  <a:lnTo>
                    <a:pt x="2828036" y="203200"/>
                  </a:lnTo>
                  <a:lnTo>
                    <a:pt x="2979420" y="203200"/>
                  </a:lnTo>
                  <a:lnTo>
                    <a:pt x="2992374" y="190500"/>
                  </a:lnTo>
                  <a:lnTo>
                    <a:pt x="3790315" y="190500"/>
                  </a:lnTo>
                  <a:lnTo>
                    <a:pt x="3810889" y="203200"/>
                  </a:lnTo>
                  <a:lnTo>
                    <a:pt x="3873881" y="203200"/>
                  </a:lnTo>
                  <a:lnTo>
                    <a:pt x="3895090" y="190500"/>
                  </a:lnTo>
                  <a:lnTo>
                    <a:pt x="4114800" y="190500"/>
                  </a:lnTo>
                  <a:lnTo>
                    <a:pt x="4114800" y="1778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349628" y="1092200"/>
              <a:ext cx="103124" cy="76200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1613916" y="1092199"/>
              <a:ext cx="2729865" cy="76200"/>
            </a:xfrm>
            <a:custGeom>
              <a:avLst/>
              <a:gdLst/>
              <a:ahLst/>
              <a:cxnLst/>
              <a:rect l="l" t="t" r="r" b="b"/>
              <a:pathLst>
                <a:path w="2729865" h="76200">
                  <a:moveTo>
                    <a:pt x="35052" y="12700"/>
                  </a:moveTo>
                  <a:lnTo>
                    <a:pt x="34925" y="0"/>
                  </a:lnTo>
                  <a:lnTo>
                    <a:pt x="2032" y="0"/>
                  </a:lnTo>
                  <a:lnTo>
                    <a:pt x="1524" y="12700"/>
                  </a:lnTo>
                  <a:lnTo>
                    <a:pt x="889" y="38100"/>
                  </a:lnTo>
                  <a:lnTo>
                    <a:pt x="254" y="50800"/>
                  </a:lnTo>
                  <a:lnTo>
                    <a:pt x="0" y="76200"/>
                  </a:lnTo>
                  <a:lnTo>
                    <a:pt x="32766" y="76200"/>
                  </a:lnTo>
                  <a:lnTo>
                    <a:pt x="35052" y="38100"/>
                  </a:lnTo>
                  <a:lnTo>
                    <a:pt x="35052" y="12700"/>
                  </a:lnTo>
                  <a:close/>
                </a:path>
                <a:path w="2729865" h="76200">
                  <a:moveTo>
                    <a:pt x="247650" y="76200"/>
                  </a:moveTo>
                  <a:lnTo>
                    <a:pt x="194056" y="63500"/>
                  </a:lnTo>
                  <a:lnTo>
                    <a:pt x="86741" y="63500"/>
                  </a:lnTo>
                  <a:lnTo>
                    <a:pt x="32766" y="76200"/>
                  </a:lnTo>
                  <a:lnTo>
                    <a:pt x="247650" y="76200"/>
                  </a:lnTo>
                  <a:close/>
                </a:path>
                <a:path w="2729865" h="76200">
                  <a:moveTo>
                    <a:pt x="2729484" y="63500"/>
                  </a:moveTo>
                  <a:lnTo>
                    <a:pt x="649605" y="63500"/>
                  </a:lnTo>
                  <a:lnTo>
                    <a:pt x="650875" y="50800"/>
                  </a:lnTo>
                  <a:lnTo>
                    <a:pt x="651891" y="25400"/>
                  </a:lnTo>
                  <a:lnTo>
                    <a:pt x="652653" y="12700"/>
                  </a:lnTo>
                  <a:lnTo>
                    <a:pt x="653161" y="0"/>
                  </a:lnTo>
                  <a:lnTo>
                    <a:pt x="598297" y="0"/>
                  </a:lnTo>
                  <a:lnTo>
                    <a:pt x="597535" y="12700"/>
                  </a:lnTo>
                  <a:lnTo>
                    <a:pt x="597027" y="25400"/>
                  </a:lnTo>
                  <a:lnTo>
                    <a:pt x="596265" y="63500"/>
                  </a:lnTo>
                  <a:lnTo>
                    <a:pt x="344932" y="63500"/>
                  </a:lnTo>
                  <a:lnTo>
                    <a:pt x="344170" y="50800"/>
                  </a:lnTo>
                  <a:lnTo>
                    <a:pt x="342646" y="38100"/>
                  </a:lnTo>
                  <a:lnTo>
                    <a:pt x="341630" y="12700"/>
                  </a:lnTo>
                  <a:lnTo>
                    <a:pt x="342265" y="0"/>
                  </a:lnTo>
                  <a:lnTo>
                    <a:pt x="299974" y="0"/>
                  </a:lnTo>
                  <a:lnTo>
                    <a:pt x="299339" y="38100"/>
                  </a:lnTo>
                  <a:lnTo>
                    <a:pt x="301498" y="76200"/>
                  </a:lnTo>
                  <a:lnTo>
                    <a:pt x="2729484" y="76200"/>
                  </a:lnTo>
                  <a:lnTo>
                    <a:pt x="2729484" y="635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470150" y="1079500"/>
              <a:ext cx="148336" cy="76200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2792158" y="1143000"/>
              <a:ext cx="559435" cy="12700"/>
            </a:xfrm>
            <a:custGeom>
              <a:avLst/>
              <a:gdLst/>
              <a:ahLst/>
              <a:cxnLst/>
              <a:rect l="l" t="t" r="r" b="b"/>
              <a:pathLst>
                <a:path w="559435" h="12700">
                  <a:moveTo>
                    <a:pt x="0" y="12700"/>
                  </a:moveTo>
                  <a:lnTo>
                    <a:pt x="559181" y="12700"/>
                  </a:lnTo>
                  <a:lnTo>
                    <a:pt x="55918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/>
          <p:nvPr/>
        </p:nvSpPr>
        <p:spPr>
          <a:xfrm>
            <a:off x="2815640" y="1079499"/>
            <a:ext cx="54610" cy="63500"/>
          </a:xfrm>
          <a:custGeom>
            <a:avLst/>
            <a:gdLst/>
            <a:ahLst/>
            <a:cxnLst/>
            <a:rect l="l" t="t" r="r" b="b"/>
            <a:pathLst>
              <a:path w="54610" h="63500">
                <a:moveTo>
                  <a:pt x="54559" y="50800"/>
                </a:moveTo>
                <a:lnTo>
                  <a:pt x="54140" y="50800"/>
                </a:lnTo>
                <a:lnTo>
                  <a:pt x="54140" y="25400"/>
                </a:lnTo>
                <a:lnTo>
                  <a:pt x="53314" y="25400"/>
                </a:lnTo>
                <a:lnTo>
                  <a:pt x="53314" y="0"/>
                </a:lnTo>
                <a:lnTo>
                  <a:pt x="0" y="0"/>
                </a:lnTo>
                <a:lnTo>
                  <a:pt x="0" y="25400"/>
                </a:lnTo>
                <a:lnTo>
                  <a:pt x="825" y="25400"/>
                </a:lnTo>
                <a:lnTo>
                  <a:pt x="825" y="50800"/>
                </a:lnTo>
                <a:lnTo>
                  <a:pt x="1219" y="50800"/>
                </a:lnTo>
                <a:lnTo>
                  <a:pt x="1219" y="63500"/>
                </a:lnTo>
                <a:lnTo>
                  <a:pt x="54559" y="63500"/>
                </a:lnTo>
                <a:lnTo>
                  <a:pt x="54559" y="5080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432175" y="1079500"/>
            <a:ext cx="45085" cy="76200"/>
          </a:xfrm>
          <a:custGeom>
            <a:avLst/>
            <a:gdLst/>
            <a:ahLst/>
            <a:cxnLst/>
            <a:rect l="l" t="t" r="r" b="b"/>
            <a:pathLst>
              <a:path w="45085" h="76200">
                <a:moveTo>
                  <a:pt x="44576" y="0"/>
                </a:moveTo>
                <a:lnTo>
                  <a:pt x="2032" y="0"/>
                </a:lnTo>
                <a:lnTo>
                  <a:pt x="888" y="38100"/>
                </a:lnTo>
                <a:lnTo>
                  <a:pt x="380" y="50800"/>
                </a:lnTo>
                <a:lnTo>
                  <a:pt x="0" y="76200"/>
                </a:lnTo>
                <a:lnTo>
                  <a:pt x="43814" y="76200"/>
                </a:lnTo>
                <a:lnTo>
                  <a:pt x="44450" y="50800"/>
                </a:lnTo>
                <a:lnTo>
                  <a:pt x="45085" y="38100"/>
                </a:lnTo>
                <a:lnTo>
                  <a:pt x="45085" y="25400"/>
                </a:lnTo>
                <a:lnTo>
                  <a:pt x="44576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1" name="object 91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633851" y="1079500"/>
            <a:ext cx="91694" cy="76200"/>
          </a:xfrm>
          <a:prstGeom prst="rect">
            <a:avLst/>
          </a:prstGeom>
        </p:spPr>
      </p:pic>
      <p:sp>
        <p:nvSpPr>
          <p:cNvPr id="92" name="object 92"/>
          <p:cNvSpPr/>
          <p:nvPr/>
        </p:nvSpPr>
        <p:spPr>
          <a:xfrm>
            <a:off x="3911663" y="1143000"/>
            <a:ext cx="431800" cy="12700"/>
          </a:xfrm>
          <a:custGeom>
            <a:avLst/>
            <a:gdLst/>
            <a:ahLst/>
            <a:cxnLst/>
            <a:rect l="l" t="t" r="r" b="b"/>
            <a:pathLst>
              <a:path w="431800" h="12700">
                <a:moveTo>
                  <a:pt x="0" y="12700"/>
                </a:moveTo>
                <a:lnTo>
                  <a:pt x="431736" y="12700"/>
                </a:lnTo>
                <a:lnTo>
                  <a:pt x="431736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938905" y="1079499"/>
            <a:ext cx="43180" cy="63500"/>
          </a:xfrm>
          <a:custGeom>
            <a:avLst/>
            <a:gdLst/>
            <a:ahLst/>
            <a:cxnLst/>
            <a:rect l="l" t="t" r="r" b="b"/>
            <a:pathLst>
              <a:path w="43179" h="63500">
                <a:moveTo>
                  <a:pt x="42799" y="12700"/>
                </a:moveTo>
                <a:lnTo>
                  <a:pt x="42672" y="12700"/>
                </a:lnTo>
                <a:lnTo>
                  <a:pt x="42672" y="0"/>
                </a:lnTo>
                <a:lnTo>
                  <a:pt x="571" y="0"/>
                </a:lnTo>
                <a:lnTo>
                  <a:pt x="571" y="12700"/>
                </a:lnTo>
                <a:lnTo>
                  <a:pt x="762" y="12700"/>
                </a:lnTo>
                <a:lnTo>
                  <a:pt x="762" y="38100"/>
                </a:lnTo>
                <a:lnTo>
                  <a:pt x="508" y="38100"/>
                </a:lnTo>
                <a:lnTo>
                  <a:pt x="508" y="50800"/>
                </a:lnTo>
                <a:lnTo>
                  <a:pt x="0" y="50800"/>
                </a:lnTo>
                <a:lnTo>
                  <a:pt x="0" y="63500"/>
                </a:lnTo>
                <a:lnTo>
                  <a:pt x="42418" y="63500"/>
                </a:lnTo>
                <a:lnTo>
                  <a:pt x="42418" y="50800"/>
                </a:lnTo>
                <a:lnTo>
                  <a:pt x="42799" y="50800"/>
                </a:lnTo>
                <a:lnTo>
                  <a:pt x="42799" y="38100"/>
                </a:lnTo>
                <a:lnTo>
                  <a:pt x="42799" y="1270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868548" y="1079500"/>
            <a:ext cx="296545" cy="63500"/>
          </a:xfrm>
          <a:custGeom>
            <a:avLst/>
            <a:gdLst/>
            <a:ahLst/>
            <a:cxnLst/>
            <a:rect l="l" t="t" r="r" b="b"/>
            <a:pathLst>
              <a:path w="296544" h="63500">
                <a:moveTo>
                  <a:pt x="296418" y="0"/>
                </a:moveTo>
                <a:lnTo>
                  <a:pt x="0" y="0"/>
                </a:lnTo>
                <a:lnTo>
                  <a:pt x="50164" y="12700"/>
                </a:lnTo>
                <a:lnTo>
                  <a:pt x="252221" y="12700"/>
                </a:lnTo>
                <a:lnTo>
                  <a:pt x="251840" y="63500"/>
                </a:lnTo>
                <a:lnTo>
                  <a:pt x="293496" y="63500"/>
                </a:lnTo>
                <a:lnTo>
                  <a:pt x="295148" y="50800"/>
                </a:lnTo>
                <a:lnTo>
                  <a:pt x="296037" y="38100"/>
                </a:lnTo>
                <a:lnTo>
                  <a:pt x="296418" y="25400"/>
                </a:lnTo>
                <a:lnTo>
                  <a:pt x="296418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197477" y="1079500"/>
            <a:ext cx="36195" cy="63500"/>
          </a:xfrm>
          <a:custGeom>
            <a:avLst/>
            <a:gdLst/>
            <a:ahLst/>
            <a:cxnLst/>
            <a:rect l="l" t="t" r="r" b="b"/>
            <a:pathLst>
              <a:path w="36195" h="63500">
                <a:moveTo>
                  <a:pt x="35178" y="0"/>
                </a:moveTo>
                <a:lnTo>
                  <a:pt x="0" y="0"/>
                </a:lnTo>
                <a:lnTo>
                  <a:pt x="508" y="12700"/>
                </a:lnTo>
                <a:lnTo>
                  <a:pt x="2032" y="63500"/>
                </a:lnTo>
                <a:lnTo>
                  <a:pt x="36195" y="63500"/>
                </a:lnTo>
                <a:lnTo>
                  <a:pt x="35813" y="25400"/>
                </a:lnTo>
                <a:lnTo>
                  <a:pt x="35178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349247" y="1003300"/>
            <a:ext cx="49530" cy="63500"/>
          </a:xfrm>
          <a:custGeom>
            <a:avLst/>
            <a:gdLst/>
            <a:ahLst/>
            <a:cxnLst/>
            <a:rect l="l" t="t" r="r" b="b"/>
            <a:pathLst>
              <a:path w="49530" h="63500">
                <a:moveTo>
                  <a:pt x="45465" y="0"/>
                </a:moveTo>
                <a:lnTo>
                  <a:pt x="1778" y="0"/>
                </a:lnTo>
                <a:lnTo>
                  <a:pt x="1015" y="12700"/>
                </a:lnTo>
                <a:lnTo>
                  <a:pt x="508" y="25400"/>
                </a:lnTo>
                <a:lnTo>
                  <a:pt x="0" y="63500"/>
                </a:lnTo>
                <a:lnTo>
                  <a:pt x="49276" y="63500"/>
                </a:lnTo>
                <a:lnTo>
                  <a:pt x="48006" y="38100"/>
                </a:lnTo>
                <a:lnTo>
                  <a:pt x="46101" y="12700"/>
                </a:lnTo>
                <a:lnTo>
                  <a:pt x="45465" y="0"/>
                </a:lnTo>
                <a:close/>
              </a:path>
            </a:pathLst>
          </a:custGeom>
          <a:solidFill>
            <a:srgbClr val="E8D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7" name="object 97"/>
          <p:cNvGrpSpPr/>
          <p:nvPr/>
        </p:nvGrpSpPr>
        <p:grpSpPr>
          <a:xfrm>
            <a:off x="228600" y="266700"/>
            <a:ext cx="4114800" cy="800100"/>
            <a:chOff x="228600" y="266700"/>
            <a:chExt cx="4114800" cy="800100"/>
          </a:xfrm>
        </p:grpSpPr>
        <p:sp>
          <p:nvSpPr>
            <p:cNvPr id="98" name="object 98"/>
            <p:cNvSpPr/>
            <p:nvPr/>
          </p:nvSpPr>
          <p:spPr>
            <a:xfrm>
              <a:off x="1615059" y="977899"/>
              <a:ext cx="2617470" cy="88900"/>
            </a:xfrm>
            <a:custGeom>
              <a:avLst/>
              <a:gdLst/>
              <a:ahLst/>
              <a:cxnLst/>
              <a:rect l="l" t="t" r="r" b="b"/>
              <a:pathLst>
                <a:path w="2617470" h="88900">
                  <a:moveTo>
                    <a:pt x="36830" y="38100"/>
                  </a:moveTo>
                  <a:lnTo>
                    <a:pt x="35674" y="12700"/>
                  </a:lnTo>
                  <a:lnTo>
                    <a:pt x="1397" y="12700"/>
                  </a:lnTo>
                  <a:lnTo>
                    <a:pt x="1397" y="38100"/>
                  </a:lnTo>
                  <a:lnTo>
                    <a:pt x="0" y="63500"/>
                  </a:lnTo>
                  <a:lnTo>
                    <a:pt x="635" y="88900"/>
                  </a:lnTo>
                  <a:lnTo>
                    <a:pt x="35179" y="88900"/>
                  </a:lnTo>
                  <a:lnTo>
                    <a:pt x="36195" y="63500"/>
                  </a:lnTo>
                  <a:lnTo>
                    <a:pt x="36830" y="50800"/>
                  </a:lnTo>
                  <a:lnTo>
                    <a:pt x="36830" y="38100"/>
                  </a:lnTo>
                  <a:close/>
                </a:path>
                <a:path w="2617470" h="88900">
                  <a:moveTo>
                    <a:pt x="246380" y="88900"/>
                  </a:moveTo>
                  <a:lnTo>
                    <a:pt x="193548" y="76200"/>
                  </a:lnTo>
                  <a:lnTo>
                    <a:pt x="88011" y="76200"/>
                  </a:lnTo>
                  <a:lnTo>
                    <a:pt x="35179" y="88900"/>
                  </a:lnTo>
                  <a:lnTo>
                    <a:pt x="246380" y="88900"/>
                  </a:lnTo>
                  <a:close/>
                </a:path>
                <a:path w="2617470" h="88900">
                  <a:moveTo>
                    <a:pt x="2617216" y="88900"/>
                  </a:moveTo>
                  <a:lnTo>
                    <a:pt x="2616962" y="76200"/>
                  </a:lnTo>
                  <a:lnTo>
                    <a:pt x="1860550" y="76200"/>
                  </a:lnTo>
                  <a:lnTo>
                    <a:pt x="1859407" y="50800"/>
                  </a:lnTo>
                  <a:lnTo>
                    <a:pt x="1856867" y="25400"/>
                  </a:lnTo>
                  <a:lnTo>
                    <a:pt x="1855597" y="0"/>
                  </a:lnTo>
                  <a:lnTo>
                    <a:pt x="1819402" y="0"/>
                  </a:lnTo>
                  <a:lnTo>
                    <a:pt x="1818386" y="25400"/>
                  </a:lnTo>
                  <a:lnTo>
                    <a:pt x="1818005" y="38100"/>
                  </a:lnTo>
                  <a:lnTo>
                    <a:pt x="1817751" y="38100"/>
                  </a:lnTo>
                  <a:lnTo>
                    <a:pt x="1818386" y="63500"/>
                  </a:lnTo>
                  <a:lnTo>
                    <a:pt x="1819021" y="76200"/>
                  </a:lnTo>
                  <a:lnTo>
                    <a:pt x="1751076" y="76200"/>
                  </a:lnTo>
                  <a:lnTo>
                    <a:pt x="1751076" y="63500"/>
                  </a:lnTo>
                  <a:lnTo>
                    <a:pt x="1749933" y="38100"/>
                  </a:lnTo>
                  <a:lnTo>
                    <a:pt x="1748790" y="25400"/>
                  </a:lnTo>
                  <a:lnTo>
                    <a:pt x="1748536" y="0"/>
                  </a:lnTo>
                  <a:lnTo>
                    <a:pt x="1719961" y="0"/>
                  </a:lnTo>
                  <a:lnTo>
                    <a:pt x="1719199" y="25400"/>
                  </a:lnTo>
                  <a:lnTo>
                    <a:pt x="1718310" y="38100"/>
                  </a:lnTo>
                  <a:lnTo>
                    <a:pt x="1718437" y="63500"/>
                  </a:lnTo>
                  <a:lnTo>
                    <a:pt x="1720850" y="76200"/>
                  </a:lnTo>
                  <a:lnTo>
                    <a:pt x="1555115" y="76200"/>
                  </a:lnTo>
                  <a:lnTo>
                    <a:pt x="1556639" y="50800"/>
                  </a:lnTo>
                  <a:lnTo>
                    <a:pt x="1557401" y="25400"/>
                  </a:lnTo>
                  <a:lnTo>
                    <a:pt x="1558163" y="12700"/>
                  </a:lnTo>
                  <a:lnTo>
                    <a:pt x="1503934" y="12700"/>
                  </a:lnTo>
                  <a:lnTo>
                    <a:pt x="1503299" y="25400"/>
                  </a:lnTo>
                  <a:lnTo>
                    <a:pt x="1503299" y="63500"/>
                  </a:lnTo>
                  <a:lnTo>
                    <a:pt x="1503045" y="76200"/>
                  </a:lnTo>
                  <a:lnTo>
                    <a:pt x="1252601" y="76200"/>
                  </a:lnTo>
                  <a:lnTo>
                    <a:pt x="1252982" y="38100"/>
                  </a:lnTo>
                  <a:lnTo>
                    <a:pt x="1252982" y="25400"/>
                  </a:lnTo>
                  <a:lnTo>
                    <a:pt x="1252474" y="12700"/>
                  </a:lnTo>
                  <a:lnTo>
                    <a:pt x="1199007" y="12700"/>
                  </a:lnTo>
                  <a:lnTo>
                    <a:pt x="1198753" y="25400"/>
                  </a:lnTo>
                  <a:lnTo>
                    <a:pt x="1199388" y="76200"/>
                  </a:lnTo>
                  <a:lnTo>
                    <a:pt x="952881" y="76200"/>
                  </a:lnTo>
                  <a:lnTo>
                    <a:pt x="950595" y="12700"/>
                  </a:lnTo>
                  <a:lnTo>
                    <a:pt x="904367" y="12700"/>
                  </a:lnTo>
                  <a:lnTo>
                    <a:pt x="905764" y="38100"/>
                  </a:lnTo>
                  <a:lnTo>
                    <a:pt x="906653" y="76200"/>
                  </a:lnTo>
                  <a:lnTo>
                    <a:pt x="651891" y="76200"/>
                  </a:lnTo>
                  <a:lnTo>
                    <a:pt x="651129" y="63500"/>
                  </a:lnTo>
                  <a:lnTo>
                    <a:pt x="650621" y="38100"/>
                  </a:lnTo>
                  <a:lnTo>
                    <a:pt x="650113" y="25400"/>
                  </a:lnTo>
                  <a:lnTo>
                    <a:pt x="649605" y="0"/>
                  </a:lnTo>
                  <a:lnTo>
                    <a:pt x="603885" y="0"/>
                  </a:lnTo>
                  <a:lnTo>
                    <a:pt x="602615" y="12700"/>
                  </a:lnTo>
                  <a:lnTo>
                    <a:pt x="601599" y="25400"/>
                  </a:lnTo>
                  <a:lnTo>
                    <a:pt x="600710" y="25400"/>
                  </a:lnTo>
                  <a:lnTo>
                    <a:pt x="600075" y="38100"/>
                  </a:lnTo>
                  <a:lnTo>
                    <a:pt x="600075" y="63500"/>
                  </a:lnTo>
                  <a:lnTo>
                    <a:pt x="599821" y="76200"/>
                  </a:lnTo>
                  <a:lnTo>
                    <a:pt x="342900" y="76200"/>
                  </a:lnTo>
                  <a:lnTo>
                    <a:pt x="343408" y="63500"/>
                  </a:lnTo>
                  <a:lnTo>
                    <a:pt x="343535" y="12700"/>
                  </a:lnTo>
                  <a:lnTo>
                    <a:pt x="300863" y="12700"/>
                  </a:lnTo>
                  <a:lnTo>
                    <a:pt x="301244" y="25400"/>
                  </a:lnTo>
                  <a:lnTo>
                    <a:pt x="300609" y="25400"/>
                  </a:lnTo>
                  <a:lnTo>
                    <a:pt x="299593" y="50800"/>
                  </a:lnTo>
                  <a:lnTo>
                    <a:pt x="299212" y="76200"/>
                  </a:lnTo>
                  <a:lnTo>
                    <a:pt x="246380" y="88900"/>
                  </a:lnTo>
                  <a:lnTo>
                    <a:pt x="2617216" y="889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580765" y="965200"/>
              <a:ext cx="143890" cy="88900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228600" y="266699"/>
              <a:ext cx="4114800" cy="787400"/>
            </a:xfrm>
            <a:custGeom>
              <a:avLst/>
              <a:gdLst/>
              <a:ahLst/>
              <a:cxnLst/>
              <a:rect l="l" t="t" r="r" b="b"/>
              <a:pathLst>
                <a:path w="4114800" h="787400">
                  <a:moveTo>
                    <a:pt x="4114800" y="444500"/>
                  </a:moveTo>
                  <a:lnTo>
                    <a:pt x="4105275" y="444500"/>
                  </a:lnTo>
                  <a:lnTo>
                    <a:pt x="4046601" y="431800"/>
                  </a:lnTo>
                  <a:lnTo>
                    <a:pt x="3938270" y="431800"/>
                  </a:lnTo>
                  <a:lnTo>
                    <a:pt x="3891280" y="419100"/>
                  </a:lnTo>
                  <a:lnTo>
                    <a:pt x="3818001" y="419100"/>
                  </a:lnTo>
                  <a:lnTo>
                    <a:pt x="3768979" y="406400"/>
                  </a:lnTo>
                  <a:lnTo>
                    <a:pt x="3330448" y="406400"/>
                  </a:lnTo>
                  <a:lnTo>
                    <a:pt x="3282188" y="419100"/>
                  </a:lnTo>
                  <a:lnTo>
                    <a:pt x="3233928" y="419100"/>
                  </a:lnTo>
                  <a:lnTo>
                    <a:pt x="3218307" y="423240"/>
                  </a:lnTo>
                  <a:lnTo>
                    <a:pt x="3218307" y="520700"/>
                  </a:lnTo>
                  <a:lnTo>
                    <a:pt x="3213227" y="546100"/>
                  </a:lnTo>
                  <a:lnTo>
                    <a:pt x="3201924" y="571500"/>
                  </a:lnTo>
                  <a:lnTo>
                    <a:pt x="3186049" y="584200"/>
                  </a:lnTo>
                  <a:lnTo>
                    <a:pt x="3167380" y="584200"/>
                  </a:lnTo>
                  <a:lnTo>
                    <a:pt x="3147568" y="596900"/>
                  </a:lnTo>
                  <a:lnTo>
                    <a:pt x="3128518" y="596900"/>
                  </a:lnTo>
                  <a:lnTo>
                    <a:pt x="3111881" y="622300"/>
                  </a:lnTo>
                  <a:lnTo>
                    <a:pt x="3099435" y="647700"/>
                  </a:lnTo>
                  <a:lnTo>
                    <a:pt x="2994279" y="647700"/>
                  </a:lnTo>
                  <a:lnTo>
                    <a:pt x="2941828" y="660400"/>
                  </a:lnTo>
                  <a:lnTo>
                    <a:pt x="2784221" y="660400"/>
                  </a:lnTo>
                  <a:lnTo>
                    <a:pt x="2731516" y="673100"/>
                  </a:lnTo>
                  <a:lnTo>
                    <a:pt x="2678811" y="673100"/>
                  </a:lnTo>
                  <a:lnTo>
                    <a:pt x="2693543" y="647700"/>
                  </a:lnTo>
                  <a:lnTo>
                    <a:pt x="2713609" y="635000"/>
                  </a:lnTo>
                  <a:lnTo>
                    <a:pt x="2876423" y="635000"/>
                  </a:lnTo>
                  <a:lnTo>
                    <a:pt x="2898902" y="622300"/>
                  </a:lnTo>
                  <a:lnTo>
                    <a:pt x="2916555" y="596900"/>
                  </a:lnTo>
                  <a:lnTo>
                    <a:pt x="2928366" y="571500"/>
                  </a:lnTo>
                  <a:lnTo>
                    <a:pt x="2933065" y="520700"/>
                  </a:lnTo>
                  <a:lnTo>
                    <a:pt x="2934716" y="508000"/>
                  </a:lnTo>
                  <a:lnTo>
                    <a:pt x="2935732" y="495300"/>
                  </a:lnTo>
                  <a:lnTo>
                    <a:pt x="2935986" y="482600"/>
                  </a:lnTo>
                  <a:lnTo>
                    <a:pt x="2935605" y="469900"/>
                  </a:lnTo>
                  <a:lnTo>
                    <a:pt x="2982214" y="482600"/>
                  </a:lnTo>
                  <a:lnTo>
                    <a:pt x="3028823" y="482600"/>
                  </a:lnTo>
                  <a:lnTo>
                    <a:pt x="3075559" y="469900"/>
                  </a:lnTo>
                  <a:lnTo>
                    <a:pt x="3215259" y="469900"/>
                  </a:lnTo>
                  <a:lnTo>
                    <a:pt x="3218307" y="520700"/>
                  </a:lnTo>
                  <a:lnTo>
                    <a:pt x="3218307" y="423240"/>
                  </a:lnTo>
                  <a:lnTo>
                    <a:pt x="3138043" y="444500"/>
                  </a:lnTo>
                  <a:lnTo>
                    <a:pt x="2903855" y="444500"/>
                  </a:lnTo>
                  <a:lnTo>
                    <a:pt x="2903855" y="469900"/>
                  </a:lnTo>
                  <a:lnTo>
                    <a:pt x="2903601" y="520700"/>
                  </a:lnTo>
                  <a:lnTo>
                    <a:pt x="2896870" y="558800"/>
                  </a:lnTo>
                  <a:lnTo>
                    <a:pt x="2884551" y="584200"/>
                  </a:lnTo>
                  <a:lnTo>
                    <a:pt x="2867660" y="596900"/>
                  </a:lnTo>
                  <a:lnTo>
                    <a:pt x="2846959" y="609600"/>
                  </a:lnTo>
                  <a:lnTo>
                    <a:pt x="2682367" y="609600"/>
                  </a:lnTo>
                  <a:lnTo>
                    <a:pt x="2667508" y="622300"/>
                  </a:lnTo>
                  <a:lnTo>
                    <a:pt x="2657856" y="635000"/>
                  </a:lnTo>
                  <a:lnTo>
                    <a:pt x="2654300" y="673100"/>
                  </a:lnTo>
                  <a:lnTo>
                    <a:pt x="2586482" y="673100"/>
                  </a:lnTo>
                  <a:lnTo>
                    <a:pt x="2571496" y="635000"/>
                  </a:lnTo>
                  <a:lnTo>
                    <a:pt x="2552954" y="616826"/>
                  </a:lnTo>
                  <a:lnTo>
                    <a:pt x="2552954" y="673100"/>
                  </a:lnTo>
                  <a:lnTo>
                    <a:pt x="2505837" y="660400"/>
                  </a:lnTo>
                  <a:lnTo>
                    <a:pt x="1632839" y="660400"/>
                  </a:lnTo>
                  <a:lnTo>
                    <a:pt x="1585849" y="673100"/>
                  </a:lnTo>
                  <a:lnTo>
                    <a:pt x="1602359" y="647700"/>
                  </a:lnTo>
                  <a:lnTo>
                    <a:pt x="1631188" y="635000"/>
                  </a:lnTo>
                  <a:lnTo>
                    <a:pt x="1695450" y="635000"/>
                  </a:lnTo>
                  <a:lnTo>
                    <a:pt x="1722755" y="596900"/>
                  </a:lnTo>
                  <a:lnTo>
                    <a:pt x="1729486" y="558800"/>
                  </a:lnTo>
                  <a:lnTo>
                    <a:pt x="1728089" y="508000"/>
                  </a:lnTo>
                  <a:lnTo>
                    <a:pt x="1730883" y="469900"/>
                  </a:lnTo>
                  <a:lnTo>
                    <a:pt x="1781937" y="469900"/>
                  </a:lnTo>
                  <a:lnTo>
                    <a:pt x="1833118" y="482600"/>
                  </a:lnTo>
                  <a:lnTo>
                    <a:pt x="1884299" y="482600"/>
                  </a:lnTo>
                  <a:lnTo>
                    <a:pt x="1935734" y="495300"/>
                  </a:lnTo>
                  <a:lnTo>
                    <a:pt x="2245233" y="495300"/>
                  </a:lnTo>
                  <a:lnTo>
                    <a:pt x="2296668" y="482600"/>
                  </a:lnTo>
                  <a:lnTo>
                    <a:pt x="2299462" y="533400"/>
                  </a:lnTo>
                  <a:lnTo>
                    <a:pt x="2316480" y="571500"/>
                  </a:lnTo>
                  <a:lnTo>
                    <a:pt x="2348738" y="596900"/>
                  </a:lnTo>
                  <a:lnTo>
                    <a:pt x="2397125" y="596900"/>
                  </a:lnTo>
                  <a:lnTo>
                    <a:pt x="2440432" y="609600"/>
                  </a:lnTo>
                  <a:lnTo>
                    <a:pt x="2486533" y="609600"/>
                  </a:lnTo>
                  <a:lnTo>
                    <a:pt x="2526919" y="635000"/>
                  </a:lnTo>
                  <a:lnTo>
                    <a:pt x="2552954" y="673100"/>
                  </a:lnTo>
                  <a:lnTo>
                    <a:pt x="2552954" y="616826"/>
                  </a:lnTo>
                  <a:lnTo>
                    <a:pt x="2545588" y="609600"/>
                  </a:lnTo>
                  <a:lnTo>
                    <a:pt x="2511933" y="596900"/>
                  </a:lnTo>
                  <a:lnTo>
                    <a:pt x="2473198" y="584200"/>
                  </a:lnTo>
                  <a:lnTo>
                    <a:pt x="2432558" y="584200"/>
                  </a:lnTo>
                  <a:lnTo>
                    <a:pt x="2392807" y="571500"/>
                  </a:lnTo>
                  <a:lnTo>
                    <a:pt x="2356866" y="571500"/>
                  </a:lnTo>
                  <a:lnTo>
                    <a:pt x="2327656" y="546100"/>
                  </a:lnTo>
                  <a:lnTo>
                    <a:pt x="2325243" y="533400"/>
                  </a:lnTo>
                  <a:lnTo>
                    <a:pt x="2322703" y="495300"/>
                  </a:lnTo>
                  <a:lnTo>
                    <a:pt x="2320163" y="482600"/>
                  </a:lnTo>
                  <a:lnTo>
                    <a:pt x="2691384" y="482600"/>
                  </a:lnTo>
                  <a:lnTo>
                    <a:pt x="2744470" y="469900"/>
                  </a:lnTo>
                  <a:lnTo>
                    <a:pt x="2903855" y="469900"/>
                  </a:lnTo>
                  <a:lnTo>
                    <a:pt x="2903855" y="444500"/>
                  </a:lnTo>
                  <a:lnTo>
                    <a:pt x="2249932" y="444500"/>
                  </a:lnTo>
                  <a:lnTo>
                    <a:pt x="2148332" y="457200"/>
                  </a:lnTo>
                  <a:lnTo>
                    <a:pt x="1945513" y="457200"/>
                  </a:lnTo>
                  <a:lnTo>
                    <a:pt x="1894967" y="444500"/>
                  </a:lnTo>
                  <a:lnTo>
                    <a:pt x="1844548" y="444500"/>
                  </a:lnTo>
                  <a:lnTo>
                    <a:pt x="1743075" y="419100"/>
                  </a:lnTo>
                  <a:lnTo>
                    <a:pt x="1693545" y="419100"/>
                  </a:lnTo>
                  <a:lnTo>
                    <a:pt x="1693545" y="457200"/>
                  </a:lnTo>
                  <a:lnTo>
                    <a:pt x="1687576" y="482600"/>
                  </a:lnTo>
                  <a:lnTo>
                    <a:pt x="1688211" y="520700"/>
                  </a:lnTo>
                  <a:lnTo>
                    <a:pt x="1691132" y="546100"/>
                  </a:lnTo>
                  <a:lnTo>
                    <a:pt x="1692021" y="584200"/>
                  </a:lnTo>
                  <a:lnTo>
                    <a:pt x="1675892" y="596900"/>
                  </a:lnTo>
                  <a:lnTo>
                    <a:pt x="1648968" y="609600"/>
                  </a:lnTo>
                  <a:lnTo>
                    <a:pt x="1587627" y="609600"/>
                  </a:lnTo>
                  <a:lnTo>
                    <a:pt x="1565910" y="622300"/>
                  </a:lnTo>
                  <a:lnTo>
                    <a:pt x="1554861" y="660400"/>
                  </a:lnTo>
                  <a:lnTo>
                    <a:pt x="1461389" y="660400"/>
                  </a:lnTo>
                  <a:lnTo>
                    <a:pt x="1463802" y="622300"/>
                  </a:lnTo>
                  <a:lnTo>
                    <a:pt x="1462913" y="584200"/>
                  </a:lnTo>
                  <a:lnTo>
                    <a:pt x="1453642" y="546100"/>
                  </a:lnTo>
                  <a:lnTo>
                    <a:pt x="1431163" y="520700"/>
                  </a:lnTo>
                  <a:lnTo>
                    <a:pt x="1418577" y="516775"/>
                  </a:lnTo>
                  <a:lnTo>
                    <a:pt x="1418577" y="596900"/>
                  </a:lnTo>
                  <a:lnTo>
                    <a:pt x="1416812" y="635000"/>
                  </a:lnTo>
                  <a:lnTo>
                    <a:pt x="1416050" y="660400"/>
                  </a:lnTo>
                  <a:lnTo>
                    <a:pt x="1166749" y="660400"/>
                  </a:lnTo>
                  <a:lnTo>
                    <a:pt x="1168019" y="635000"/>
                  </a:lnTo>
                  <a:lnTo>
                    <a:pt x="1167130" y="596900"/>
                  </a:lnTo>
                  <a:lnTo>
                    <a:pt x="1164463" y="558800"/>
                  </a:lnTo>
                  <a:lnTo>
                    <a:pt x="1160145" y="533400"/>
                  </a:lnTo>
                  <a:lnTo>
                    <a:pt x="1348994" y="533400"/>
                  </a:lnTo>
                  <a:lnTo>
                    <a:pt x="1396111" y="546100"/>
                  </a:lnTo>
                  <a:lnTo>
                    <a:pt x="1414145" y="558800"/>
                  </a:lnTo>
                  <a:lnTo>
                    <a:pt x="1418577" y="596900"/>
                  </a:lnTo>
                  <a:lnTo>
                    <a:pt x="1418577" y="516775"/>
                  </a:lnTo>
                  <a:lnTo>
                    <a:pt x="1390523" y="508000"/>
                  </a:lnTo>
                  <a:lnTo>
                    <a:pt x="1341501" y="495300"/>
                  </a:lnTo>
                  <a:lnTo>
                    <a:pt x="1242949" y="495300"/>
                  </a:lnTo>
                  <a:lnTo>
                    <a:pt x="1193546" y="482600"/>
                  </a:lnTo>
                  <a:lnTo>
                    <a:pt x="1128649" y="482600"/>
                  </a:lnTo>
                  <a:lnTo>
                    <a:pt x="1128649" y="635000"/>
                  </a:lnTo>
                  <a:lnTo>
                    <a:pt x="1128522" y="660400"/>
                  </a:lnTo>
                  <a:lnTo>
                    <a:pt x="897191" y="660400"/>
                  </a:lnTo>
                  <a:lnTo>
                    <a:pt x="898245" y="571500"/>
                  </a:lnTo>
                  <a:lnTo>
                    <a:pt x="898232" y="546100"/>
                  </a:lnTo>
                  <a:lnTo>
                    <a:pt x="898220" y="533400"/>
                  </a:lnTo>
                  <a:lnTo>
                    <a:pt x="942086" y="520700"/>
                  </a:lnTo>
                  <a:lnTo>
                    <a:pt x="1033157" y="520700"/>
                  </a:lnTo>
                  <a:lnTo>
                    <a:pt x="1079373" y="533400"/>
                  </a:lnTo>
                  <a:lnTo>
                    <a:pt x="1125474" y="533400"/>
                  </a:lnTo>
                  <a:lnTo>
                    <a:pt x="1124077" y="558800"/>
                  </a:lnTo>
                  <a:lnTo>
                    <a:pt x="1126109" y="596900"/>
                  </a:lnTo>
                  <a:lnTo>
                    <a:pt x="1128649" y="635000"/>
                  </a:lnTo>
                  <a:lnTo>
                    <a:pt x="1128649" y="482600"/>
                  </a:lnTo>
                  <a:lnTo>
                    <a:pt x="896861" y="482600"/>
                  </a:lnTo>
                  <a:lnTo>
                    <a:pt x="895705" y="457200"/>
                  </a:lnTo>
                  <a:lnTo>
                    <a:pt x="894194" y="393700"/>
                  </a:lnTo>
                  <a:lnTo>
                    <a:pt x="893902" y="355600"/>
                  </a:lnTo>
                  <a:lnTo>
                    <a:pt x="894219" y="355600"/>
                  </a:lnTo>
                  <a:lnTo>
                    <a:pt x="893813" y="342900"/>
                  </a:lnTo>
                  <a:lnTo>
                    <a:pt x="943787" y="355600"/>
                  </a:lnTo>
                  <a:lnTo>
                    <a:pt x="993787" y="355600"/>
                  </a:lnTo>
                  <a:lnTo>
                    <a:pt x="1043813" y="368300"/>
                  </a:lnTo>
                  <a:lnTo>
                    <a:pt x="1093851" y="368300"/>
                  </a:lnTo>
                  <a:lnTo>
                    <a:pt x="1143889" y="381000"/>
                  </a:lnTo>
                  <a:lnTo>
                    <a:pt x="1243965" y="393700"/>
                  </a:lnTo>
                  <a:lnTo>
                    <a:pt x="1294130" y="393700"/>
                  </a:lnTo>
                  <a:lnTo>
                    <a:pt x="1344168" y="406400"/>
                  </a:lnTo>
                  <a:lnTo>
                    <a:pt x="1394079" y="406400"/>
                  </a:lnTo>
                  <a:lnTo>
                    <a:pt x="1444117" y="419100"/>
                  </a:lnTo>
                  <a:lnTo>
                    <a:pt x="1494155" y="419100"/>
                  </a:lnTo>
                  <a:lnTo>
                    <a:pt x="1593977" y="444500"/>
                  </a:lnTo>
                  <a:lnTo>
                    <a:pt x="1643761" y="444500"/>
                  </a:lnTo>
                  <a:lnTo>
                    <a:pt x="1693545" y="457200"/>
                  </a:lnTo>
                  <a:lnTo>
                    <a:pt x="1693545" y="419100"/>
                  </a:lnTo>
                  <a:lnTo>
                    <a:pt x="1692275" y="419100"/>
                  </a:lnTo>
                  <a:lnTo>
                    <a:pt x="1641348" y="406400"/>
                  </a:lnTo>
                  <a:lnTo>
                    <a:pt x="1590294" y="406400"/>
                  </a:lnTo>
                  <a:lnTo>
                    <a:pt x="1488186" y="381000"/>
                  </a:lnTo>
                  <a:lnTo>
                    <a:pt x="1437005" y="381000"/>
                  </a:lnTo>
                  <a:lnTo>
                    <a:pt x="1385824" y="368300"/>
                  </a:lnTo>
                  <a:lnTo>
                    <a:pt x="1283462" y="368300"/>
                  </a:lnTo>
                  <a:lnTo>
                    <a:pt x="1232281" y="355600"/>
                  </a:lnTo>
                  <a:lnTo>
                    <a:pt x="1130046" y="342900"/>
                  </a:lnTo>
                  <a:lnTo>
                    <a:pt x="1078865" y="342900"/>
                  </a:lnTo>
                  <a:lnTo>
                    <a:pt x="1027772" y="330200"/>
                  </a:lnTo>
                  <a:lnTo>
                    <a:pt x="976718" y="330200"/>
                  </a:lnTo>
                  <a:lnTo>
                    <a:pt x="735215" y="266700"/>
                  </a:lnTo>
                  <a:lnTo>
                    <a:pt x="688200" y="241300"/>
                  </a:lnTo>
                  <a:lnTo>
                    <a:pt x="594639" y="215900"/>
                  </a:lnTo>
                  <a:lnTo>
                    <a:pt x="547928" y="190500"/>
                  </a:lnTo>
                  <a:lnTo>
                    <a:pt x="501103" y="177800"/>
                  </a:lnTo>
                  <a:lnTo>
                    <a:pt x="454063" y="152400"/>
                  </a:lnTo>
                  <a:lnTo>
                    <a:pt x="311416" y="114300"/>
                  </a:lnTo>
                  <a:lnTo>
                    <a:pt x="264198" y="88900"/>
                  </a:lnTo>
                  <a:lnTo>
                    <a:pt x="170294" y="63500"/>
                  </a:lnTo>
                  <a:lnTo>
                    <a:pt x="123469" y="38100"/>
                  </a:lnTo>
                  <a:lnTo>
                    <a:pt x="29781" y="12700"/>
                  </a:lnTo>
                  <a:lnTo>
                    <a:pt x="0" y="0"/>
                  </a:lnTo>
                  <a:lnTo>
                    <a:pt x="0" y="38100"/>
                  </a:lnTo>
                  <a:lnTo>
                    <a:pt x="9690" y="38100"/>
                  </a:lnTo>
                  <a:lnTo>
                    <a:pt x="29108" y="50800"/>
                  </a:lnTo>
                  <a:lnTo>
                    <a:pt x="226339" y="101600"/>
                  </a:lnTo>
                  <a:lnTo>
                    <a:pt x="274955" y="127000"/>
                  </a:lnTo>
                  <a:lnTo>
                    <a:pt x="371640" y="152400"/>
                  </a:lnTo>
                  <a:lnTo>
                    <a:pt x="419798" y="177800"/>
                  </a:lnTo>
                  <a:lnTo>
                    <a:pt x="467880" y="190500"/>
                  </a:lnTo>
                  <a:lnTo>
                    <a:pt x="564019" y="228600"/>
                  </a:lnTo>
                  <a:lnTo>
                    <a:pt x="612140" y="254000"/>
                  </a:lnTo>
                  <a:lnTo>
                    <a:pt x="708736" y="279400"/>
                  </a:lnTo>
                  <a:lnTo>
                    <a:pt x="757275" y="304800"/>
                  </a:lnTo>
                  <a:lnTo>
                    <a:pt x="855065" y="330200"/>
                  </a:lnTo>
                  <a:lnTo>
                    <a:pt x="854278" y="381000"/>
                  </a:lnTo>
                  <a:lnTo>
                    <a:pt x="856856" y="444500"/>
                  </a:lnTo>
                  <a:lnTo>
                    <a:pt x="858418" y="495300"/>
                  </a:lnTo>
                  <a:lnTo>
                    <a:pt x="854532" y="546100"/>
                  </a:lnTo>
                  <a:lnTo>
                    <a:pt x="806475" y="520700"/>
                  </a:lnTo>
                  <a:lnTo>
                    <a:pt x="608266" y="469900"/>
                  </a:lnTo>
                  <a:lnTo>
                    <a:pt x="558444" y="444500"/>
                  </a:lnTo>
                  <a:lnTo>
                    <a:pt x="460209" y="419100"/>
                  </a:lnTo>
                  <a:lnTo>
                    <a:pt x="412292" y="393700"/>
                  </a:lnTo>
                  <a:lnTo>
                    <a:pt x="314350" y="368300"/>
                  </a:lnTo>
                  <a:lnTo>
                    <a:pt x="265290" y="342900"/>
                  </a:lnTo>
                  <a:lnTo>
                    <a:pt x="167081" y="304800"/>
                  </a:lnTo>
                  <a:lnTo>
                    <a:pt x="117983" y="279400"/>
                  </a:lnTo>
                  <a:lnTo>
                    <a:pt x="0" y="254000"/>
                  </a:lnTo>
                  <a:lnTo>
                    <a:pt x="0" y="292100"/>
                  </a:lnTo>
                  <a:lnTo>
                    <a:pt x="29451" y="304800"/>
                  </a:lnTo>
                  <a:lnTo>
                    <a:pt x="76390" y="317500"/>
                  </a:lnTo>
                  <a:lnTo>
                    <a:pt x="123659" y="342900"/>
                  </a:lnTo>
                  <a:lnTo>
                    <a:pt x="171208" y="355600"/>
                  </a:lnTo>
                  <a:lnTo>
                    <a:pt x="219036" y="381000"/>
                  </a:lnTo>
                  <a:lnTo>
                    <a:pt x="267093" y="393700"/>
                  </a:lnTo>
                  <a:lnTo>
                    <a:pt x="315366" y="419100"/>
                  </a:lnTo>
                  <a:lnTo>
                    <a:pt x="461162" y="457200"/>
                  </a:lnTo>
                  <a:lnTo>
                    <a:pt x="509993" y="482600"/>
                  </a:lnTo>
                  <a:lnTo>
                    <a:pt x="754684" y="546100"/>
                  </a:lnTo>
                  <a:lnTo>
                    <a:pt x="803529" y="571500"/>
                  </a:lnTo>
                  <a:lnTo>
                    <a:pt x="852284" y="584200"/>
                  </a:lnTo>
                  <a:lnTo>
                    <a:pt x="852551" y="596900"/>
                  </a:lnTo>
                  <a:lnTo>
                    <a:pt x="854024" y="622300"/>
                  </a:lnTo>
                  <a:lnTo>
                    <a:pt x="856145" y="647700"/>
                  </a:lnTo>
                  <a:lnTo>
                    <a:pt x="858431" y="660400"/>
                  </a:lnTo>
                  <a:lnTo>
                    <a:pt x="232638" y="660400"/>
                  </a:lnTo>
                  <a:lnTo>
                    <a:pt x="186499" y="647700"/>
                  </a:lnTo>
                  <a:lnTo>
                    <a:pt x="140246" y="647700"/>
                  </a:lnTo>
                  <a:lnTo>
                    <a:pt x="93408" y="660400"/>
                  </a:lnTo>
                  <a:lnTo>
                    <a:pt x="0" y="660400"/>
                  </a:lnTo>
                  <a:lnTo>
                    <a:pt x="0" y="736600"/>
                  </a:lnTo>
                  <a:lnTo>
                    <a:pt x="77076" y="736600"/>
                  </a:lnTo>
                  <a:lnTo>
                    <a:pt x="129159" y="723900"/>
                  </a:lnTo>
                  <a:lnTo>
                    <a:pt x="1014412" y="723900"/>
                  </a:lnTo>
                  <a:lnTo>
                    <a:pt x="1068451" y="736600"/>
                  </a:lnTo>
                  <a:lnTo>
                    <a:pt x="1332357" y="736600"/>
                  </a:lnTo>
                  <a:lnTo>
                    <a:pt x="1387856" y="723900"/>
                  </a:lnTo>
                  <a:lnTo>
                    <a:pt x="1834134" y="723900"/>
                  </a:lnTo>
                  <a:lnTo>
                    <a:pt x="1886204" y="711200"/>
                  </a:lnTo>
                  <a:lnTo>
                    <a:pt x="2036064" y="711200"/>
                  </a:lnTo>
                  <a:lnTo>
                    <a:pt x="2086991" y="723900"/>
                  </a:lnTo>
                  <a:lnTo>
                    <a:pt x="3045714" y="723900"/>
                  </a:lnTo>
                  <a:lnTo>
                    <a:pt x="3076054" y="711200"/>
                  </a:lnTo>
                  <a:lnTo>
                    <a:pt x="3402838" y="711200"/>
                  </a:lnTo>
                  <a:lnTo>
                    <a:pt x="3456559" y="698500"/>
                  </a:lnTo>
                  <a:lnTo>
                    <a:pt x="3652266" y="698500"/>
                  </a:lnTo>
                  <a:lnTo>
                    <a:pt x="3704844" y="711200"/>
                  </a:lnTo>
                  <a:lnTo>
                    <a:pt x="3705987" y="749300"/>
                  </a:lnTo>
                  <a:lnTo>
                    <a:pt x="3708781" y="787400"/>
                  </a:lnTo>
                  <a:lnTo>
                    <a:pt x="3752596" y="787400"/>
                  </a:lnTo>
                  <a:lnTo>
                    <a:pt x="3753739" y="762000"/>
                  </a:lnTo>
                  <a:lnTo>
                    <a:pt x="3754755" y="749300"/>
                  </a:lnTo>
                  <a:lnTo>
                    <a:pt x="3754882" y="723900"/>
                  </a:lnTo>
                  <a:lnTo>
                    <a:pt x="3753739" y="711200"/>
                  </a:lnTo>
                  <a:lnTo>
                    <a:pt x="3973068" y="711200"/>
                  </a:lnTo>
                  <a:lnTo>
                    <a:pt x="3972052" y="736600"/>
                  </a:lnTo>
                  <a:lnTo>
                    <a:pt x="3970020" y="762000"/>
                  </a:lnTo>
                  <a:lnTo>
                    <a:pt x="3969258" y="787400"/>
                  </a:lnTo>
                  <a:lnTo>
                    <a:pt x="4003421" y="787400"/>
                  </a:lnTo>
                  <a:lnTo>
                    <a:pt x="4002659" y="762000"/>
                  </a:lnTo>
                  <a:lnTo>
                    <a:pt x="4002024" y="711200"/>
                  </a:lnTo>
                  <a:lnTo>
                    <a:pt x="4114800" y="711200"/>
                  </a:lnTo>
                  <a:lnTo>
                    <a:pt x="4114800" y="698500"/>
                  </a:lnTo>
                  <a:lnTo>
                    <a:pt x="4114800" y="673100"/>
                  </a:lnTo>
                  <a:lnTo>
                    <a:pt x="4114800" y="622300"/>
                  </a:lnTo>
                  <a:lnTo>
                    <a:pt x="4114800" y="609600"/>
                  </a:lnTo>
                  <a:lnTo>
                    <a:pt x="4104386" y="609600"/>
                  </a:lnTo>
                  <a:lnTo>
                    <a:pt x="4068953" y="622300"/>
                  </a:lnTo>
                  <a:lnTo>
                    <a:pt x="4048760" y="597382"/>
                  </a:lnTo>
                  <a:lnTo>
                    <a:pt x="4048760" y="635000"/>
                  </a:lnTo>
                  <a:lnTo>
                    <a:pt x="4044823" y="647700"/>
                  </a:lnTo>
                  <a:lnTo>
                    <a:pt x="4041648" y="647700"/>
                  </a:lnTo>
                  <a:lnTo>
                    <a:pt x="4039235" y="660400"/>
                  </a:lnTo>
                  <a:lnTo>
                    <a:pt x="3989070" y="660400"/>
                  </a:lnTo>
                  <a:lnTo>
                    <a:pt x="3938905" y="647700"/>
                  </a:lnTo>
                  <a:lnTo>
                    <a:pt x="3639947" y="647700"/>
                  </a:lnTo>
                  <a:lnTo>
                    <a:pt x="3591941" y="660400"/>
                  </a:lnTo>
                  <a:lnTo>
                    <a:pt x="3448050" y="660400"/>
                  </a:lnTo>
                  <a:lnTo>
                    <a:pt x="3400044" y="647700"/>
                  </a:lnTo>
                  <a:lnTo>
                    <a:pt x="3304032" y="647700"/>
                  </a:lnTo>
                  <a:lnTo>
                    <a:pt x="3256026" y="660400"/>
                  </a:lnTo>
                  <a:lnTo>
                    <a:pt x="3286252" y="622300"/>
                  </a:lnTo>
                  <a:lnTo>
                    <a:pt x="3323336" y="596900"/>
                  </a:lnTo>
                  <a:lnTo>
                    <a:pt x="3365754" y="584200"/>
                  </a:lnTo>
                  <a:lnTo>
                    <a:pt x="3411728" y="571500"/>
                  </a:lnTo>
                  <a:lnTo>
                    <a:pt x="3645154" y="571500"/>
                  </a:lnTo>
                  <a:lnTo>
                    <a:pt x="3740150" y="558800"/>
                  </a:lnTo>
                  <a:lnTo>
                    <a:pt x="3883025" y="558800"/>
                  </a:lnTo>
                  <a:lnTo>
                    <a:pt x="3928364" y="571500"/>
                  </a:lnTo>
                  <a:lnTo>
                    <a:pt x="3971544" y="584200"/>
                  </a:lnTo>
                  <a:lnTo>
                    <a:pt x="4011803" y="609600"/>
                  </a:lnTo>
                  <a:lnTo>
                    <a:pt x="4048760" y="635000"/>
                  </a:lnTo>
                  <a:lnTo>
                    <a:pt x="4048760" y="597382"/>
                  </a:lnTo>
                  <a:lnTo>
                    <a:pt x="4002786" y="558800"/>
                  </a:lnTo>
                  <a:lnTo>
                    <a:pt x="3963670" y="546100"/>
                  </a:lnTo>
                  <a:lnTo>
                    <a:pt x="3921633" y="533400"/>
                  </a:lnTo>
                  <a:lnTo>
                    <a:pt x="3877183" y="520700"/>
                  </a:lnTo>
                  <a:lnTo>
                    <a:pt x="3986149" y="520700"/>
                  </a:lnTo>
                  <a:lnTo>
                    <a:pt x="4035806" y="533400"/>
                  </a:lnTo>
                  <a:lnTo>
                    <a:pt x="4085336" y="533400"/>
                  </a:lnTo>
                  <a:lnTo>
                    <a:pt x="4114800" y="546100"/>
                  </a:lnTo>
                  <a:lnTo>
                    <a:pt x="4114800" y="520700"/>
                  </a:lnTo>
                  <a:lnTo>
                    <a:pt x="4090543" y="508000"/>
                  </a:lnTo>
                  <a:lnTo>
                    <a:pt x="4040632" y="508000"/>
                  </a:lnTo>
                  <a:lnTo>
                    <a:pt x="3990721" y="495300"/>
                  </a:lnTo>
                  <a:lnTo>
                    <a:pt x="3840734" y="495300"/>
                  </a:lnTo>
                  <a:lnTo>
                    <a:pt x="3790696" y="482600"/>
                  </a:lnTo>
                  <a:lnTo>
                    <a:pt x="3787140" y="482600"/>
                  </a:lnTo>
                  <a:lnTo>
                    <a:pt x="3787140" y="520700"/>
                  </a:lnTo>
                  <a:lnTo>
                    <a:pt x="3784092" y="520700"/>
                  </a:lnTo>
                  <a:lnTo>
                    <a:pt x="3736721" y="533400"/>
                  </a:lnTo>
                  <a:lnTo>
                    <a:pt x="3452241" y="533400"/>
                  </a:lnTo>
                  <a:lnTo>
                    <a:pt x="3403092" y="546100"/>
                  </a:lnTo>
                  <a:lnTo>
                    <a:pt x="3354070" y="546100"/>
                  </a:lnTo>
                  <a:lnTo>
                    <a:pt x="3305302" y="558800"/>
                  </a:lnTo>
                  <a:lnTo>
                    <a:pt x="3253359" y="596900"/>
                  </a:lnTo>
                  <a:lnTo>
                    <a:pt x="3225800" y="647700"/>
                  </a:lnTo>
                  <a:lnTo>
                    <a:pt x="3125089" y="647700"/>
                  </a:lnTo>
                  <a:lnTo>
                    <a:pt x="3147060" y="622300"/>
                  </a:lnTo>
                  <a:lnTo>
                    <a:pt x="3208782" y="596900"/>
                  </a:lnTo>
                  <a:lnTo>
                    <a:pt x="3232150" y="584200"/>
                  </a:lnTo>
                  <a:lnTo>
                    <a:pt x="3239516" y="546100"/>
                  </a:lnTo>
                  <a:lnTo>
                    <a:pt x="3289173" y="546100"/>
                  </a:lnTo>
                  <a:lnTo>
                    <a:pt x="3338830" y="533400"/>
                  </a:lnTo>
                  <a:lnTo>
                    <a:pt x="3388487" y="533400"/>
                  </a:lnTo>
                  <a:lnTo>
                    <a:pt x="3438271" y="520700"/>
                  </a:lnTo>
                  <a:lnTo>
                    <a:pt x="3687445" y="520700"/>
                  </a:lnTo>
                  <a:lnTo>
                    <a:pt x="3737356" y="508000"/>
                  </a:lnTo>
                  <a:lnTo>
                    <a:pt x="3787140" y="520700"/>
                  </a:lnTo>
                  <a:lnTo>
                    <a:pt x="3787140" y="482600"/>
                  </a:lnTo>
                  <a:lnTo>
                    <a:pt x="3590290" y="482600"/>
                  </a:lnTo>
                  <a:lnTo>
                    <a:pt x="3540252" y="495300"/>
                  </a:lnTo>
                  <a:lnTo>
                    <a:pt x="3390011" y="495300"/>
                  </a:lnTo>
                  <a:lnTo>
                    <a:pt x="3339973" y="508000"/>
                  </a:lnTo>
                  <a:lnTo>
                    <a:pt x="3290062" y="508000"/>
                  </a:lnTo>
                  <a:lnTo>
                    <a:pt x="3240024" y="520700"/>
                  </a:lnTo>
                  <a:lnTo>
                    <a:pt x="3238246" y="495300"/>
                  </a:lnTo>
                  <a:lnTo>
                    <a:pt x="3235579" y="469900"/>
                  </a:lnTo>
                  <a:lnTo>
                    <a:pt x="3253105" y="469900"/>
                  </a:lnTo>
                  <a:lnTo>
                    <a:pt x="3270504" y="457200"/>
                  </a:lnTo>
                  <a:lnTo>
                    <a:pt x="3304794" y="457200"/>
                  </a:lnTo>
                  <a:lnTo>
                    <a:pt x="3353689" y="444500"/>
                  </a:lnTo>
                  <a:lnTo>
                    <a:pt x="3848481" y="444500"/>
                  </a:lnTo>
                  <a:lnTo>
                    <a:pt x="3898011" y="457200"/>
                  </a:lnTo>
                  <a:lnTo>
                    <a:pt x="3996944" y="457200"/>
                  </a:lnTo>
                  <a:lnTo>
                    <a:pt x="4046220" y="469900"/>
                  </a:lnTo>
                  <a:lnTo>
                    <a:pt x="4095369" y="469900"/>
                  </a:lnTo>
                  <a:lnTo>
                    <a:pt x="4114800" y="482600"/>
                  </a:lnTo>
                  <a:lnTo>
                    <a:pt x="4114800" y="444500"/>
                  </a:lnTo>
                  <a:close/>
                </a:path>
              </a:pathLst>
            </a:custGeom>
            <a:solidFill>
              <a:srgbClr val="E8DA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1" name="object 101"/>
          <p:cNvGrpSpPr/>
          <p:nvPr/>
        </p:nvGrpSpPr>
        <p:grpSpPr>
          <a:xfrm>
            <a:off x="3157531" y="4363650"/>
            <a:ext cx="1188085" cy="1579880"/>
            <a:chOff x="3157531" y="4363650"/>
            <a:chExt cx="1188085" cy="1579880"/>
          </a:xfrm>
        </p:grpSpPr>
        <p:sp>
          <p:nvSpPr>
            <p:cNvPr id="102" name="object 102"/>
            <p:cNvSpPr/>
            <p:nvPr/>
          </p:nvSpPr>
          <p:spPr>
            <a:xfrm>
              <a:off x="3159124" y="4365333"/>
              <a:ext cx="1184275" cy="1576705"/>
            </a:xfrm>
            <a:custGeom>
              <a:avLst/>
              <a:gdLst/>
              <a:ahLst/>
              <a:cxnLst/>
              <a:rect l="l" t="t" r="r" b="b"/>
              <a:pathLst>
                <a:path w="1184275" h="1576704">
                  <a:moveTo>
                    <a:pt x="1184211" y="0"/>
                  </a:moveTo>
                  <a:lnTo>
                    <a:pt x="0" y="0"/>
                  </a:lnTo>
                  <a:lnTo>
                    <a:pt x="0" y="1576197"/>
                  </a:lnTo>
                  <a:lnTo>
                    <a:pt x="1184211" y="1576197"/>
                  </a:lnTo>
                  <a:lnTo>
                    <a:pt x="11842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159124" y="4365244"/>
              <a:ext cx="1184275" cy="1576705"/>
            </a:xfrm>
            <a:custGeom>
              <a:avLst/>
              <a:gdLst/>
              <a:ahLst/>
              <a:cxnLst/>
              <a:rect l="l" t="t" r="r" b="b"/>
              <a:pathLst>
                <a:path w="1184275" h="1576704">
                  <a:moveTo>
                    <a:pt x="1184275" y="1576285"/>
                  </a:moveTo>
                  <a:lnTo>
                    <a:pt x="0" y="1576285"/>
                  </a:lnTo>
                  <a:lnTo>
                    <a:pt x="0" y="0"/>
                  </a:lnTo>
                  <a:lnTo>
                    <a:pt x="1184275" y="0"/>
                  </a:lnTo>
                </a:path>
              </a:pathLst>
            </a:custGeom>
            <a:ln w="3186">
              <a:solidFill>
                <a:srgbClr val="EBC7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4" name="object 104"/>
          <p:cNvGrpSpPr/>
          <p:nvPr/>
        </p:nvGrpSpPr>
        <p:grpSpPr>
          <a:xfrm>
            <a:off x="2421191" y="3048571"/>
            <a:ext cx="118110" cy="118110"/>
            <a:chOff x="2421191" y="3048571"/>
            <a:chExt cx="118110" cy="118110"/>
          </a:xfrm>
        </p:grpSpPr>
        <p:sp>
          <p:nvSpPr>
            <p:cNvPr id="105" name="object 105"/>
            <p:cNvSpPr/>
            <p:nvPr/>
          </p:nvSpPr>
          <p:spPr>
            <a:xfrm>
              <a:off x="2422779" y="3050158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3" y="0"/>
                  </a:moveTo>
                  <a:lnTo>
                    <a:pt x="35051" y="4444"/>
                  </a:lnTo>
                  <a:lnTo>
                    <a:pt x="16890" y="16763"/>
                  </a:lnTo>
                  <a:lnTo>
                    <a:pt x="4571" y="35051"/>
                  </a:lnTo>
                  <a:lnTo>
                    <a:pt x="0" y="57403"/>
                  </a:lnTo>
                  <a:lnTo>
                    <a:pt x="4571" y="79755"/>
                  </a:lnTo>
                  <a:lnTo>
                    <a:pt x="16890" y="98043"/>
                  </a:lnTo>
                  <a:lnTo>
                    <a:pt x="35051" y="110362"/>
                  </a:lnTo>
                  <a:lnTo>
                    <a:pt x="57403" y="114807"/>
                  </a:lnTo>
                  <a:lnTo>
                    <a:pt x="79756" y="110362"/>
                  </a:lnTo>
                  <a:lnTo>
                    <a:pt x="98043" y="98043"/>
                  </a:lnTo>
                  <a:lnTo>
                    <a:pt x="110362" y="79755"/>
                  </a:lnTo>
                  <a:lnTo>
                    <a:pt x="114807" y="57403"/>
                  </a:lnTo>
                  <a:lnTo>
                    <a:pt x="110362" y="35051"/>
                  </a:lnTo>
                  <a:lnTo>
                    <a:pt x="98043" y="16763"/>
                  </a:lnTo>
                  <a:lnTo>
                    <a:pt x="79756" y="4444"/>
                  </a:lnTo>
                  <a:lnTo>
                    <a:pt x="57403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422779" y="3050158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7" y="57403"/>
                  </a:moveTo>
                  <a:lnTo>
                    <a:pt x="110362" y="79755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3" y="114807"/>
                  </a:lnTo>
                  <a:lnTo>
                    <a:pt x="35051" y="110362"/>
                  </a:lnTo>
                  <a:lnTo>
                    <a:pt x="16890" y="98043"/>
                  </a:lnTo>
                  <a:lnTo>
                    <a:pt x="4571" y="79755"/>
                  </a:lnTo>
                  <a:lnTo>
                    <a:pt x="0" y="57403"/>
                  </a:lnTo>
                  <a:lnTo>
                    <a:pt x="4571" y="35051"/>
                  </a:lnTo>
                  <a:lnTo>
                    <a:pt x="16890" y="16763"/>
                  </a:lnTo>
                  <a:lnTo>
                    <a:pt x="35051" y="4444"/>
                  </a:lnTo>
                  <a:lnTo>
                    <a:pt x="57403" y="0"/>
                  </a:lnTo>
                  <a:lnTo>
                    <a:pt x="79756" y="4444"/>
                  </a:lnTo>
                  <a:lnTo>
                    <a:pt x="98043" y="16763"/>
                  </a:lnTo>
                  <a:lnTo>
                    <a:pt x="110362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447671" y="3082797"/>
              <a:ext cx="28575" cy="52069"/>
            </a:xfrm>
            <a:custGeom>
              <a:avLst/>
              <a:gdLst/>
              <a:ahLst/>
              <a:cxnLst/>
              <a:rect l="l" t="t" r="r" b="b"/>
              <a:pathLst>
                <a:path w="28575" h="52069">
                  <a:moveTo>
                    <a:pt x="17526" y="0"/>
                  </a:moveTo>
                  <a:lnTo>
                    <a:pt x="15621" y="0"/>
                  </a:lnTo>
                  <a:lnTo>
                    <a:pt x="13970" y="1650"/>
                  </a:lnTo>
                  <a:lnTo>
                    <a:pt x="11811" y="2921"/>
                  </a:lnTo>
                  <a:lnTo>
                    <a:pt x="6604" y="4699"/>
                  </a:lnTo>
                  <a:lnTo>
                    <a:pt x="3556" y="5206"/>
                  </a:lnTo>
                  <a:lnTo>
                    <a:pt x="0" y="5461"/>
                  </a:lnTo>
                  <a:lnTo>
                    <a:pt x="0" y="8636"/>
                  </a:lnTo>
                  <a:lnTo>
                    <a:pt x="8509" y="8636"/>
                  </a:lnTo>
                  <a:lnTo>
                    <a:pt x="9398" y="8762"/>
                  </a:lnTo>
                  <a:lnTo>
                    <a:pt x="10287" y="9398"/>
                  </a:lnTo>
                  <a:lnTo>
                    <a:pt x="10541" y="10032"/>
                  </a:lnTo>
                  <a:lnTo>
                    <a:pt x="10541" y="46227"/>
                  </a:lnTo>
                  <a:lnTo>
                    <a:pt x="10160" y="47116"/>
                  </a:lnTo>
                  <a:lnTo>
                    <a:pt x="8890" y="48132"/>
                  </a:lnTo>
                  <a:lnTo>
                    <a:pt x="7493" y="48387"/>
                  </a:lnTo>
                  <a:lnTo>
                    <a:pt x="508" y="48387"/>
                  </a:lnTo>
                  <a:lnTo>
                    <a:pt x="508" y="51815"/>
                  </a:lnTo>
                  <a:lnTo>
                    <a:pt x="28067" y="51815"/>
                  </a:lnTo>
                  <a:lnTo>
                    <a:pt x="28067" y="48387"/>
                  </a:lnTo>
                  <a:lnTo>
                    <a:pt x="20574" y="48387"/>
                  </a:lnTo>
                  <a:lnTo>
                    <a:pt x="19177" y="48132"/>
                  </a:lnTo>
                  <a:lnTo>
                    <a:pt x="17906" y="47116"/>
                  </a:lnTo>
                  <a:lnTo>
                    <a:pt x="17526" y="46227"/>
                  </a:lnTo>
                  <a:lnTo>
                    <a:pt x="17526" y="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447671" y="3082797"/>
              <a:ext cx="28575" cy="52069"/>
            </a:xfrm>
            <a:custGeom>
              <a:avLst/>
              <a:gdLst/>
              <a:ahLst/>
              <a:cxnLst/>
              <a:rect l="l" t="t" r="r" b="b"/>
              <a:pathLst>
                <a:path w="28575" h="52069">
                  <a:moveTo>
                    <a:pt x="17526" y="44703"/>
                  </a:moveTo>
                  <a:lnTo>
                    <a:pt x="17526" y="46227"/>
                  </a:lnTo>
                  <a:lnTo>
                    <a:pt x="17906" y="47116"/>
                  </a:lnTo>
                  <a:lnTo>
                    <a:pt x="18542" y="47625"/>
                  </a:lnTo>
                  <a:lnTo>
                    <a:pt x="19177" y="48132"/>
                  </a:lnTo>
                  <a:lnTo>
                    <a:pt x="20574" y="48387"/>
                  </a:lnTo>
                  <a:lnTo>
                    <a:pt x="22606" y="48387"/>
                  </a:lnTo>
                  <a:lnTo>
                    <a:pt x="28067" y="48387"/>
                  </a:lnTo>
                  <a:lnTo>
                    <a:pt x="28067" y="51815"/>
                  </a:lnTo>
                  <a:lnTo>
                    <a:pt x="508" y="51815"/>
                  </a:lnTo>
                  <a:lnTo>
                    <a:pt x="508" y="48387"/>
                  </a:lnTo>
                  <a:lnTo>
                    <a:pt x="5461" y="48387"/>
                  </a:lnTo>
                  <a:lnTo>
                    <a:pt x="7493" y="48387"/>
                  </a:lnTo>
                  <a:lnTo>
                    <a:pt x="8890" y="48132"/>
                  </a:lnTo>
                  <a:lnTo>
                    <a:pt x="9525" y="47625"/>
                  </a:lnTo>
                  <a:lnTo>
                    <a:pt x="10160" y="47116"/>
                  </a:lnTo>
                  <a:lnTo>
                    <a:pt x="10541" y="46227"/>
                  </a:lnTo>
                  <a:lnTo>
                    <a:pt x="10541" y="44703"/>
                  </a:lnTo>
                  <a:lnTo>
                    <a:pt x="10541" y="11049"/>
                  </a:lnTo>
                  <a:lnTo>
                    <a:pt x="10541" y="10032"/>
                  </a:lnTo>
                  <a:lnTo>
                    <a:pt x="10287" y="9398"/>
                  </a:lnTo>
                  <a:lnTo>
                    <a:pt x="9906" y="9143"/>
                  </a:lnTo>
                  <a:lnTo>
                    <a:pt x="9398" y="8762"/>
                  </a:lnTo>
                  <a:lnTo>
                    <a:pt x="8509" y="8636"/>
                  </a:lnTo>
                  <a:lnTo>
                    <a:pt x="7112" y="8636"/>
                  </a:lnTo>
                  <a:lnTo>
                    <a:pt x="0" y="8636"/>
                  </a:lnTo>
                  <a:lnTo>
                    <a:pt x="0" y="5461"/>
                  </a:lnTo>
                  <a:lnTo>
                    <a:pt x="3556" y="5206"/>
                  </a:lnTo>
                  <a:lnTo>
                    <a:pt x="6604" y="4699"/>
                  </a:lnTo>
                  <a:lnTo>
                    <a:pt x="9271" y="3810"/>
                  </a:lnTo>
                  <a:lnTo>
                    <a:pt x="11811" y="2921"/>
                  </a:lnTo>
                  <a:lnTo>
                    <a:pt x="13970" y="1650"/>
                  </a:lnTo>
                  <a:lnTo>
                    <a:pt x="15621" y="0"/>
                  </a:lnTo>
                  <a:lnTo>
                    <a:pt x="17526" y="0"/>
                  </a:lnTo>
                  <a:lnTo>
                    <a:pt x="17526" y="447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481834" y="3082797"/>
              <a:ext cx="36195" cy="52069"/>
            </a:xfrm>
            <a:custGeom>
              <a:avLst/>
              <a:gdLst/>
              <a:ahLst/>
              <a:cxnLst/>
              <a:rect l="l" t="t" r="r" b="b"/>
              <a:pathLst>
                <a:path w="36194" h="52069">
                  <a:moveTo>
                    <a:pt x="35941" y="34683"/>
                  </a:moveTo>
                  <a:lnTo>
                    <a:pt x="27190" y="34683"/>
                  </a:lnTo>
                  <a:lnTo>
                    <a:pt x="27190" y="12433"/>
                  </a:lnTo>
                  <a:lnTo>
                    <a:pt x="27178" y="0"/>
                  </a:lnTo>
                  <a:lnTo>
                    <a:pt x="24511" y="0"/>
                  </a:lnTo>
                  <a:lnTo>
                    <a:pt x="20320" y="5918"/>
                  </a:lnTo>
                  <a:lnTo>
                    <a:pt x="20320" y="12458"/>
                  </a:lnTo>
                  <a:lnTo>
                    <a:pt x="20320" y="34683"/>
                  </a:lnTo>
                  <a:lnTo>
                    <a:pt x="4191" y="34683"/>
                  </a:lnTo>
                  <a:lnTo>
                    <a:pt x="20320" y="12458"/>
                  </a:lnTo>
                  <a:lnTo>
                    <a:pt x="20320" y="5918"/>
                  </a:lnTo>
                  <a:lnTo>
                    <a:pt x="0" y="34544"/>
                  </a:lnTo>
                  <a:lnTo>
                    <a:pt x="0" y="38862"/>
                  </a:lnTo>
                  <a:lnTo>
                    <a:pt x="20320" y="38862"/>
                  </a:lnTo>
                  <a:lnTo>
                    <a:pt x="20320" y="46621"/>
                  </a:lnTo>
                  <a:lnTo>
                    <a:pt x="20066" y="47510"/>
                  </a:lnTo>
                  <a:lnTo>
                    <a:pt x="18923" y="48272"/>
                  </a:lnTo>
                  <a:lnTo>
                    <a:pt x="18072" y="48450"/>
                  </a:lnTo>
                  <a:lnTo>
                    <a:pt x="12827" y="48450"/>
                  </a:lnTo>
                  <a:lnTo>
                    <a:pt x="12827" y="51816"/>
                  </a:lnTo>
                  <a:lnTo>
                    <a:pt x="34696" y="51816"/>
                  </a:lnTo>
                  <a:lnTo>
                    <a:pt x="34696" y="48450"/>
                  </a:lnTo>
                  <a:lnTo>
                    <a:pt x="29502" y="48450"/>
                  </a:lnTo>
                  <a:lnTo>
                    <a:pt x="28575" y="48272"/>
                  </a:lnTo>
                  <a:lnTo>
                    <a:pt x="27559" y="47510"/>
                  </a:lnTo>
                  <a:lnTo>
                    <a:pt x="27178" y="46621"/>
                  </a:lnTo>
                  <a:lnTo>
                    <a:pt x="27178" y="38862"/>
                  </a:lnTo>
                  <a:lnTo>
                    <a:pt x="35941" y="38862"/>
                  </a:lnTo>
                  <a:lnTo>
                    <a:pt x="35941" y="34683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481834" y="3082797"/>
              <a:ext cx="36195" cy="52069"/>
            </a:xfrm>
            <a:custGeom>
              <a:avLst/>
              <a:gdLst/>
              <a:ahLst/>
              <a:cxnLst/>
              <a:rect l="l" t="t" r="r" b="b"/>
              <a:pathLst>
                <a:path w="36194" h="52069">
                  <a:moveTo>
                    <a:pt x="20320" y="34671"/>
                  </a:moveTo>
                  <a:lnTo>
                    <a:pt x="20320" y="12446"/>
                  </a:lnTo>
                  <a:lnTo>
                    <a:pt x="4191" y="34671"/>
                  </a:lnTo>
                  <a:lnTo>
                    <a:pt x="20320" y="34671"/>
                  </a:lnTo>
                  <a:close/>
                </a:path>
                <a:path w="36194" h="52069">
                  <a:moveTo>
                    <a:pt x="12827" y="51815"/>
                  </a:moveTo>
                  <a:lnTo>
                    <a:pt x="12827" y="48513"/>
                  </a:lnTo>
                  <a:lnTo>
                    <a:pt x="16002" y="48513"/>
                  </a:lnTo>
                  <a:lnTo>
                    <a:pt x="17780" y="48513"/>
                  </a:lnTo>
                  <a:lnTo>
                    <a:pt x="18923" y="48260"/>
                  </a:lnTo>
                  <a:lnTo>
                    <a:pt x="19558" y="47878"/>
                  </a:lnTo>
                  <a:lnTo>
                    <a:pt x="20066" y="47498"/>
                  </a:lnTo>
                  <a:lnTo>
                    <a:pt x="20320" y="46609"/>
                  </a:lnTo>
                  <a:lnTo>
                    <a:pt x="20320" y="45465"/>
                  </a:lnTo>
                  <a:lnTo>
                    <a:pt x="20320" y="38862"/>
                  </a:lnTo>
                  <a:lnTo>
                    <a:pt x="0" y="38862"/>
                  </a:lnTo>
                  <a:lnTo>
                    <a:pt x="0" y="34543"/>
                  </a:lnTo>
                  <a:lnTo>
                    <a:pt x="24511" y="0"/>
                  </a:lnTo>
                  <a:lnTo>
                    <a:pt x="27178" y="0"/>
                  </a:lnTo>
                  <a:lnTo>
                    <a:pt x="27178" y="34671"/>
                  </a:lnTo>
                  <a:lnTo>
                    <a:pt x="35941" y="34671"/>
                  </a:lnTo>
                  <a:lnTo>
                    <a:pt x="35941" y="38735"/>
                  </a:lnTo>
                  <a:lnTo>
                    <a:pt x="27178" y="38735"/>
                  </a:lnTo>
                  <a:lnTo>
                    <a:pt x="27178" y="45465"/>
                  </a:lnTo>
                  <a:lnTo>
                    <a:pt x="27178" y="46609"/>
                  </a:lnTo>
                  <a:lnTo>
                    <a:pt x="27559" y="47498"/>
                  </a:lnTo>
                  <a:lnTo>
                    <a:pt x="28067" y="47878"/>
                  </a:lnTo>
                  <a:lnTo>
                    <a:pt x="28575" y="48260"/>
                  </a:lnTo>
                  <a:lnTo>
                    <a:pt x="29845" y="48513"/>
                  </a:lnTo>
                  <a:lnTo>
                    <a:pt x="31623" y="48513"/>
                  </a:lnTo>
                  <a:lnTo>
                    <a:pt x="34671" y="48513"/>
                  </a:lnTo>
                  <a:lnTo>
                    <a:pt x="34671" y="51815"/>
                  </a:lnTo>
                  <a:lnTo>
                    <a:pt x="12827" y="51815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1" name="object 111"/>
          <p:cNvGrpSpPr/>
          <p:nvPr/>
        </p:nvGrpSpPr>
        <p:grpSpPr>
          <a:xfrm>
            <a:off x="1682940" y="553656"/>
            <a:ext cx="118110" cy="118110"/>
            <a:chOff x="1682940" y="553656"/>
            <a:chExt cx="118110" cy="118110"/>
          </a:xfrm>
        </p:grpSpPr>
        <p:sp>
          <p:nvSpPr>
            <p:cNvPr id="112" name="object 112"/>
            <p:cNvSpPr/>
            <p:nvPr/>
          </p:nvSpPr>
          <p:spPr>
            <a:xfrm>
              <a:off x="1684527" y="55524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57404" y="0"/>
                  </a:moveTo>
                  <a:lnTo>
                    <a:pt x="35052" y="4444"/>
                  </a:lnTo>
                  <a:lnTo>
                    <a:pt x="16764" y="16763"/>
                  </a:lnTo>
                  <a:lnTo>
                    <a:pt x="4445" y="35051"/>
                  </a:lnTo>
                  <a:lnTo>
                    <a:pt x="0" y="57403"/>
                  </a:lnTo>
                  <a:lnTo>
                    <a:pt x="4445" y="79755"/>
                  </a:lnTo>
                  <a:lnTo>
                    <a:pt x="16764" y="98043"/>
                  </a:lnTo>
                  <a:lnTo>
                    <a:pt x="35052" y="110235"/>
                  </a:lnTo>
                  <a:lnTo>
                    <a:pt x="57404" y="114807"/>
                  </a:lnTo>
                  <a:lnTo>
                    <a:pt x="79756" y="110235"/>
                  </a:lnTo>
                  <a:lnTo>
                    <a:pt x="98044" y="98043"/>
                  </a:lnTo>
                  <a:lnTo>
                    <a:pt x="110363" y="79755"/>
                  </a:lnTo>
                  <a:lnTo>
                    <a:pt x="114808" y="57403"/>
                  </a:lnTo>
                  <a:lnTo>
                    <a:pt x="110363" y="35051"/>
                  </a:lnTo>
                  <a:lnTo>
                    <a:pt x="98044" y="16763"/>
                  </a:lnTo>
                  <a:lnTo>
                    <a:pt x="79756" y="4444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684527" y="55524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114808" y="57403"/>
                  </a:moveTo>
                  <a:lnTo>
                    <a:pt x="110363" y="79755"/>
                  </a:lnTo>
                  <a:lnTo>
                    <a:pt x="98044" y="98043"/>
                  </a:lnTo>
                  <a:lnTo>
                    <a:pt x="79756" y="110235"/>
                  </a:lnTo>
                  <a:lnTo>
                    <a:pt x="57404" y="114807"/>
                  </a:lnTo>
                  <a:lnTo>
                    <a:pt x="35052" y="110235"/>
                  </a:lnTo>
                  <a:lnTo>
                    <a:pt x="16764" y="98043"/>
                  </a:lnTo>
                  <a:lnTo>
                    <a:pt x="4445" y="79755"/>
                  </a:lnTo>
                  <a:lnTo>
                    <a:pt x="0" y="57403"/>
                  </a:lnTo>
                  <a:lnTo>
                    <a:pt x="4445" y="35051"/>
                  </a:lnTo>
                  <a:lnTo>
                    <a:pt x="16764" y="16763"/>
                  </a:lnTo>
                  <a:lnTo>
                    <a:pt x="35052" y="4444"/>
                  </a:lnTo>
                  <a:lnTo>
                    <a:pt x="57404" y="0"/>
                  </a:lnTo>
                  <a:lnTo>
                    <a:pt x="79756" y="4444"/>
                  </a:lnTo>
                  <a:lnTo>
                    <a:pt x="98044" y="16763"/>
                  </a:lnTo>
                  <a:lnTo>
                    <a:pt x="110363" y="35051"/>
                  </a:lnTo>
                  <a:lnTo>
                    <a:pt x="114808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708404" y="587120"/>
              <a:ext cx="71120" cy="55244"/>
            </a:xfrm>
            <a:custGeom>
              <a:avLst/>
              <a:gdLst/>
              <a:ahLst/>
              <a:cxnLst/>
              <a:rect l="l" t="t" r="r" b="b"/>
              <a:pathLst>
                <a:path w="71119" h="55245">
                  <a:moveTo>
                    <a:pt x="29591" y="48387"/>
                  </a:moveTo>
                  <a:lnTo>
                    <a:pt x="20955" y="48387"/>
                  </a:lnTo>
                  <a:lnTo>
                    <a:pt x="20066" y="48006"/>
                  </a:lnTo>
                  <a:lnTo>
                    <a:pt x="19177" y="47244"/>
                  </a:lnTo>
                  <a:lnTo>
                    <a:pt x="19050" y="45466"/>
                  </a:lnTo>
                  <a:lnTo>
                    <a:pt x="19050" y="0"/>
                  </a:lnTo>
                  <a:lnTo>
                    <a:pt x="16002" y="0"/>
                  </a:lnTo>
                  <a:lnTo>
                    <a:pt x="0" y="5461"/>
                  </a:lnTo>
                  <a:lnTo>
                    <a:pt x="0" y="10160"/>
                  </a:lnTo>
                  <a:lnTo>
                    <a:pt x="9525" y="10160"/>
                  </a:lnTo>
                  <a:lnTo>
                    <a:pt x="10414" y="10668"/>
                  </a:lnTo>
                  <a:lnTo>
                    <a:pt x="10541" y="11049"/>
                  </a:lnTo>
                  <a:lnTo>
                    <a:pt x="10541" y="46228"/>
                  </a:lnTo>
                  <a:lnTo>
                    <a:pt x="10414" y="47244"/>
                  </a:lnTo>
                  <a:lnTo>
                    <a:pt x="9525" y="48006"/>
                  </a:lnTo>
                  <a:lnTo>
                    <a:pt x="8636" y="48387"/>
                  </a:lnTo>
                  <a:lnTo>
                    <a:pt x="508" y="48387"/>
                  </a:lnTo>
                  <a:lnTo>
                    <a:pt x="508" y="53340"/>
                  </a:lnTo>
                  <a:lnTo>
                    <a:pt x="29591" y="53340"/>
                  </a:lnTo>
                  <a:lnTo>
                    <a:pt x="29591" y="48387"/>
                  </a:lnTo>
                  <a:close/>
                </a:path>
                <a:path w="71119" h="55245">
                  <a:moveTo>
                    <a:pt x="70993" y="381"/>
                  </a:moveTo>
                  <a:lnTo>
                    <a:pt x="70104" y="381"/>
                  </a:lnTo>
                  <a:lnTo>
                    <a:pt x="64897" y="889"/>
                  </a:lnTo>
                  <a:lnTo>
                    <a:pt x="57658" y="1016"/>
                  </a:lnTo>
                  <a:lnTo>
                    <a:pt x="49022" y="1016"/>
                  </a:lnTo>
                  <a:lnTo>
                    <a:pt x="42291" y="381"/>
                  </a:lnTo>
                  <a:lnTo>
                    <a:pt x="39624" y="0"/>
                  </a:lnTo>
                  <a:lnTo>
                    <a:pt x="37338" y="19431"/>
                  </a:lnTo>
                  <a:lnTo>
                    <a:pt x="41783" y="19939"/>
                  </a:lnTo>
                  <a:lnTo>
                    <a:pt x="43942" y="9652"/>
                  </a:lnTo>
                  <a:lnTo>
                    <a:pt x="44831" y="8636"/>
                  </a:lnTo>
                  <a:lnTo>
                    <a:pt x="54483" y="9017"/>
                  </a:lnTo>
                  <a:lnTo>
                    <a:pt x="64008" y="8636"/>
                  </a:lnTo>
                  <a:lnTo>
                    <a:pt x="60071" y="16129"/>
                  </a:lnTo>
                  <a:lnTo>
                    <a:pt x="47879" y="45212"/>
                  </a:lnTo>
                  <a:lnTo>
                    <a:pt x="47879" y="50419"/>
                  </a:lnTo>
                  <a:lnTo>
                    <a:pt x="48387" y="51943"/>
                  </a:lnTo>
                  <a:lnTo>
                    <a:pt x="50165" y="54102"/>
                  </a:lnTo>
                  <a:lnTo>
                    <a:pt x="51435" y="54737"/>
                  </a:lnTo>
                  <a:lnTo>
                    <a:pt x="54991" y="54737"/>
                  </a:lnTo>
                  <a:lnTo>
                    <a:pt x="56515" y="53975"/>
                  </a:lnTo>
                  <a:lnTo>
                    <a:pt x="58420" y="51308"/>
                  </a:lnTo>
                  <a:lnTo>
                    <a:pt x="58928" y="49403"/>
                  </a:lnTo>
                  <a:lnTo>
                    <a:pt x="58674" y="36576"/>
                  </a:lnTo>
                  <a:lnTo>
                    <a:pt x="59690" y="32004"/>
                  </a:lnTo>
                  <a:lnTo>
                    <a:pt x="63246" y="20955"/>
                  </a:lnTo>
                  <a:lnTo>
                    <a:pt x="66421" y="13462"/>
                  </a:lnTo>
                  <a:lnTo>
                    <a:pt x="70866" y="3937"/>
                  </a:lnTo>
                  <a:lnTo>
                    <a:pt x="70993" y="381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5" name="object 11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307719" y="621729"/>
            <a:ext cx="116813" cy="116775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873500" y="629603"/>
            <a:ext cx="116762" cy="116775"/>
          </a:xfrm>
          <a:prstGeom prst="rect">
            <a:avLst/>
          </a:prstGeom>
        </p:spPr>
      </p:pic>
      <p:grpSp>
        <p:nvGrpSpPr>
          <p:cNvPr id="117" name="object 117"/>
          <p:cNvGrpSpPr/>
          <p:nvPr/>
        </p:nvGrpSpPr>
        <p:grpSpPr>
          <a:xfrm>
            <a:off x="1589849" y="1250886"/>
            <a:ext cx="118110" cy="118110"/>
            <a:chOff x="1589849" y="1250886"/>
            <a:chExt cx="118110" cy="118110"/>
          </a:xfrm>
        </p:grpSpPr>
        <p:sp>
          <p:nvSpPr>
            <p:cNvPr id="118" name="object 118"/>
            <p:cNvSpPr/>
            <p:nvPr/>
          </p:nvSpPr>
          <p:spPr>
            <a:xfrm>
              <a:off x="1591436" y="125247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57531" y="0"/>
                  </a:moveTo>
                  <a:lnTo>
                    <a:pt x="35179" y="4445"/>
                  </a:lnTo>
                  <a:lnTo>
                    <a:pt x="16890" y="16763"/>
                  </a:lnTo>
                  <a:lnTo>
                    <a:pt x="4571" y="35051"/>
                  </a:lnTo>
                  <a:lnTo>
                    <a:pt x="0" y="57403"/>
                  </a:lnTo>
                  <a:lnTo>
                    <a:pt x="4571" y="79755"/>
                  </a:lnTo>
                  <a:lnTo>
                    <a:pt x="16890" y="98043"/>
                  </a:lnTo>
                  <a:lnTo>
                    <a:pt x="35179" y="110362"/>
                  </a:lnTo>
                  <a:lnTo>
                    <a:pt x="57531" y="114808"/>
                  </a:lnTo>
                  <a:lnTo>
                    <a:pt x="79882" y="110362"/>
                  </a:lnTo>
                  <a:lnTo>
                    <a:pt x="98043" y="98043"/>
                  </a:lnTo>
                  <a:lnTo>
                    <a:pt x="110362" y="79755"/>
                  </a:lnTo>
                  <a:lnTo>
                    <a:pt x="114935" y="57403"/>
                  </a:lnTo>
                  <a:lnTo>
                    <a:pt x="110362" y="35051"/>
                  </a:lnTo>
                  <a:lnTo>
                    <a:pt x="98043" y="16763"/>
                  </a:lnTo>
                  <a:lnTo>
                    <a:pt x="79882" y="4445"/>
                  </a:lnTo>
                  <a:lnTo>
                    <a:pt x="57531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591436" y="125247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114935" y="57403"/>
                  </a:moveTo>
                  <a:lnTo>
                    <a:pt x="110362" y="79755"/>
                  </a:lnTo>
                  <a:lnTo>
                    <a:pt x="98043" y="98043"/>
                  </a:lnTo>
                  <a:lnTo>
                    <a:pt x="79882" y="110362"/>
                  </a:lnTo>
                  <a:lnTo>
                    <a:pt x="57531" y="114808"/>
                  </a:lnTo>
                  <a:lnTo>
                    <a:pt x="35179" y="110362"/>
                  </a:lnTo>
                  <a:lnTo>
                    <a:pt x="16890" y="98043"/>
                  </a:lnTo>
                  <a:lnTo>
                    <a:pt x="4571" y="79755"/>
                  </a:lnTo>
                  <a:lnTo>
                    <a:pt x="0" y="57403"/>
                  </a:lnTo>
                  <a:lnTo>
                    <a:pt x="4571" y="35051"/>
                  </a:lnTo>
                  <a:lnTo>
                    <a:pt x="16890" y="16763"/>
                  </a:lnTo>
                  <a:lnTo>
                    <a:pt x="35179" y="4445"/>
                  </a:lnTo>
                  <a:lnTo>
                    <a:pt x="57531" y="0"/>
                  </a:lnTo>
                  <a:lnTo>
                    <a:pt x="79882" y="4445"/>
                  </a:lnTo>
                  <a:lnTo>
                    <a:pt x="98043" y="16763"/>
                  </a:lnTo>
                  <a:lnTo>
                    <a:pt x="110362" y="35051"/>
                  </a:lnTo>
                  <a:lnTo>
                    <a:pt x="114935" y="57403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608328" y="1282445"/>
              <a:ext cx="75565" cy="55244"/>
            </a:xfrm>
            <a:custGeom>
              <a:avLst/>
              <a:gdLst/>
              <a:ahLst/>
              <a:cxnLst/>
              <a:rect l="l" t="t" r="r" b="b"/>
              <a:pathLst>
                <a:path w="75564" h="55244">
                  <a:moveTo>
                    <a:pt x="35674" y="35814"/>
                  </a:moveTo>
                  <a:lnTo>
                    <a:pt x="31369" y="35814"/>
                  </a:lnTo>
                  <a:lnTo>
                    <a:pt x="29845" y="43053"/>
                  </a:lnTo>
                  <a:lnTo>
                    <a:pt x="28829" y="44577"/>
                  </a:lnTo>
                  <a:lnTo>
                    <a:pt x="28067" y="45085"/>
                  </a:lnTo>
                  <a:lnTo>
                    <a:pt x="10414" y="45085"/>
                  </a:lnTo>
                  <a:lnTo>
                    <a:pt x="14097" y="41275"/>
                  </a:lnTo>
                  <a:lnTo>
                    <a:pt x="17272" y="38354"/>
                  </a:lnTo>
                  <a:lnTo>
                    <a:pt x="26670" y="30734"/>
                  </a:lnTo>
                  <a:lnTo>
                    <a:pt x="29972" y="27686"/>
                  </a:lnTo>
                  <a:lnTo>
                    <a:pt x="32258" y="25146"/>
                  </a:lnTo>
                  <a:lnTo>
                    <a:pt x="34671" y="20701"/>
                  </a:lnTo>
                  <a:lnTo>
                    <a:pt x="35293" y="18161"/>
                  </a:lnTo>
                  <a:lnTo>
                    <a:pt x="35293" y="10668"/>
                  </a:lnTo>
                  <a:lnTo>
                    <a:pt x="33782" y="6858"/>
                  </a:lnTo>
                  <a:lnTo>
                    <a:pt x="27813" y="1651"/>
                  </a:lnTo>
                  <a:lnTo>
                    <a:pt x="23622" y="381"/>
                  </a:lnTo>
                  <a:lnTo>
                    <a:pt x="13462" y="381"/>
                  </a:lnTo>
                  <a:lnTo>
                    <a:pt x="9398" y="1651"/>
                  </a:lnTo>
                  <a:lnTo>
                    <a:pt x="3048" y="7112"/>
                  </a:lnTo>
                  <a:lnTo>
                    <a:pt x="1397" y="10668"/>
                  </a:lnTo>
                  <a:lnTo>
                    <a:pt x="1397" y="17272"/>
                  </a:lnTo>
                  <a:lnTo>
                    <a:pt x="8255" y="12573"/>
                  </a:lnTo>
                  <a:lnTo>
                    <a:pt x="7366" y="12065"/>
                  </a:lnTo>
                  <a:lnTo>
                    <a:pt x="7366" y="10033"/>
                  </a:lnTo>
                  <a:lnTo>
                    <a:pt x="8382" y="8509"/>
                  </a:lnTo>
                  <a:lnTo>
                    <a:pt x="12065" y="5842"/>
                  </a:lnTo>
                  <a:lnTo>
                    <a:pt x="14351" y="5207"/>
                  </a:lnTo>
                  <a:lnTo>
                    <a:pt x="19939" y="5207"/>
                  </a:lnTo>
                  <a:lnTo>
                    <a:pt x="22212" y="5969"/>
                  </a:lnTo>
                  <a:lnTo>
                    <a:pt x="25146" y="8763"/>
                  </a:lnTo>
                  <a:lnTo>
                    <a:pt x="25768" y="10922"/>
                  </a:lnTo>
                  <a:lnTo>
                    <a:pt x="25768" y="16256"/>
                  </a:lnTo>
                  <a:lnTo>
                    <a:pt x="25273" y="18542"/>
                  </a:lnTo>
                  <a:lnTo>
                    <a:pt x="23355" y="22733"/>
                  </a:lnTo>
                  <a:lnTo>
                    <a:pt x="21717" y="25273"/>
                  </a:lnTo>
                  <a:lnTo>
                    <a:pt x="8001" y="40386"/>
                  </a:lnTo>
                  <a:lnTo>
                    <a:pt x="2794" y="46482"/>
                  </a:lnTo>
                  <a:lnTo>
                    <a:pt x="0" y="50165"/>
                  </a:lnTo>
                  <a:lnTo>
                    <a:pt x="0" y="53467"/>
                  </a:lnTo>
                  <a:lnTo>
                    <a:pt x="34290" y="53467"/>
                  </a:lnTo>
                  <a:lnTo>
                    <a:pt x="35674" y="35814"/>
                  </a:lnTo>
                  <a:close/>
                </a:path>
                <a:path w="75564" h="55244">
                  <a:moveTo>
                    <a:pt x="75057" y="35433"/>
                  </a:moveTo>
                  <a:lnTo>
                    <a:pt x="65278" y="25400"/>
                  </a:lnTo>
                  <a:lnTo>
                    <a:pt x="67691" y="24257"/>
                  </a:lnTo>
                  <a:lnTo>
                    <a:pt x="69596" y="22987"/>
                  </a:lnTo>
                  <a:lnTo>
                    <a:pt x="72517" y="19304"/>
                  </a:lnTo>
                  <a:lnTo>
                    <a:pt x="73406" y="16637"/>
                  </a:lnTo>
                  <a:lnTo>
                    <a:pt x="73406" y="9398"/>
                  </a:lnTo>
                  <a:lnTo>
                    <a:pt x="72009" y="6096"/>
                  </a:lnTo>
                  <a:lnTo>
                    <a:pt x="66421" y="1270"/>
                  </a:lnTo>
                  <a:lnTo>
                    <a:pt x="62611" y="0"/>
                  </a:lnTo>
                  <a:lnTo>
                    <a:pt x="53340" y="0"/>
                  </a:lnTo>
                  <a:lnTo>
                    <a:pt x="49657" y="1143"/>
                  </a:lnTo>
                  <a:lnTo>
                    <a:pt x="43815" y="5842"/>
                  </a:lnTo>
                  <a:lnTo>
                    <a:pt x="42291" y="8763"/>
                  </a:lnTo>
                  <a:lnTo>
                    <a:pt x="42291" y="14351"/>
                  </a:lnTo>
                  <a:lnTo>
                    <a:pt x="49911" y="8763"/>
                  </a:lnTo>
                  <a:lnTo>
                    <a:pt x="49657" y="8382"/>
                  </a:lnTo>
                  <a:lnTo>
                    <a:pt x="49657" y="7620"/>
                  </a:lnTo>
                  <a:lnTo>
                    <a:pt x="50292" y="6858"/>
                  </a:lnTo>
                  <a:lnTo>
                    <a:pt x="52959" y="5334"/>
                  </a:lnTo>
                  <a:lnTo>
                    <a:pt x="54610" y="4953"/>
                  </a:lnTo>
                  <a:lnTo>
                    <a:pt x="59309" y="4953"/>
                  </a:lnTo>
                  <a:lnTo>
                    <a:pt x="61341" y="5715"/>
                  </a:lnTo>
                  <a:lnTo>
                    <a:pt x="64008" y="8509"/>
                  </a:lnTo>
                  <a:lnTo>
                    <a:pt x="64643" y="10541"/>
                  </a:lnTo>
                  <a:lnTo>
                    <a:pt x="64643" y="16764"/>
                  </a:lnTo>
                  <a:lnTo>
                    <a:pt x="64008" y="19431"/>
                  </a:lnTo>
                  <a:lnTo>
                    <a:pt x="61087" y="22860"/>
                  </a:lnTo>
                  <a:lnTo>
                    <a:pt x="58420" y="23495"/>
                  </a:lnTo>
                  <a:lnTo>
                    <a:pt x="52832" y="22987"/>
                  </a:lnTo>
                  <a:lnTo>
                    <a:pt x="51816" y="22987"/>
                  </a:lnTo>
                  <a:lnTo>
                    <a:pt x="51054" y="23241"/>
                  </a:lnTo>
                  <a:lnTo>
                    <a:pt x="49911" y="24257"/>
                  </a:lnTo>
                  <a:lnTo>
                    <a:pt x="49657" y="24892"/>
                  </a:lnTo>
                  <a:lnTo>
                    <a:pt x="49657" y="26543"/>
                  </a:lnTo>
                  <a:lnTo>
                    <a:pt x="49911" y="27178"/>
                  </a:lnTo>
                  <a:lnTo>
                    <a:pt x="50927" y="28067"/>
                  </a:lnTo>
                  <a:lnTo>
                    <a:pt x="51549" y="28321"/>
                  </a:lnTo>
                  <a:lnTo>
                    <a:pt x="53467" y="28321"/>
                  </a:lnTo>
                  <a:lnTo>
                    <a:pt x="56896" y="27940"/>
                  </a:lnTo>
                  <a:lnTo>
                    <a:pt x="59944" y="27940"/>
                  </a:lnTo>
                  <a:lnTo>
                    <a:pt x="62230" y="28829"/>
                  </a:lnTo>
                  <a:lnTo>
                    <a:pt x="64897" y="32131"/>
                  </a:lnTo>
                  <a:lnTo>
                    <a:pt x="65532" y="35052"/>
                  </a:lnTo>
                  <a:lnTo>
                    <a:pt x="65532" y="42799"/>
                  </a:lnTo>
                  <a:lnTo>
                    <a:pt x="64770" y="45593"/>
                  </a:lnTo>
                  <a:lnTo>
                    <a:pt x="61468" y="49149"/>
                  </a:lnTo>
                  <a:lnTo>
                    <a:pt x="58801" y="50038"/>
                  </a:lnTo>
                  <a:lnTo>
                    <a:pt x="53086" y="50038"/>
                  </a:lnTo>
                  <a:lnTo>
                    <a:pt x="51054" y="49530"/>
                  </a:lnTo>
                  <a:lnTo>
                    <a:pt x="48374" y="48006"/>
                  </a:lnTo>
                  <a:lnTo>
                    <a:pt x="47244" y="46990"/>
                  </a:lnTo>
                  <a:lnTo>
                    <a:pt x="47244" y="45974"/>
                  </a:lnTo>
                  <a:lnTo>
                    <a:pt x="47371" y="45720"/>
                  </a:lnTo>
                  <a:lnTo>
                    <a:pt x="49276" y="44450"/>
                  </a:lnTo>
                  <a:lnTo>
                    <a:pt x="50292" y="43434"/>
                  </a:lnTo>
                  <a:lnTo>
                    <a:pt x="47752" y="34544"/>
                  </a:lnTo>
                  <a:lnTo>
                    <a:pt x="44323" y="34544"/>
                  </a:lnTo>
                  <a:lnTo>
                    <a:pt x="42786" y="35306"/>
                  </a:lnTo>
                  <a:lnTo>
                    <a:pt x="40513" y="37973"/>
                  </a:lnTo>
                  <a:lnTo>
                    <a:pt x="39992" y="39751"/>
                  </a:lnTo>
                  <a:lnTo>
                    <a:pt x="39992" y="45720"/>
                  </a:lnTo>
                  <a:lnTo>
                    <a:pt x="41529" y="48895"/>
                  </a:lnTo>
                  <a:lnTo>
                    <a:pt x="47752" y="53721"/>
                  </a:lnTo>
                  <a:lnTo>
                    <a:pt x="51816" y="54864"/>
                  </a:lnTo>
                  <a:lnTo>
                    <a:pt x="62230" y="54864"/>
                  </a:lnTo>
                  <a:lnTo>
                    <a:pt x="66675" y="53467"/>
                  </a:lnTo>
                  <a:lnTo>
                    <a:pt x="73406" y="47625"/>
                  </a:lnTo>
                  <a:lnTo>
                    <a:pt x="75057" y="43815"/>
                  </a:lnTo>
                  <a:lnTo>
                    <a:pt x="75057" y="35433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1" name="object 121"/>
          <p:cNvGrpSpPr/>
          <p:nvPr/>
        </p:nvGrpSpPr>
        <p:grpSpPr>
          <a:xfrm>
            <a:off x="1564957" y="523938"/>
            <a:ext cx="118110" cy="118110"/>
            <a:chOff x="1564957" y="523938"/>
            <a:chExt cx="118110" cy="118110"/>
          </a:xfrm>
        </p:grpSpPr>
        <p:sp>
          <p:nvSpPr>
            <p:cNvPr id="122" name="object 122"/>
            <p:cNvSpPr/>
            <p:nvPr/>
          </p:nvSpPr>
          <p:spPr>
            <a:xfrm>
              <a:off x="1566544" y="525526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57404" y="0"/>
                  </a:moveTo>
                  <a:lnTo>
                    <a:pt x="35052" y="4572"/>
                  </a:lnTo>
                  <a:lnTo>
                    <a:pt x="16764" y="16890"/>
                  </a:lnTo>
                  <a:lnTo>
                    <a:pt x="4445" y="35051"/>
                  </a:lnTo>
                  <a:lnTo>
                    <a:pt x="0" y="57403"/>
                  </a:lnTo>
                  <a:lnTo>
                    <a:pt x="4445" y="79756"/>
                  </a:lnTo>
                  <a:lnTo>
                    <a:pt x="16764" y="98044"/>
                  </a:lnTo>
                  <a:lnTo>
                    <a:pt x="35052" y="110362"/>
                  </a:lnTo>
                  <a:lnTo>
                    <a:pt x="57404" y="114808"/>
                  </a:lnTo>
                  <a:lnTo>
                    <a:pt x="79756" y="110362"/>
                  </a:lnTo>
                  <a:lnTo>
                    <a:pt x="98043" y="98044"/>
                  </a:lnTo>
                  <a:lnTo>
                    <a:pt x="110362" y="79756"/>
                  </a:lnTo>
                  <a:lnTo>
                    <a:pt x="114807" y="57403"/>
                  </a:lnTo>
                  <a:lnTo>
                    <a:pt x="110362" y="35051"/>
                  </a:lnTo>
                  <a:lnTo>
                    <a:pt x="98043" y="16890"/>
                  </a:lnTo>
                  <a:lnTo>
                    <a:pt x="79756" y="4572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566544" y="525526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114807" y="57403"/>
                  </a:moveTo>
                  <a:lnTo>
                    <a:pt x="110362" y="79756"/>
                  </a:lnTo>
                  <a:lnTo>
                    <a:pt x="98043" y="98044"/>
                  </a:lnTo>
                  <a:lnTo>
                    <a:pt x="79756" y="110362"/>
                  </a:lnTo>
                  <a:lnTo>
                    <a:pt x="57404" y="114808"/>
                  </a:lnTo>
                  <a:lnTo>
                    <a:pt x="35052" y="110362"/>
                  </a:lnTo>
                  <a:lnTo>
                    <a:pt x="16764" y="98044"/>
                  </a:lnTo>
                  <a:lnTo>
                    <a:pt x="4445" y="79756"/>
                  </a:lnTo>
                  <a:lnTo>
                    <a:pt x="0" y="57403"/>
                  </a:lnTo>
                  <a:lnTo>
                    <a:pt x="4445" y="35051"/>
                  </a:lnTo>
                  <a:lnTo>
                    <a:pt x="16764" y="16890"/>
                  </a:lnTo>
                  <a:lnTo>
                    <a:pt x="35052" y="4572"/>
                  </a:lnTo>
                  <a:lnTo>
                    <a:pt x="57404" y="0"/>
                  </a:lnTo>
                  <a:lnTo>
                    <a:pt x="79756" y="4572"/>
                  </a:lnTo>
                  <a:lnTo>
                    <a:pt x="98043" y="16890"/>
                  </a:lnTo>
                  <a:lnTo>
                    <a:pt x="110362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586230" y="554735"/>
              <a:ext cx="75565" cy="55244"/>
            </a:xfrm>
            <a:custGeom>
              <a:avLst/>
              <a:gdLst/>
              <a:ahLst/>
              <a:cxnLst/>
              <a:rect l="l" t="t" r="r" b="b"/>
              <a:pathLst>
                <a:path w="75564" h="55245">
                  <a:moveTo>
                    <a:pt x="35687" y="35814"/>
                  </a:moveTo>
                  <a:lnTo>
                    <a:pt x="31242" y="35814"/>
                  </a:lnTo>
                  <a:lnTo>
                    <a:pt x="29845" y="43053"/>
                  </a:lnTo>
                  <a:lnTo>
                    <a:pt x="29210" y="44069"/>
                  </a:lnTo>
                  <a:lnTo>
                    <a:pt x="28702" y="44577"/>
                  </a:lnTo>
                  <a:lnTo>
                    <a:pt x="27940" y="45085"/>
                  </a:lnTo>
                  <a:lnTo>
                    <a:pt x="10287" y="45085"/>
                  </a:lnTo>
                  <a:lnTo>
                    <a:pt x="13970" y="41275"/>
                  </a:lnTo>
                  <a:lnTo>
                    <a:pt x="17272" y="38354"/>
                  </a:lnTo>
                  <a:lnTo>
                    <a:pt x="26543" y="30734"/>
                  </a:lnTo>
                  <a:lnTo>
                    <a:pt x="29972" y="27686"/>
                  </a:lnTo>
                  <a:lnTo>
                    <a:pt x="32131" y="25146"/>
                  </a:lnTo>
                  <a:lnTo>
                    <a:pt x="34544" y="20701"/>
                  </a:lnTo>
                  <a:lnTo>
                    <a:pt x="35179" y="18161"/>
                  </a:lnTo>
                  <a:lnTo>
                    <a:pt x="35179" y="10668"/>
                  </a:lnTo>
                  <a:lnTo>
                    <a:pt x="33655" y="6858"/>
                  </a:lnTo>
                  <a:lnTo>
                    <a:pt x="27686" y="1651"/>
                  </a:lnTo>
                  <a:lnTo>
                    <a:pt x="23495" y="381"/>
                  </a:lnTo>
                  <a:lnTo>
                    <a:pt x="13335" y="381"/>
                  </a:lnTo>
                  <a:lnTo>
                    <a:pt x="9271" y="1651"/>
                  </a:lnTo>
                  <a:lnTo>
                    <a:pt x="2921" y="7112"/>
                  </a:lnTo>
                  <a:lnTo>
                    <a:pt x="1270" y="10668"/>
                  </a:lnTo>
                  <a:lnTo>
                    <a:pt x="1270" y="17272"/>
                  </a:lnTo>
                  <a:lnTo>
                    <a:pt x="8255" y="12573"/>
                  </a:lnTo>
                  <a:lnTo>
                    <a:pt x="7366" y="12065"/>
                  </a:lnTo>
                  <a:lnTo>
                    <a:pt x="7366" y="10033"/>
                  </a:lnTo>
                  <a:lnTo>
                    <a:pt x="8255" y="8509"/>
                  </a:lnTo>
                  <a:lnTo>
                    <a:pt x="11938" y="5842"/>
                  </a:lnTo>
                  <a:lnTo>
                    <a:pt x="14351" y="5207"/>
                  </a:lnTo>
                  <a:lnTo>
                    <a:pt x="19939" y="5207"/>
                  </a:lnTo>
                  <a:lnTo>
                    <a:pt x="22098" y="5969"/>
                  </a:lnTo>
                  <a:lnTo>
                    <a:pt x="25019" y="8763"/>
                  </a:lnTo>
                  <a:lnTo>
                    <a:pt x="25781" y="10922"/>
                  </a:lnTo>
                  <a:lnTo>
                    <a:pt x="25781" y="16256"/>
                  </a:lnTo>
                  <a:lnTo>
                    <a:pt x="25273" y="18542"/>
                  </a:lnTo>
                  <a:lnTo>
                    <a:pt x="23241" y="22733"/>
                  </a:lnTo>
                  <a:lnTo>
                    <a:pt x="21590" y="25273"/>
                  </a:lnTo>
                  <a:lnTo>
                    <a:pt x="8001" y="40386"/>
                  </a:lnTo>
                  <a:lnTo>
                    <a:pt x="2794" y="46482"/>
                  </a:lnTo>
                  <a:lnTo>
                    <a:pt x="0" y="50165"/>
                  </a:lnTo>
                  <a:lnTo>
                    <a:pt x="0" y="53467"/>
                  </a:lnTo>
                  <a:lnTo>
                    <a:pt x="34163" y="53467"/>
                  </a:lnTo>
                  <a:lnTo>
                    <a:pt x="35687" y="35814"/>
                  </a:lnTo>
                  <a:close/>
                </a:path>
                <a:path w="75564" h="55245">
                  <a:moveTo>
                    <a:pt x="75057" y="35433"/>
                  </a:moveTo>
                  <a:lnTo>
                    <a:pt x="74028" y="32258"/>
                  </a:lnTo>
                  <a:lnTo>
                    <a:pt x="70358" y="27813"/>
                  </a:lnTo>
                  <a:lnTo>
                    <a:pt x="68059" y="26416"/>
                  </a:lnTo>
                  <a:lnTo>
                    <a:pt x="65151" y="25400"/>
                  </a:lnTo>
                  <a:lnTo>
                    <a:pt x="67678" y="24257"/>
                  </a:lnTo>
                  <a:lnTo>
                    <a:pt x="69469" y="22987"/>
                  </a:lnTo>
                  <a:lnTo>
                    <a:pt x="72517" y="19304"/>
                  </a:lnTo>
                  <a:lnTo>
                    <a:pt x="73406" y="16637"/>
                  </a:lnTo>
                  <a:lnTo>
                    <a:pt x="73406" y="9398"/>
                  </a:lnTo>
                  <a:lnTo>
                    <a:pt x="71882" y="6096"/>
                  </a:lnTo>
                  <a:lnTo>
                    <a:pt x="66294" y="1270"/>
                  </a:lnTo>
                  <a:lnTo>
                    <a:pt x="62484" y="0"/>
                  </a:lnTo>
                  <a:lnTo>
                    <a:pt x="53340" y="0"/>
                  </a:lnTo>
                  <a:lnTo>
                    <a:pt x="49530" y="1143"/>
                  </a:lnTo>
                  <a:lnTo>
                    <a:pt x="43688" y="5842"/>
                  </a:lnTo>
                  <a:lnTo>
                    <a:pt x="42164" y="8763"/>
                  </a:lnTo>
                  <a:lnTo>
                    <a:pt x="42164" y="14351"/>
                  </a:lnTo>
                  <a:lnTo>
                    <a:pt x="49784" y="8763"/>
                  </a:lnTo>
                  <a:lnTo>
                    <a:pt x="49530" y="8382"/>
                  </a:lnTo>
                  <a:lnTo>
                    <a:pt x="49530" y="7620"/>
                  </a:lnTo>
                  <a:lnTo>
                    <a:pt x="50165" y="6858"/>
                  </a:lnTo>
                  <a:lnTo>
                    <a:pt x="52832" y="5334"/>
                  </a:lnTo>
                  <a:lnTo>
                    <a:pt x="54597" y="4953"/>
                  </a:lnTo>
                  <a:lnTo>
                    <a:pt x="59182" y="4953"/>
                  </a:lnTo>
                  <a:lnTo>
                    <a:pt x="61214" y="5715"/>
                  </a:lnTo>
                  <a:lnTo>
                    <a:pt x="63881" y="8509"/>
                  </a:lnTo>
                  <a:lnTo>
                    <a:pt x="64643" y="10541"/>
                  </a:lnTo>
                  <a:lnTo>
                    <a:pt x="64643" y="16764"/>
                  </a:lnTo>
                  <a:lnTo>
                    <a:pt x="64008" y="19431"/>
                  </a:lnTo>
                  <a:lnTo>
                    <a:pt x="61087" y="22860"/>
                  </a:lnTo>
                  <a:lnTo>
                    <a:pt x="58293" y="23495"/>
                  </a:lnTo>
                  <a:lnTo>
                    <a:pt x="52705" y="22987"/>
                  </a:lnTo>
                  <a:lnTo>
                    <a:pt x="51803" y="22987"/>
                  </a:lnTo>
                  <a:lnTo>
                    <a:pt x="50927" y="23241"/>
                  </a:lnTo>
                  <a:lnTo>
                    <a:pt x="49784" y="24257"/>
                  </a:lnTo>
                  <a:lnTo>
                    <a:pt x="49530" y="24892"/>
                  </a:lnTo>
                  <a:lnTo>
                    <a:pt x="49530" y="26543"/>
                  </a:lnTo>
                  <a:lnTo>
                    <a:pt x="49784" y="27178"/>
                  </a:lnTo>
                  <a:lnTo>
                    <a:pt x="50800" y="28067"/>
                  </a:lnTo>
                  <a:lnTo>
                    <a:pt x="51562" y="28321"/>
                  </a:lnTo>
                  <a:lnTo>
                    <a:pt x="53467" y="28321"/>
                  </a:lnTo>
                  <a:lnTo>
                    <a:pt x="56896" y="27940"/>
                  </a:lnTo>
                  <a:lnTo>
                    <a:pt x="59944" y="27940"/>
                  </a:lnTo>
                  <a:lnTo>
                    <a:pt x="62090" y="28829"/>
                  </a:lnTo>
                  <a:lnTo>
                    <a:pt x="64770" y="32131"/>
                  </a:lnTo>
                  <a:lnTo>
                    <a:pt x="65532" y="35052"/>
                  </a:lnTo>
                  <a:lnTo>
                    <a:pt x="65532" y="42799"/>
                  </a:lnTo>
                  <a:lnTo>
                    <a:pt x="64643" y="45593"/>
                  </a:lnTo>
                  <a:lnTo>
                    <a:pt x="61328" y="49149"/>
                  </a:lnTo>
                  <a:lnTo>
                    <a:pt x="58674" y="50038"/>
                  </a:lnTo>
                  <a:lnTo>
                    <a:pt x="52959" y="50038"/>
                  </a:lnTo>
                  <a:lnTo>
                    <a:pt x="51041" y="49530"/>
                  </a:lnTo>
                  <a:lnTo>
                    <a:pt x="48387" y="48006"/>
                  </a:lnTo>
                  <a:lnTo>
                    <a:pt x="47117" y="47117"/>
                  </a:lnTo>
                  <a:lnTo>
                    <a:pt x="47117" y="45974"/>
                  </a:lnTo>
                  <a:lnTo>
                    <a:pt x="47244" y="45720"/>
                  </a:lnTo>
                  <a:lnTo>
                    <a:pt x="49276" y="44450"/>
                  </a:lnTo>
                  <a:lnTo>
                    <a:pt x="50165" y="43434"/>
                  </a:lnTo>
                  <a:lnTo>
                    <a:pt x="47625" y="34544"/>
                  </a:lnTo>
                  <a:lnTo>
                    <a:pt x="44310" y="34544"/>
                  </a:lnTo>
                  <a:lnTo>
                    <a:pt x="42799" y="35306"/>
                  </a:lnTo>
                  <a:lnTo>
                    <a:pt x="40513" y="37973"/>
                  </a:lnTo>
                  <a:lnTo>
                    <a:pt x="39865" y="39751"/>
                  </a:lnTo>
                  <a:lnTo>
                    <a:pt x="39865" y="45720"/>
                  </a:lnTo>
                  <a:lnTo>
                    <a:pt x="41516" y="48895"/>
                  </a:lnTo>
                  <a:lnTo>
                    <a:pt x="47625" y="53721"/>
                  </a:lnTo>
                  <a:lnTo>
                    <a:pt x="51689" y="54864"/>
                  </a:lnTo>
                  <a:lnTo>
                    <a:pt x="62090" y="54864"/>
                  </a:lnTo>
                  <a:lnTo>
                    <a:pt x="66535" y="53467"/>
                  </a:lnTo>
                  <a:lnTo>
                    <a:pt x="73266" y="47625"/>
                  </a:lnTo>
                  <a:lnTo>
                    <a:pt x="75057" y="43815"/>
                  </a:lnTo>
                  <a:lnTo>
                    <a:pt x="75057" y="35433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5" name="object 125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2841498" y="1455992"/>
            <a:ext cx="116762" cy="116775"/>
          </a:xfrm>
          <a:prstGeom prst="rect">
            <a:avLst/>
          </a:prstGeom>
        </p:spPr>
      </p:pic>
      <p:grpSp>
        <p:nvGrpSpPr>
          <p:cNvPr id="126" name="object 126"/>
          <p:cNvGrpSpPr/>
          <p:nvPr/>
        </p:nvGrpSpPr>
        <p:grpSpPr>
          <a:xfrm>
            <a:off x="1685734" y="1135570"/>
            <a:ext cx="118110" cy="118110"/>
            <a:chOff x="1685734" y="1135570"/>
            <a:chExt cx="118110" cy="118110"/>
          </a:xfrm>
        </p:grpSpPr>
        <p:sp>
          <p:nvSpPr>
            <p:cNvPr id="127" name="object 127"/>
            <p:cNvSpPr/>
            <p:nvPr/>
          </p:nvSpPr>
          <p:spPr>
            <a:xfrm>
              <a:off x="1687322" y="1137158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57530" y="0"/>
                  </a:moveTo>
                  <a:lnTo>
                    <a:pt x="35178" y="4571"/>
                  </a:lnTo>
                  <a:lnTo>
                    <a:pt x="16890" y="16890"/>
                  </a:lnTo>
                  <a:lnTo>
                    <a:pt x="4571" y="35178"/>
                  </a:lnTo>
                  <a:lnTo>
                    <a:pt x="0" y="57530"/>
                  </a:lnTo>
                  <a:lnTo>
                    <a:pt x="4571" y="79882"/>
                  </a:lnTo>
                  <a:lnTo>
                    <a:pt x="16890" y="98043"/>
                  </a:lnTo>
                  <a:lnTo>
                    <a:pt x="35178" y="110362"/>
                  </a:lnTo>
                  <a:lnTo>
                    <a:pt x="57530" y="114934"/>
                  </a:lnTo>
                  <a:lnTo>
                    <a:pt x="79882" y="110362"/>
                  </a:lnTo>
                  <a:lnTo>
                    <a:pt x="98043" y="98043"/>
                  </a:lnTo>
                  <a:lnTo>
                    <a:pt x="110362" y="79882"/>
                  </a:lnTo>
                  <a:lnTo>
                    <a:pt x="114934" y="57530"/>
                  </a:lnTo>
                  <a:lnTo>
                    <a:pt x="110362" y="35178"/>
                  </a:lnTo>
                  <a:lnTo>
                    <a:pt x="98043" y="16890"/>
                  </a:lnTo>
                  <a:lnTo>
                    <a:pt x="79882" y="4571"/>
                  </a:lnTo>
                  <a:lnTo>
                    <a:pt x="57530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687322" y="1137158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114934" y="57530"/>
                  </a:moveTo>
                  <a:lnTo>
                    <a:pt x="110362" y="79882"/>
                  </a:lnTo>
                  <a:lnTo>
                    <a:pt x="98043" y="98043"/>
                  </a:lnTo>
                  <a:lnTo>
                    <a:pt x="79882" y="110362"/>
                  </a:lnTo>
                  <a:lnTo>
                    <a:pt x="57530" y="114934"/>
                  </a:lnTo>
                  <a:lnTo>
                    <a:pt x="35178" y="110362"/>
                  </a:lnTo>
                  <a:lnTo>
                    <a:pt x="16890" y="98043"/>
                  </a:lnTo>
                  <a:lnTo>
                    <a:pt x="4571" y="79882"/>
                  </a:lnTo>
                  <a:lnTo>
                    <a:pt x="0" y="57530"/>
                  </a:lnTo>
                  <a:lnTo>
                    <a:pt x="4571" y="35178"/>
                  </a:lnTo>
                  <a:lnTo>
                    <a:pt x="16890" y="16890"/>
                  </a:lnTo>
                  <a:lnTo>
                    <a:pt x="35178" y="4571"/>
                  </a:lnTo>
                  <a:lnTo>
                    <a:pt x="57530" y="0"/>
                  </a:lnTo>
                  <a:lnTo>
                    <a:pt x="79882" y="4571"/>
                  </a:lnTo>
                  <a:lnTo>
                    <a:pt x="98043" y="16890"/>
                  </a:lnTo>
                  <a:lnTo>
                    <a:pt x="110362" y="35178"/>
                  </a:lnTo>
                  <a:lnTo>
                    <a:pt x="114934" y="57530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706753" y="1164208"/>
              <a:ext cx="75565" cy="53340"/>
            </a:xfrm>
            <a:custGeom>
              <a:avLst/>
              <a:gdLst/>
              <a:ahLst/>
              <a:cxnLst/>
              <a:rect l="l" t="t" r="r" b="b"/>
              <a:pathLst>
                <a:path w="75564" h="53340">
                  <a:moveTo>
                    <a:pt x="35687" y="35560"/>
                  </a:moveTo>
                  <a:lnTo>
                    <a:pt x="31242" y="35560"/>
                  </a:lnTo>
                  <a:lnTo>
                    <a:pt x="30861" y="38100"/>
                  </a:lnTo>
                  <a:lnTo>
                    <a:pt x="29845" y="42672"/>
                  </a:lnTo>
                  <a:lnTo>
                    <a:pt x="29210" y="43815"/>
                  </a:lnTo>
                  <a:lnTo>
                    <a:pt x="28829" y="44196"/>
                  </a:lnTo>
                  <a:lnTo>
                    <a:pt x="27940" y="44704"/>
                  </a:lnTo>
                  <a:lnTo>
                    <a:pt x="10287" y="44704"/>
                  </a:lnTo>
                  <a:lnTo>
                    <a:pt x="14097" y="41021"/>
                  </a:lnTo>
                  <a:lnTo>
                    <a:pt x="17272" y="38100"/>
                  </a:lnTo>
                  <a:lnTo>
                    <a:pt x="26670" y="30353"/>
                  </a:lnTo>
                  <a:lnTo>
                    <a:pt x="29972" y="27432"/>
                  </a:lnTo>
                  <a:lnTo>
                    <a:pt x="32131" y="24892"/>
                  </a:lnTo>
                  <a:lnTo>
                    <a:pt x="34544" y="20320"/>
                  </a:lnTo>
                  <a:lnTo>
                    <a:pt x="35179" y="17780"/>
                  </a:lnTo>
                  <a:lnTo>
                    <a:pt x="35179" y="10414"/>
                  </a:lnTo>
                  <a:lnTo>
                    <a:pt x="33782" y="6604"/>
                  </a:lnTo>
                  <a:lnTo>
                    <a:pt x="27813" y="1397"/>
                  </a:lnTo>
                  <a:lnTo>
                    <a:pt x="23622" y="0"/>
                  </a:lnTo>
                  <a:lnTo>
                    <a:pt x="13462" y="0"/>
                  </a:lnTo>
                  <a:lnTo>
                    <a:pt x="9271" y="1397"/>
                  </a:lnTo>
                  <a:lnTo>
                    <a:pt x="2921" y="6858"/>
                  </a:lnTo>
                  <a:lnTo>
                    <a:pt x="1397" y="10414"/>
                  </a:lnTo>
                  <a:lnTo>
                    <a:pt x="1397" y="17018"/>
                  </a:lnTo>
                  <a:lnTo>
                    <a:pt x="8255" y="12319"/>
                  </a:lnTo>
                  <a:lnTo>
                    <a:pt x="7366" y="11811"/>
                  </a:lnTo>
                  <a:lnTo>
                    <a:pt x="7366" y="9652"/>
                  </a:lnTo>
                  <a:lnTo>
                    <a:pt x="8255" y="8255"/>
                  </a:lnTo>
                  <a:lnTo>
                    <a:pt x="12065" y="5588"/>
                  </a:lnTo>
                  <a:lnTo>
                    <a:pt x="14351" y="4953"/>
                  </a:lnTo>
                  <a:lnTo>
                    <a:pt x="19939" y="4953"/>
                  </a:lnTo>
                  <a:lnTo>
                    <a:pt x="22098" y="5588"/>
                  </a:lnTo>
                  <a:lnTo>
                    <a:pt x="25019" y="8509"/>
                  </a:lnTo>
                  <a:lnTo>
                    <a:pt x="25781" y="10541"/>
                  </a:lnTo>
                  <a:lnTo>
                    <a:pt x="25781" y="15875"/>
                  </a:lnTo>
                  <a:lnTo>
                    <a:pt x="25273" y="18161"/>
                  </a:lnTo>
                  <a:lnTo>
                    <a:pt x="23368" y="22479"/>
                  </a:lnTo>
                  <a:lnTo>
                    <a:pt x="21590" y="24892"/>
                  </a:lnTo>
                  <a:lnTo>
                    <a:pt x="8001" y="40005"/>
                  </a:lnTo>
                  <a:lnTo>
                    <a:pt x="2794" y="46101"/>
                  </a:lnTo>
                  <a:lnTo>
                    <a:pt x="0" y="49911"/>
                  </a:lnTo>
                  <a:lnTo>
                    <a:pt x="0" y="53213"/>
                  </a:lnTo>
                  <a:lnTo>
                    <a:pt x="34290" y="53213"/>
                  </a:lnTo>
                  <a:lnTo>
                    <a:pt x="35687" y="35560"/>
                  </a:lnTo>
                  <a:close/>
                </a:path>
                <a:path w="75564" h="53340">
                  <a:moveTo>
                    <a:pt x="75057" y="35560"/>
                  </a:moveTo>
                  <a:lnTo>
                    <a:pt x="70612" y="35560"/>
                  </a:lnTo>
                  <a:lnTo>
                    <a:pt x="69215" y="42672"/>
                  </a:lnTo>
                  <a:lnTo>
                    <a:pt x="68580" y="43815"/>
                  </a:lnTo>
                  <a:lnTo>
                    <a:pt x="68199" y="44196"/>
                  </a:lnTo>
                  <a:lnTo>
                    <a:pt x="67310" y="44704"/>
                  </a:lnTo>
                  <a:lnTo>
                    <a:pt x="49657" y="44704"/>
                  </a:lnTo>
                  <a:lnTo>
                    <a:pt x="53467" y="41021"/>
                  </a:lnTo>
                  <a:lnTo>
                    <a:pt x="56642" y="38100"/>
                  </a:lnTo>
                  <a:lnTo>
                    <a:pt x="66040" y="30353"/>
                  </a:lnTo>
                  <a:lnTo>
                    <a:pt x="69342" y="27432"/>
                  </a:lnTo>
                  <a:lnTo>
                    <a:pt x="71501" y="24892"/>
                  </a:lnTo>
                  <a:lnTo>
                    <a:pt x="73914" y="20320"/>
                  </a:lnTo>
                  <a:lnTo>
                    <a:pt x="74549" y="17780"/>
                  </a:lnTo>
                  <a:lnTo>
                    <a:pt x="74549" y="10287"/>
                  </a:lnTo>
                  <a:lnTo>
                    <a:pt x="73025" y="6604"/>
                  </a:lnTo>
                  <a:lnTo>
                    <a:pt x="67183" y="1397"/>
                  </a:lnTo>
                  <a:lnTo>
                    <a:pt x="62992" y="0"/>
                  </a:lnTo>
                  <a:lnTo>
                    <a:pt x="52832" y="0"/>
                  </a:lnTo>
                  <a:lnTo>
                    <a:pt x="48641" y="1397"/>
                  </a:lnTo>
                  <a:lnTo>
                    <a:pt x="42291" y="6858"/>
                  </a:lnTo>
                  <a:lnTo>
                    <a:pt x="40640" y="10414"/>
                  </a:lnTo>
                  <a:lnTo>
                    <a:pt x="40640" y="17018"/>
                  </a:lnTo>
                  <a:lnTo>
                    <a:pt x="47625" y="12319"/>
                  </a:lnTo>
                  <a:lnTo>
                    <a:pt x="46736" y="11811"/>
                  </a:lnTo>
                  <a:lnTo>
                    <a:pt x="46736" y="9652"/>
                  </a:lnTo>
                  <a:lnTo>
                    <a:pt x="47625" y="8255"/>
                  </a:lnTo>
                  <a:lnTo>
                    <a:pt x="51435" y="5588"/>
                  </a:lnTo>
                  <a:lnTo>
                    <a:pt x="53721" y="4826"/>
                  </a:lnTo>
                  <a:lnTo>
                    <a:pt x="59309" y="4826"/>
                  </a:lnTo>
                  <a:lnTo>
                    <a:pt x="61468" y="5588"/>
                  </a:lnTo>
                  <a:lnTo>
                    <a:pt x="64389" y="8509"/>
                  </a:lnTo>
                  <a:lnTo>
                    <a:pt x="65151" y="10541"/>
                  </a:lnTo>
                  <a:lnTo>
                    <a:pt x="65151" y="15875"/>
                  </a:lnTo>
                  <a:lnTo>
                    <a:pt x="64643" y="18161"/>
                  </a:lnTo>
                  <a:lnTo>
                    <a:pt x="62738" y="22479"/>
                  </a:lnTo>
                  <a:lnTo>
                    <a:pt x="60960" y="24892"/>
                  </a:lnTo>
                  <a:lnTo>
                    <a:pt x="47371" y="40005"/>
                  </a:lnTo>
                  <a:lnTo>
                    <a:pt x="42164" y="46101"/>
                  </a:lnTo>
                  <a:lnTo>
                    <a:pt x="39370" y="49911"/>
                  </a:lnTo>
                  <a:lnTo>
                    <a:pt x="39370" y="53213"/>
                  </a:lnTo>
                  <a:lnTo>
                    <a:pt x="73660" y="53213"/>
                  </a:lnTo>
                  <a:lnTo>
                    <a:pt x="75057" y="3556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" name="object 130"/>
          <p:cNvGrpSpPr/>
          <p:nvPr/>
        </p:nvGrpSpPr>
        <p:grpSpPr>
          <a:xfrm>
            <a:off x="2007679" y="1435036"/>
            <a:ext cx="118110" cy="118110"/>
            <a:chOff x="2007679" y="1435036"/>
            <a:chExt cx="118110" cy="118110"/>
          </a:xfrm>
        </p:grpSpPr>
        <p:sp>
          <p:nvSpPr>
            <p:cNvPr id="131" name="object 131"/>
            <p:cNvSpPr/>
            <p:nvPr/>
          </p:nvSpPr>
          <p:spPr>
            <a:xfrm>
              <a:off x="2009267" y="143662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57403" y="0"/>
                  </a:moveTo>
                  <a:lnTo>
                    <a:pt x="35051" y="4445"/>
                  </a:lnTo>
                  <a:lnTo>
                    <a:pt x="16763" y="16763"/>
                  </a:lnTo>
                  <a:lnTo>
                    <a:pt x="4444" y="35051"/>
                  </a:lnTo>
                  <a:lnTo>
                    <a:pt x="0" y="57403"/>
                  </a:lnTo>
                  <a:lnTo>
                    <a:pt x="4444" y="79755"/>
                  </a:lnTo>
                  <a:lnTo>
                    <a:pt x="16763" y="98043"/>
                  </a:lnTo>
                  <a:lnTo>
                    <a:pt x="35051" y="110362"/>
                  </a:lnTo>
                  <a:lnTo>
                    <a:pt x="57403" y="114808"/>
                  </a:lnTo>
                  <a:lnTo>
                    <a:pt x="79756" y="110362"/>
                  </a:lnTo>
                  <a:lnTo>
                    <a:pt x="97916" y="98043"/>
                  </a:lnTo>
                  <a:lnTo>
                    <a:pt x="110235" y="79755"/>
                  </a:lnTo>
                  <a:lnTo>
                    <a:pt x="114807" y="57403"/>
                  </a:lnTo>
                  <a:lnTo>
                    <a:pt x="110235" y="35051"/>
                  </a:lnTo>
                  <a:lnTo>
                    <a:pt x="97916" y="16763"/>
                  </a:lnTo>
                  <a:lnTo>
                    <a:pt x="79756" y="4445"/>
                  </a:lnTo>
                  <a:lnTo>
                    <a:pt x="57403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2009267" y="143662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114807" y="57403"/>
                  </a:moveTo>
                  <a:lnTo>
                    <a:pt x="110235" y="79755"/>
                  </a:lnTo>
                  <a:lnTo>
                    <a:pt x="97916" y="98043"/>
                  </a:lnTo>
                  <a:lnTo>
                    <a:pt x="79756" y="110362"/>
                  </a:lnTo>
                  <a:lnTo>
                    <a:pt x="57403" y="114808"/>
                  </a:lnTo>
                  <a:lnTo>
                    <a:pt x="35051" y="110362"/>
                  </a:lnTo>
                  <a:lnTo>
                    <a:pt x="16763" y="98043"/>
                  </a:lnTo>
                  <a:lnTo>
                    <a:pt x="4444" y="79755"/>
                  </a:lnTo>
                  <a:lnTo>
                    <a:pt x="0" y="57403"/>
                  </a:lnTo>
                  <a:lnTo>
                    <a:pt x="4444" y="35051"/>
                  </a:lnTo>
                  <a:lnTo>
                    <a:pt x="16763" y="16763"/>
                  </a:lnTo>
                  <a:lnTo>
                    <a:pt x="35051" y="4445"/>
                  </a:lnTo>
                  <a:lnTo>
                    <a:pt x="57403" y="0"/>
                  </a:lnTo>
                  <a:lnTo>
                    <a:pt x="79756" y="4445"/>
                  </a:lnTo>
                  <a:lnTo>
                    <a:pt x="97916" y="16763"/>
                  </a:lnTo>
                  <a:lnTo>
                    <a:pt x="110235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3" name="object 13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2415285" y="668719"/>
            <a:ext cx="116762" cy="116775"/>
          </a:xfrm>
          <a:prstGeom prst="rect">
            <a:avLst/>
          </a:prstGeom>
        </p:spPr>
      </p:pic>
      <p:grpSp>
        <p:nvGrpSpPr>
          <p:cNvPr id="134" name="object 134"/>
          <p:cNvGrpSpPr/>
          <p:nvPr/>
        </p:nvGrpSpPr>
        <p:grpSpPr>
          <a:xfrm>
            <a:off x="2243010" y="1435036"/>
            <a:ext cx="118110" cy="118110"/>
            <a:chOff x="2243010" y="1435036"/>
            <a:chExt cx="118110" cy="118110"/>
          </a:xfrm>
        </p:grpSpPr>
        <p:sp>
          <p:nvSpPr>
            <p:cNvPr id="135" name="object 135"/>
            <p:cNvSpPr/>
            <p:nvPr/>
          </p:nvSpPr>
          <p:spPr>
            <a:xfrm>
              <a:off x="2244598" y="143662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57403" y="0"/>
                  </a:moveTo>
                  <a:lnTo>
                    <a:pt x="35051" y="4445"/>
                  </a:lnTo>
                  <a:lnTo>
                    <a:pt x="16763" y="16763"/>
                  </a:lnTo>
                  <a:lnTo>
                    <a:pt x="4444" y="35051"/>
                  </a:lnTo>
                  <a:lnTo>
                    <a:pt x="0" y="57403"/>
                  </a:lnTo>
                  <a:lnTo>
                    <a:pt x="4444" y="79755"/>
                  </a:lnTo>
                  <a:lnTo>
                    <a:pt x="16763" y="98043"/>
                  </a:lnTo>
                  <a:lnTo>
                    <a:pt x="35051" y="110362"/>
                  </a:lnTo>
                  <a:lnTo>
                    <a:pt x="57403" y="114808"/>
                  </a:lnTo>
                  <a:lnTo>
                    <a:pt x="79756" y="110362"/>
                  </a:lnTo>
                  <a:lnTo>
                    <a:pt x="98043" y="98043"/>
                  </a:lnTo>
                  <a:lnTo>
                    <a:pt x="110362" y="79755"/>
                  </a:lnTo>
                  <a:lnTo>
                    <a:pt x="114807" y="57403"/>
                  </a:lnTo>
                  <a:lnTo>
                    <a:pt x="110362" y="35051"/>
                  </a:lnTo>
                  <a:lnTo>
                    <a:pt x="98043" y="16763"/>
                  </a:lnTo>
                  <a:lnTo>
                    <a:pt x="79756" y="4445"/>
                  </a:lnTo>
                  <a:lnTo>
                    <a:pt x="57403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244598" y="143662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114807" y="57403"/>
                  </a:moveTo>
                  <a:lnTo>
                    <a:pt x="110362" y="79755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3" y="114808"/>
                  </a:lnTo>
                  <a:lnTo>
                    <a:pt x="35051" y="110362"/>
                  </a:lnTo>
                  <a:lnTo>
                    <a:pt x="16763" y="98043"/>
                  </a:lnTo>
                  <a:lnTo>
                    <a:pt x="4444" y="79755"/>
                  </a:lnTo>
                  <a:lnTo>
                    <a:pt x="0" y="57403"/>
                  </a:lnTo>
                  <a:lnTo>
                    <a:pt x="4444" y="35051"/>
                  </a:lnTo>
                  <a:lnTo>
                    <a:pt x="16763" y="16763"/>
                  </a:lnTo>
                  <a:lnTo>
                    <a:pt x="35051" y="4445"/>
                  </a:lnTo>
                  <a:lnTo>
                    <a:pt x="57403" y="0"/>
                  </a:lnTo>
                  <a:lnTo>
                    <a:pt x="79756" y="4445"/>
                  </a:lnTo>
                  <a:lnTo>
                    <a:pt x="98043" y="16763"/>
                  </a:lnTo>
                  <a:lnTo>
                    <a:pt x="110362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7" name="object 137"/>
          <p:cNvSpPr/>
          <p:nvPr/>
        </p:nvSpPr>
        <p:spPr>
          <a:xfrm>
            <a:off x="2028317" y="1467357"/>
            <a:ext cx="76835" cy="53340"/>
          </a:xfrm>
          <a:custGeom>
            <a:avLst/>
            <a:gdLst/>
            <a:ahLst/>
            <a:cxnLst/>
            <a:rect l="l" t="t" r="r" b="b"/>
            <a:pathLst>
              <a:path w="76835" h="53340">
                <a:moveTo>
                  <a:pt x="35687" y="35560"/>
                </a:moveTo>
                <a:lnTo>
                  <a:pt x="31242" y="35560"/>
                </a:lnTo>
                <a:lnTo>
                  <a:pt x="29718" y="42799"/>
                </a:lnTo>
                <a:lnTo>
                  <a:pt x="28702" y="44323"/>
                </a:lnTo>
                <a:lnTo>
                  <a:pt x="27940" y="44831"/>
                </a:lnTo>
                <a:lnTo>
                  <a:pt x="10287" y="44831"/>
                </a:lnTo>
                <a:lnTo>
                  <a:pt x="13970" y="41021"/>
                </a:lnTo>
                <a:lnTo>
                  <a:pt x="17145" y="38100"/>
                </a:lnTo>
                <a:lnTo>
                  <a:pt x="26543" y="30480"/>
                </a:lnTo>
                <a:lnTo>
                  <a:pt x="29845" y="27432"/>
                </a:lnTo>
                <a:lnTo>
                  <a:pt x="32131" y="24892"/>
                </a:lnTo>
                <a:lnTo>
                  <a:pt x="34544" y="20320"/>
                </a:lnTo>
                <a:lnTo>
                  <a:pt x="35179" y="17907"/>
                </a:lnTo>
                <a:lnTo>
                  <a:pt x="35179" y="10414"/>
                </a:lnTo>
                <a:lnTo>
                  <a:pt x="33655" y="6604"/>
                </a:lnTo>
                <a:lnTo>
                  <a:pt x="27686" y="1397"/>
                </a:lnTo>
                <a:lnTo>
                  <a:pt x="23495" y="0"/>
                </a:lnTo>
                <a:lnTo>
                  <a:pt x="13335" y="0"/>
                </a:lnTo>
                <a:lnTo>
                  <a:pt x="9271" y="1397"/>
                </a:lnTo>
                <a:lnTo>
                  <a:pt x="2921" y="6858"/>
                </a:lnTo>
                <a:lnTo>
                  <a:pt x="1270" y="10414"/>
                </a:lnTo>
                <a:lnTo>
                  <a:pt x="1270" y="17018"/>
                </a:lnTo>
                <a:lnTo>
                  <a:pt x="8128" y="12319"/>
                </a:lnTo>
                <a:lnTo>
                  <a:pt x="7239" y="11811"/>
                </a:lnTo>
                <a:lnTo>
                  <a:pt x="7239" y="9652"/>
                </a:lnTo>
                <a:lnTo>
                  <a:pt x="8255" y="8255"/>
                </a:lnTo>
                <a:lnTo>
                  <a:pt x="11938" y="5588"/>
                </a:lnTo>
                <a:lnTo>
                  <a:pt x="14224" y="4953"/>
                </a:lnTo>
                <a:lnTo>
                  <a:pt x="19812" y="4953"/>
                </a:lnTo>
                <a:lnTo>
                  <a:pt x="22098" y="5588"/>
                </a:lnTo>
                <a:lnTo>
                  <a:pt x="25019" y="8509"/>
                </a:lnTo>
                <a:lnTo>
                  <a:pt x="25654" y="10668"/>
                </a:lnTo>
                <a:lnTo>
                  <a:pt x="25654" y="16002"/>
                </a:lnTo>
                <a:lnTo>
                  <a:pt x="25273" y="18161"/>
                </a:lnTo>
                <a:lnTo>
                  <a:pt x="23241" y="22479"/>
                </a:lnTo>
                <a:lnTo>
                  <a:pt x="21590" y="25019"/>
                </a:lnTo>
                <a:lnTo>
                  <a:pt x="8001" y="40132"/>
                </a:lnTo>
                <a:lnTo>
                  <a:pt x="2794" y="46228"/>
                </a:lnTo>
                <a:lnTo>
                  <a:pt x="0" y="49911"/>
                </a:lnTo>
                <a:lnTo>
                  <a:pt x="0" y="53213"/>
                </a:lnTo>
                <a:lnTo>
                  <a:pt x="34163" y="53213"/>
                </a:lnTo>
                <a:lnTo>
                  <a:pt x="35687" y="35560"/>
                </a:lnTo>
                <a:close/>
              </a:path>
              <a:path w="76835" h="53340">
                <a:moveTo>
                  <a:pt x="76327" y="34544"/>
                </a:moveTo>
                <a:lnTo>
                  <a:pt x="67564" y="34544"/>
                </a:lnTo>
                <a:lnTo>
                  <a:pt x="67564" y="0"/>
                </a:lnTo>
                <a:lnTo>
                  <a:pt x="63627" y="0"/>
                </a:lnTo>
                <a:lnTo>
                  <a:pt x="59182" y="6350"/>
                </a:lnTo>
                <a:lnTo>
                  <a:pt x="59182" y="15494"/>
                </a:lnTo>
                <a:lnTo>
                  <a:pt x="59182" y="34544"/>
                </a:lnTo>
                <a:lnTo>
                  <a:pt x="45212" y="34544"/>
                </a:lnTo>
                <a:lnTo>
                  <a:pt x="59182" y="15494"/>
                </a:lnTo>
                <a:lnTo>
                  <a:pt x="59182" y="6350"/>
                </a:lnTo>
                <a:lnTo>
                  <a:pt x="38735" y="34925"/>
                </a:lnTo>
                <a:lnTo>
                  <a:pt x="38735" y="40386"/>
                </a:lnTo>
                <a:lnTo>
                  <a:pt x="59182" y="40386"/>
                </a:lnTo>
                <a:lnTo>
                  <a:pt x="59182" y="47117"/>
                </a:lnTo>
                <a:lnTo>
                  <a:pt x="58928" y="47752"/>
                </a:lnTo>
                <a:lnTo>
                  <a:pt x="58420" y="48133"/>
                </a:lnTo>
                <a:lnTo>
                  <a:pt x="57785" y="48387"/>
                </a:lnTo>
                <a:lnTo>
                  <a:pt x="51562" y="48387"/>
                </a:lnTo>
                <a:lnTo>
                  <a:pt x="51562" y="53340"/>
                </a:lnTo>
                <a:lnTo>
                  <a:pt x="75057" y="53340"/>
                </a:lnTo>
                <a:lnTo>
                  <a:pt x="75057" y="48387"/>
                </a:lnTo>
                <a:lnTo>
                  <a:pt x="68961" y="48387"/>
                </a:lnTo>
                <a:lnTo>
                  <a:pt x="68199" y="48133"/>
                </a:lnTo>
                <a:lnTo>
                  <a:pt x="67691" y="47752"/>
                </a:lnTo>
                <a:lnTo>
                  <a:pt x="67564" y="40386"/>
                </a:lnTo>
                <a:lnTo>
                  <a:pt x="76327" y="40386"/>
                </a:lnTo>
                <a:lnTo>
                  <a:pt x="76327" y="34544"/>
                </a:lnTo>
                <a:close/>
              </a:path>
            </a:pathLst>
          </a:custGeom>
          <a:solidFill>
            <a:srgbClr val="F7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265045" y="1466341"/>
            <a:ext cx="74930" cy="55880"/>
          </a:xfrm>
          <a:custGeom>
            <a:avLst/>
            <a:gdLst/>
            <a:ahLst/>
            <a:cxnLst/>
            <a:rect l="l" t="t" r="r" b="b"/>
            <a:pathLst>
              <a:path w="74930" h="55880">
                <a:moveTo>
                  <a:pt x="35687" y="36576"/>
                </a:moveTo>
                <a:lnTo>
                  <a:pt x="31242" y="36576"/>
                </a:lnTo>
                <a:lnTo>
                  <a:pt x="29845" y="43815"/>
                </a:lnTo>
                <a:lnTo>
                  <a:pt x="29210" y="44831"/>
                </a:lnTo>
                <a:lnTo>
                  <a:pt x="28702" y="45339"/>
                </a:lnTo>
                <a:lnTo>
                  <a:pt x="27940" y="45847"/>
                </a:lnTo>
                <a:lnTo>
                  <a:pt x="10287" y="45847"/>
                </a:lnTo>
                <a:lnTo>
                  <a:pt x="13970" y="42037"/>
                </a:lnTo>
                <a:lnTo>
                  <a:pt x="17272" y="39116"/>
                </a:lnTo>
                <a:lnTo>
                  <a:pt x="26670" y="31496"/>
                </a:lnTo>
                <a:lnTo>
                  <a:pt x="29972" y="28448"/>
                </a:lnTo>
                <a:lnTo>
                  <a:pt x="32131" y="25908"/>
                </a:lnTo>
                <a:lnTo>
                  <a:pt x="34544" y="21336"/>
                </a:lnTo>
                <a:lnTo>
                  <a:pt x="35179" y="18923"/>
                </a:lnTo>
                <a:lnTo>
                  <a:pt x="35179" y="11430"/>
                </a:lnTo>
                <a:lnTo>
                  <a:pt x="33655" y="7620"/>
                </a:lnTo>
                <a:lnTo>
                  <a:pt x="27686" y="2413"/>
                </a:lnTo>
                <a:lnTo>
                  <a:pt x="23622" y="1016"/>
                </a:lnTo>
                <a:lnTo>
                  <a:pt x="13335" y="1016"/>
                </a:lnTo>
                <a:lnTo>
                  <a:pt x="9271" y="2413"/>
                </a:lnTo>
                <a:lnTo>
                  <a:pt x="2921" y="7874"/>
                </a:lnTo>
                <a:lnTo>
                  <a:pt x="1270" y="11430"/>
                </a:lnTo>
                <a:lnTo>
                  <a:pt x="1270" y="18034"/>
                </a:lnTo>
                <a:lnTo>
                  <a:pt x="8255" y="13335"/>
                </a:lnTo>
                <a:lnTo>
                  <a:pt x="7366" y="12827"/>
                </a:lnTo>
                <a:lnTo>
                  <a:pt x="7366" y="10668"/>
                </a:lnTo>
                <a:lnTo>
                  <a:pt x="8255" y="9271"/>
                </a:lnTo>
                <a:lnTo>
                  <a:pt x="12065" y="6604"/>
                </a:lnTo>
                <a:lnTo>
                  <a:pt x="14351" y="5969"/>
                </a:lnTo>
                <a:lnTo>
                  <a:pt x="19939" y="5969"/>
                </a:lnTo>
                <a:lnTo>
                  <a:pt x="22098" y="6604"/>
                </a:lnTo>
                <a:lnTo>
                  <a:pt x="25019" y="9525"/>
                </a:lnTo>
                <a:lnTo>
                  <a:pt x="25781" y="11684"/>
                </a:lnTo>
                <a:lnTo>
                  <a:pt x="25781" y="17018"/>
                </a:lnTo>
                <a:lnTo>
                  <a:pt x="25273" y="19177"/>
                </a:lnTo>
                <a:lnTo>
                  <a:pt x="23368" y="23495"/>
                </a:lnTo>
                <a:lnTo>
                  <a:pt x="21590" y="26035"/>
                </a:lnTo>
                <a:lnTo>
                  <a:pt x="8001" y="41148"/>
                </a:lnTo>
                <a:lnTo>
                  <a:pt x="2794" y="47244"/>
                </a:lnTo>
                <a:lnTo>
                  <a:pt x="0" y="50927"/>
                </a:lnTo>
                <a:lnTo>
                  <a:pt x="0" y="54229"/>
                </a:lnTo>
                <a:lnTo>
                  <a:pt x="34290" y="54229"/>
                </a:lnTo>
                <a:lnTo>
                  <a:pt x="35687" y="36576"/>
                </a:lnTo>
                <a:close/>
              </a:path>
              <a:path w="74930" h="55880">
                <a:moveTo>
                  <a:pt x="74930" y="31242"/>
                </a:moveTo>
                <a:lnTo>
                  <a:pt x="73406" y="27051"/>
                </a:lnTo>
                <a:lnTo>
                  <a:pt x="67056" y="20701"/>
                </a:lnTo>
                <a:lnTo>
                  <a:pt x="62992" y="19050"/>
                </a:lnTo>
                <a:lnTo>
                  <a:pt x="56261" y="19050"/>
                </a:lnTo>
                <a:lnTo>
                  <a:pt x="54483" y="19304"/>
                </a:lnTo>
                <a:lnTo>
                  <a:pt x="51689" y="19939"/>
                </a:lnTo>
                <a:lnTo>
                  <a:pt x="49022" y="20828"/>
                </a:lnTo>
                <a:lnTo>
                  <a:pt x="50292" y="10414"/>
                </a:lnTo>
                <a:lnTo>
                  <a:pt x="53086" y="10922"/>
                </a:lnTo>
                <a:lnTo>
                  <a:pt x="57150" y="11430"/>
                </a:lnTo>
                <a:lnTo>
                  <a:pt x="62484" y="11430"/>
                </a:lnTo>
                <a:lnTo>
                  <a:pt x="65786" y="10541"/>
                </a:lnTo>
                <a:lnTo>
                  <a:pt x="70866" y="7239"/>
                </a:lnTo>
                <a:lnTo>
                  <a:pt x="72517" y="4826"/>
                </a:lnTo>
                <a:lnTo>
                  <a:pt x="73533" y="1016"/>
                </a:lnTo>
                <a:lnTo>
                  <a:pt x="71755" y="0"/>
                </a:lnTo>
                <a:lnTo>
                  <a:pt x="70358" y="1016"/>
                </a:lnTo>
                <a:lnTo>
                  <a:pt x="68961" y="1651"/>
                </a:lnTo>
                <a:lnTo>
                  <a:pt x="65659" y="2540"/>
                </a:lnTo>
                <a:lnTo>
                  <a:pt x="63627" y="2667"/>
                </a:lnTo>
                <a:lnTo>
                  <a:pt x="58420" y="2667"/>
                </a:lnTo>
                <a:lnTo>
                  <a:pt x="55753" y="2540"/>
                </a:lnTo>
                <a:lnTo>
                  <a:pt x="51308" y="1778"/>
                </a:lnTo>
                <a:lnTo>
                  <a:pt x="49657" y="1270"/>
                </a:lnTo>
                <a:lnTo>
                  <a:pt x="48387" y="508"/>
                </a:lnTo>
                <a:lnTo>
                  <a:pt x="45593" y="508"/>
                </a:lnTo>
                <a:lnTo>
                  <a:pt x="43053" y="24892"/>
                </a:lnTo>
                <a:lnTo>
                  <a:pt x="41910" y="26797"/>
                </a:lnTo>
                <a:lnTo>
                  <a:pt x="41783" y="27432"/>
                </a:lnTo>
                <a:lnTo>
                  <a:pt x="41783" y="29083"/>
                </a:lnTo>
                <a:lnTo>
                  <a:pt x="42037" y="29845"/>
                </a:lnTo>
                <a:lnTo>
                  <a:pt x="43180" y="31115"/>
                </a:lnTo>
                <a:lnTo>
                  <a:pt x="43942" y="31369"/>
                </a:lnTo>
                <a:lnTo>
                  <a:pt x="46101" y="31369"/>
                </a:lnTo>
                <a:lnTo>
                  <a:pt x="47117" y="30861"/>
                </a:lnTo>
                <a:lnTo>
                  <a:pt x="48260" y="29083"/>
                </a:lnTo>
                <a:lnTo>
                  <a:pt x="48641" y="27940"/>
                </a:lnTo>
                <a:lnTo>
                  <a:pt x="48768" y="26289"/>
                </a:lnTo>
                <a:lnTo>
                  <a:pt x="50800" y="25019"/>
                </a:lnTo>
                <a:lnTo>
                  <a:pt x="53086" y="24257"/>
                </a:lnTo>
                <a:lnTo>
                  <a:pt x="54356" y="24130"/>
                </a:lnTo>
                <a:lnTo>
                  <a:pt x="58801" y="24130"/>
                </a:lnTo>
                <a:lnTo>
                  <a:pt x="61214" y="25146"/>
                </a:lnTo>
                <a:lnTo>
                  <a:pt x="64770" y="29337"/>
                </a:lnTo>
                <a:lnTo>
                  <a:pt x="65659" y="32385"/>
                </a:lnTo>
                <a:lnTo>
                  <a:pt x="65659" y="40767"/>
                </a:lnTo>
                <a:lnTo>
                  <a:pt x="64770" y="44450"/>
                </a:lnTo>
                <a:lnTo>
                  <a:pt x="61087" y="49403"/>
                </a:lnTo>
                <a:lnTo>
                  <a:pt x="58547" y="50546"/>
                </a:lnTo>
                <a:lnTo>
                  <a:pt x="52959" y="50546"/>
                </a:lnTo>
                <a:lnTo>
                  <a:pt x="51054" y="50165"/>
                </a:lnTo>
                <a:lnTo>
                  <a:pt x="48387" y="48514"/>
                </a:lnTo>
                <a:lnTo>
                  <a:pt x="47117" y="47625"/>
                </a:lnTo>
                <a:lnTo>
                  <a:pt x="47117" y="46609"/>
                </a:lnTo>
                <a:lnTo>
                  <a:pt x="47244" y="46355"/>
                </a:lnTo>
                <a:lnTo>
                  <a:pt x="49276" y="44958"/>
                </a:lnTo>
                <a:lnTo>
                  <a:pt x="50165" y="44069"/>
                </a:lnTo>
                <a:lnTo>
                  <a:pt x="47625" y="35179"/>
                </a:lnTo>
                <a:lnTo>
                  <a:pt x="44323" y="35179"/>
                </a:lnTo>
                <a:lnTo>
                  <a:pt x="42799" y="35814"/>
                </a:lnTo>
                <a:lnTo>
                  <a:pt x="40513" y="38608"/>
                </a:lnTo>
                <a:lnTo>
                  <a:pt x="39878" y="40386"/>
                </a:lnTo>
                <a:lnTo>
                  <a:pt x="39878" y="46228"/>
                </a:lnTo>
                <a:lnTo>
                  <a:pt x="41402" y="49276"/>
                </a:lnTo>
                <a:lnTo>
                  <a:pt x="47371" y="54102"/>
                </a:lnTo>
                <a:lnTo>
                  <a:pt x="51054" y="55372"/>
                </a:lnTo>
                <a:lnTo>
                  <a:pt x="61341" y="55372"/>
                </a:lnTo>
                <a:lnTo>
                  <a:pt x="66167" y="53594"/>
                </a:lnTo>
                <a:lnTo>
                  <a:pt x="73152" y="46736"/>
                </a:lnTo>
                <a:lnTo>
                  <a:pt x="74930" y="42164"/>
                </a:lnTo>
                <a:lnTo>
                  <a:pt x="74930" y="31242"/>
                </a:lnTo>
                <a:close/>
              </a:path>
            </a:pathLst>
          </a:custGeom>
          <a:solidFill>
            <a:srgbClr val="F7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9" name="object 13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937001" y="952310"/>
            <a:ext cx="116762" cy="116775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2937001" y="1153478"/>
            <a:ext cx="116762" cy="116775"/>
          </a:xfrm>
          <a:prstGeom prst="rect">
            <a:avLst/>
          </a:prstGeom>
        </p:spPr>
      </p:pic>
      <p:grpSp>
        <p:nvGrpSpPr>
          <p:cNvPr id="141" name="object 141"/>
          <p:cNvGrpSpPr/>
          <p:nvPr/>
        </p:nvGrpSpPr>
        <p:grpSpPr>
          <a:xfrm>
            <a:off x="793635" y="1662747"/>
            <a:ext cx="118110" cy="118110"/>
            <a:chOff x="793635" y="1662747"/>
            <a:chExt cx="118110" cy="118110"/>
          </a:xfrm>
        </p:grpSpPr>
        <p:sp>
          <p:nvSpPr>
            <p:cNvPr id="142" name="object 142"/>
            <p:cNvSpPr/>
            <p:nvPr/>
          </p:nvSpPr>
          <p:spPr>
            <a:xfrm>
              <a:off x="795223" y="166433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4" h="114935">
                  <a:moveTo>
                    <a:pt x="57416" y="0"/>
                  </a:moveTo>
                  <a:lnTo>
                    <a:pt x="35064" y="4572"/>
                  </a:lnTo>
                  <a:lnTo>
                    <a:pt x="16814" y="16890"/>
                  </a:lnTo>
                  <a:lnTo>
                    <a:pt x="4508" y="35051"/>
                  </a:lnTo>
                  <a:lnTo>
                    <a:pt x="0" y="57403"/>
                  </a:lnTo>
                  <a:lnTo>
                    <a:pt x="4508" y="79755"/>
                  </a:lnTo>
                  <a:lnTo>
                    <a:pt x="16814" y="98043"/>
                  </a:lnTo>
                  <a:lnTo>
                    <a:pt x="35064" y="110362"/>
                  </a:lnTo>
                  <a:lnTo>
                    <a:pt x="57416" y="114935"/>
                  </a:lnTo>
                  <a:lnTo>
                    <a:pt x="79768" y="110362"/>
                  </a:lnTo>
                  <a:lnTo>
                    <a:pt x="98018" y="98043"/>
                  </a:lnTo>
                  <a:lnTo>
                    <a:pt x="110324" y="79755"/>
                  </a:lnTo>
                  <a:lnTo>
                    <a:pt x="114846" y="57403"/>
                  </a:lnTo>
                  <a:lnTo>
                    <a:pt x="110324" y="35051"/>
                  </a:lnTo>
                  <a:lnTo>
                    <a:pt x="98018" y="16890"/>
                  </a:lnTo>
                  <a:lnTo>
                    <a:pt x="79768" y="4572"/>
                  </a:lnTo>
                  <a:lnTo>
                    <a:pt x="57416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95223" y="166433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4" h="114935">
                  <a:moveTo>
                    <a:pt x="114846" y="57403"/>
                  </a:moveTo>
                  <a:lnTo>
                    <a:pt x="110324" y="79755"/>
                  </a:lnTo>
                  <a:lnTo>
                    <a:pt x="98018" y="98043"/>
                  </a:lnTo>
                  <a:lnTo>
                    <a:pt x="79768" y="110362"/>
                  </a:lnTo>
                  <a:lnTo>
                    <a:pt x="57416" y="114935"/>
                  </a:lnTo>
                  <a:lnTo>
                    <a:pt x="35064" y="110362"/>
                  </a:lnTo>
                  <a:lnTo>
                    <a:pt x="16814" y="98043"/>
                  </a:lnTo>
                  <a:lnTo>
                    <a:pt x="4508" y="79755"/>
                  </a:lnTo>
                  <a:lnTo>
                    <a:pt x="0" y="57403"/>
                  </a:lnTo>
                  <a:lnTo>
                    <a:pt x="4508" y="35051"/>
                  </a:lnTo>
                  <a:lnTo>
                    <a:pt x="16814" y="16890"/>
                  </a:lnTo>
                  <a:lnTo>
                    <a:pt x="35064" y="4572"/>
                  </a:lnTo>
                  <a:lnTo>
                    <a:pt x="57416" y="0"/>
                  </a:lnTo>
                  <a:lnTo>
                    <a:pt x="79768" y="4572"/>
                  </a:lnTo>
                  <a:lnTo>
                    <a:pt x="98018" y="16890"/>
                  </a:lnTo>
                  <a:lnTo>
                    <a:pt x="110324" y="35051"/>
                  </a:lnTo>
                  <a:lnTo>
                    <a:pt x="114846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4" name="object 144"/>
          <p:cNvGrpSpPr/>
          <p:nvPr/>
        </p:nvGrpSpPr>
        <p:grpSpPr>
          <a:xfrm>
            <a:off x="964450" y="1669097"/>
            <a:ext cx="118110" cy="118110"/>
            <a:chOff x="964450" y="1669097"/>
            <a:chExt cx="118110" cy="118110"/>
          </a:xfrm>
        </p:grpSpPr>
        <p:sp>
          <p:nvSpPr>
            <p:cNvPr id="145" name="object 145"/>
            <p:cNvSpPr/>
            <p:nvPr/>
          </p:nvSpPr>
          <p:spPr>
            <a:xfrm>
              <a:off x="966038" y="167068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4" h="114935">
                  <a:moveTo>
                    <a:pt x="57416" y="0"/>
                  </a:moveTo>
                  <a:lnTo>
                    <a:pt x="35064" y="4572"/>
                  </a:lnTo>
                  <a:lnTo>
                    <a:pt x="16814" y="16890"/>
                  </a:lnTo>
                  <a:lnTo>
                    <a:pt x="4508" y="35178"/>
                  </a:lnTo>
                  <a:lnTo>
                    <a:pt x="0" y="57530"/>
                  </a:lnTo>
                  <a:lnTo>
                    <a:pt x="4508" y="79882"/>
                  </a:lnTo>
                  <a:lnTo>
                    <a:pt x="16814" y="98043"/>
                  </a:lnTo>
                  <a:lnTo>
                    <a:pt x="35064" y="110362"/>
                  </a:lnTo>
                  <a:lnTo>
                    <a:pt x="57416" y="114935"/>
                  </a:lnTo>
                  <a:lnTo>
                    <a:pt x="79768" y="110362"/>
                  </a:lnTo>
                  <a:lnTo>
                    <a:pt x="98018" y="98043"/>
                  </a:lnTo>
                  <a:lnTo>
                    <a:pt x="110337" y="79882"/>
                  </a:lnTo>
                  <a:lnTo>
                    <a:pt x="114846" y="57530"/>
                  </a:lnTo>
                  <a:lnTo>
                    <a:pt x="110337" y="35178"/>
                  </a:lnTo>
                  <a:lnTo>
                    <a:pt x="98018" y="16890"/>
                  </a:lnTo>
                  <a:lnTo>
                    <a:pt x="79768" y="4572"/>
                  </a:lnTo>
                  <a:lnTo>
                    <a:pt x="57416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966038" y="167068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4" h="114935">
                  <a:moveTo>
                    <a:pt x="114846" y="57530"/>
                  </a:moveTo>
                  <a:lnTo>
                    <a:pt x="110337" y="79882"/>
                  </a:lnTo>
                  <a:lnTo>
                    <a:pt x="98018" y="98043"/>
                  </a:lnTo>
                  <a:lnTo>
                    <a:pt x="79768" y="110362"/>
                  </a:lnTo>
                  <a:lnTo>
                    <a:pt x="57416" y="114935"/>
                  </a:lnTo>
                  <a:lnTo>
                    <a:pt x="35064" y="110362"/>
                  </a:lnTo>
                  <a:lnTo>
                    <a:pt x="16814" y="98043"/>
                  </a:lnTo>
                  <a:lnTo>
                    <a:pt x="4508" y="79882"/>
                  </a:lnTo>
                  <a:lnTo>
                    <a:pt x="0" y="57530"/>
                  </a:lnTo>
                  <a:lnTo>
                    <a:pt x="4508" y="35178"/>
                  </a:lnTo>
                  <a:lnTo>
                    <a:pt x="16814" y="16890"/>
                  </a:lnTo>
                  <a:lnTo>
                    <a:pt x="35064" y="4572"/>
                  </a:lnTo>
                  <a:lnTo>
                    <a:pt x="57416" y="0"/>
                  </a:lnTo>
                  <a:lnTo>
                    <a:pt x="79768" y="4572"/>
                  </a:lnTo>
                  <a:lnTo>
                    <a:pt x="98018" y="16890"/>
                  </a:lnTo>
                  <a:lnTo>
                    <a:pt x="110337" y="35178"/>
                  </a:lnTo>
                  <a:lnTo>
                    <a:pt x="114846" y="57530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" name="object 147"/>
          <p:cNvSpPr/>
          <p:nvPr/>
        </p:nvSpPr>
        <p:spPr>
          <a:xfrm>
            <a:off x="838809" y="1696339"/>
            <a:ext cx="29845" cy="53340"/>
          </a:xfrm>
          <a:custGeom>
            <a:avLst/>
            <a:gdLst/>
            <a:ahLst/>
            <a:cxnLst/>
            <a:rect l="l" t="t" r="r" b="b"/>
            <a:pathLst>
              <a:path w="29844" h="53339">
                <a:moveTo>
                  <a:pt x="19088" y="0"/>
                </a:moveTo>
                <a:lnTo>
                  <a:pt x="16014" y="0"/>
                </a:lnTo>
                <a:lnTo>
                  <a:pt x="0" y="5334"/>
                </a:lnTo>
                <a:lnTo>
                  <a:pt x="0" y="10033"/>
                </a:lnTo>
                <a:lnTo>
                  <a:pt x="9461" y="10033"/>
                </a:lnTo>
                <a:lnTo>
                  <a:pt x="10375" y="10540"/>
                </a:lnTo>
                <a:lnTo>
                  <a:pt x="10502" y="11049"/>
                </a:lnTo>
                <a:lnTo>
                  <a:pt x="10502" y="46227"/>
                </a:lnTo>
                <a:lnTo>
                  <a:pt x="10375" y="47244"/>
                </a:lnTo>
                <a:lnTo>
                  <a:pt x="9537" y="47878"/>
                </a:lnTo>
                <a:lnTo>
                  <a:pt x="8674" y="48260"/>
                </a:lnTo>
                <a:lnTo>
                  <a:pt x="495" y="48260"/>
                </a:lnTo>
                <a:lnTo>
                  <a:pt x="495" y="53339"/>
                </a:lnTo>
                <a:lnTo>
                  <a:pt x="29590" y="53339"/>
                </a:lnTo>
                <a:lnTo>
                  <a:pt x="29590" y="48260"/>
                </a:lnTo>
                <a:lnTo>
                  <a:pt x="20904" y="48260"/>
                </a:lnTo>
                <a:lnTo>
                  <a:pt x="19761" y="47751"/>
                </a:lnTo>
                <a:lnTo>
                  <a:pt x="19202" y="47244"/>
                </a:lnTo>
                <a:lnTo>
                  <a:pt x="19088" y="45465"/>
                </a:lnTo>
                <a:lnTo>
                  <a:pt x="19088" y="0"/>
                </a:lnTo>
                <a:close/>
              </a:path>
            </a:pathLst>
          </a:custGeom>
          <a:solidFill>
            <a:srgbClr val="521E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005484" y="1702689"/>
            <a:ext cx="36195" cy="54610"/>
          </a:xfrm>
          <a:custGeom>
            <a:avLst/>
            <a:gdLst/>
            <a:ahLst/>
            <a:cxnLst/>
            <a:rect l="l" t="t" r="r" b="b"/>
            <a:pathLst>
              <a:path w="36194" h="54610">
                <a:moveTo>
                  <a:pt x="25374" y="0"/>
                </a:moveTo>
                <a:lnTo>
                  <a:pt x="15367" y="0"/>
                </a:lnTo>
                <a:lnTo>
                  <a:pt x="10045" y="2794"/>
                </a:lnTo>
                <a:lnTo>
                  <a:pt x="1968" y="13715"/>
                </a:lnTo>
                <a:lnTo>
                  <a:pt x="0" y="20574"/>
                </a:lnTo>
                <a:lnTo>
                  <a:pt x="38" y="37464"/>
                </a:lnTo>
                <a:lnTo>
                  <a:pt x="1600" y="43180"/>
                </a:lnTo>
                <a:lnTo>
                  <a:pt x="8140" y="52324"/>
                </a:lnTo>
                <a:lnTo>
                  <a:pt x="12687" y="54610"/>
                </a:lnTo>
                <a:lnTo>
                  <a:pt x="23444" y="54610"/>
                </a:lnTo>
                <a:lnTo>
                  <a:pt x="27686" y="52832"/>
                </a:lnTo>
                <a:lnTo>
                  <a:pt x="30632" y="49657"/>
                </a:lnTo>
                <a:lnTo>
                  <a:pt x="15608" y="49657"/>
                </a:lnTo>
                <a:lnTo>
                  <a:pt x="9931" y="33782"/>
                </a:lnTo>
                <a:lnTo>
                  <a:pt x="10718" y="31114"/>
                </a:lnTo>
                <a:lnTo>
                  <a:pt x="14033" y="26924"/>
                </a:lnTo>
                <a:lnTo>
                  <a:pt x="16116" y="26035"/>
                </a:lnTo>
                <a:lnTo>
                  <a:pt x="26641" y="26035"/>
                </a:lnTo>
                <a:lnTo>
                  <a:pt x="26641" y="25400"/>
                </a:lnTo>
                <a:lnTo>
                  <a:pt x="9474" y="25400"/>
                </a:lnTo>
                <a:lnTo>
                  <a:pt x="9575" y="22733"/>
                </a:lnTo>
                <a:lnTo>
                  <a:pt x="9677" y="19938"/>
                </a:lnTo>
                <a:lnTo>
                  <a:pt x="9715" y="19050"/>
                </a:lnTo>
                <a:lnTo>
                  <a:pt x="10795" y="14097"/>
                </a:lnTo>
                <a:lnTo>
                  <a:pt x="14744" y="6858"/>
                </a:lnTo>
                <a:lnTo>
                  <a:pt x="17741" y="4825"/>
                </a:lnTo>
                <a:lnTo>
                  <a:pt x="33108" y="4825"/>
                </a:lnTo>
                <a:lnTo>
                  <a:pt x="32918" y="4445"/>
                </a:lnTo>
                <a:lnTo>
                  <a:pt x="30746" y="2794"/>
                </a:lnTo>
                <a:lnTo>
                  <a:pt x="28333" y="888"/>
                </a:lnTo>
                <a:lnTo>
                  <a:pt x="25374" y="0"/>
                </a:lnTo>
                <a:close/>
              </a:path>
              <a:path w="36194" h="54610">
                <a:moveTo>
                  <a:pt x="26958" y="20574"/>
                </a:moveTo>
                <a:lnTo>
                  <a:pt x="26644" y="20574"/>
                </a:lnTo>
                <a:lnTo>
                  <a:pt x="26631" y="41401"/>
                </a:lnTo>
                <a:lnTo>
                  <a:pt x="25882" y="44450"/>
                </a:lnTo>
                <a:lnTo>
                  <a:pt x="22859" y="48640"/>
                </a:lnTo>
                <a:lnTo>
                  <a:pt x="20840" y="49657"/>
                </a:lnTo>
                <a:lnTo>
                  <a:pt x="30632" y="49657"/>
                </a:lnTo>
                <a:lnTo>
                  <a:pt x="34201" y="45974"/>
                </a:lnTo>
                <a:lnTo>
                  <a:pt x="35839" y="41401"/>
                </a:lnTo>
                <a:lnTo>
                  <a:pt x="35725" y="30861"/>
                </a:lnTo>
                <a:lnTo>
                  <a:pt x="34493" y="27177"/>
                </a:lnTo>
                <a:lnTo>
                  <a:pt x="33350" y="26035"/>
                </a:lnTo>
                <a:lnTo>
                  <a:pt x="32791" y="25400"/>
                </a:lnTo>
                <a:lnTo>
                  <a:pt x="29159" y="21462"/>
                </a:lnTo>
                <a:lnTo>
                  <a:pt x="26958" y="20574"/>
                </a:lnTo>
                <a:close/>
              </a:path>
              <a:path w="36194" h="54610">
                <a:moveTo>
                  <a:pt x="26641" y="26035"/>
                </a:moveTo>
                <a:lnTo>
                  <a:pt x="21310" y="26035"/>
                </a:lnTo>
                <a:lnTo>
                  <a:pt x="23228" y="26924"/>
                </a:lnTo>
                <a:lnTo>
                  <a:pt x="25946" y="30861"/>
                </a:lnTo>
                <a:lnTo>
                  <a:pt x="26644" y="33782"/>
                </a:lnTo>
                <a:lnTo>
                  <a:pt x="26641" y="26035"/>
                </a:lnTo>
                <a:close/>
              </a:path>
              <a:path w="36194" h="54610">
                <a:moveTo>
                  <a:pt x="25527" y="19938"/>
                </a:moveTo>
                <a:lnTo>
                  <a:pt x="18465" y="19938"/>
                </a:lnTo>
                <a:lnTo>
                  <a:pt x="16040" y="20574"/>
                </a:lnTo>
                <a:lnTo>
                  <a:pt x="12268" y="22733"/>
                </a:lnTo>
                <a:lnTo>
                  <a:pt x="10795" y="23875"/>
                </a:lnTo>
                <a:lnTo>
                  <a:pt x="9474" y="25400"/>
                </a:lnTo>
                <a:lnTo>
                  <a:pt x="26641" y="25400"/>
                </a:lnTo>
                <a:lnTo>
                  <a:pt x="26644" y="20574"/>
                </a:lnTo>
                <a:lnTo>
                  <a:pt x="26923" y="20574"/>
                </a:lnTo>
                <a:lnTo>
                  <a:pt x="25527" y="19938"/>
                </a:lnTo>
                <a:close/>
              </a:path>
              <a:path w="36194" h="54610">
                <a:moveTo>
                  <a:pt x="33108" y="4825"/>
                </a:moveTo>
                <a:lnTo>
                  <a:pt x="22771" y="4825"/>
                </a:lnTo>
                <a:lnTo>
                  <a:pt x="23749" y="5080"/>
                </a:lnTo>
                <a:lnTo>
                  <a:pt x="25361" y="5841"/>
                </a:lnTo>
                <a:lnTo>
                  <a:pt x="25273" y="6350"/>
                </a:lnTo>
                <a:lnTo>
                  <a:pt x="24104" y="8382"/>
                </a:lnTo>
                <a:lnTo>
                  <a:pt x="23812" y="9398"/>
                </a:lnTo>
                <a:lnTo>
                  <a:pt x="23812" y="11811"/>
                </a:lnTo>
                <a:lnTo>
                  <a:pt x="24206" y="12700"/>
                </a:lnTo>
                <a:lnTo>
                  <a:pt x="24307" y="12953"/>
                </a:lnTo>
                <a:lnTo>
                  <a:pt x="26250" y="14859"/>
                </a:lnTo>
                <a:lnTo>
                  <a:pt x="27444" y="15366"/>
                </a:lnTo>
                <a:lnTo>
                  <a:pt x="30353" y="15366"/>
                </a:lnTo>
                <a:lnTo>
                  <a:pt x="31521" y="14859"/>
                </a:lnTo>
                <a:lnTo>
                  <a:pt x="32384" y="14097"/>
                </a:lnTo>
                <a:lnTo>
                  <a:pt x="33604" y="12700"/>
                </a:lnTo>
                <a:lnTo>
                  <a:pt x="34099" y="11302"/>
                </a:lnTo>
                <a:lnTo>
                  <a:pt x="34025" y="6858"/>
                </a:lnTo>
                <a:lnTo>
                  <a:pt x="33832" y="6350"/>
                </a:lnTo>
                <a:lnTo>
                  <a:pt x="33197" y="5080"/>
                </a:lnTo>
                <a:lnTo>
                  <a:pt x="33108" y="4825"/>
                </a:lnTo>
                <a:close/>
              </a:path>
            </a:pathLst>
          </a:custGeom>
          <a:solidFill>
            <a:srgbClr val="521E0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9" name="object 149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405000" y="1304735"/>
            <a:ext cx="116762" cy="116775"/>
          </a:xfrm>
          <a:prstGeom prst="rect">
            <a:avLst/>
          </a:prstGeom>
        </p:spPr>
      </p:pic>
      <p:grpSp>
        <p:nvGrpSpPr>
          <p:cNvPr id="150" name="object 150"/>
          <p:cNvGrpSpPr/>
          <p:nvPr/>
        </p:nvGrpSpPr>
        <p:grpSpPr>
          <a:xfrm>
            <a:off x="2125027" y="1435036"/>
            <a:ext cx="118110" cy="118110"/>
            <a:chOff x="2125027" y="1435036"/>
            <a:chExt cx="118110" cy="118110"/>
          </a:xfrm>
        </p:grpSpPr>
        <p:sp>
          <p:nvSpPr>
            <p:cNvPr id="151" name="object 151"/>
            <p:cNvSpPr/>
            <p:nvPr/>
          </p:nvSpPr>
          <p:spPr>
            <a:xfrm>
              <a:off x="2126614" y="143662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57404" y="0"/>
                  </a:moveTo>
                  <a:lnTo>
                    <a:pt x="35052" y="4445"/>
                  </a:lnTo>
                  <a:lnTo>
                    <a:pt x="16891" y="16763"/>
                  </a:lnTo>
                  <a:lnTo>
                    <a:pt x="4572" y="35051"/>
                  </a:lnTo>
                  <a:lnTo>
                    <a:pt x="0" y="57403"/>
                  </a:lnTo>
                  <a:lnTo>
                    <a:pt x="4572" y="79755"/>
                  </a:lnTo>
                  <a:lnTo>
                    <a:pt x="16891" y="98043"/>
                  </a:lnTo>
                  <a:lnTo>
                    <a:pt x="35052" y="110362"/>
                  </a:lnTo>
                  <a:lnTo>
                    <a:pt x="57404" y="114808"/>
                  </a:lnTo>
                  <a:lnTo>
                    <a:pt x="79756" y="110362"/>
                  </a:lnTo>
                  <a:lnTo>
                    <a:pt x="98043" y="98043"/>
                  </a:lnTo>
                  <a:lnTo>
                    <a:pt x="110362" y="79755"/>
                  </a:lnTo>
                  <a:lnTo>
                    <a:pt x="114935" y="57403"/>
                  </a:lnTo>
                  <a:lnTo>
                    <a:pt x="110362" y="35051"/>
                  </a:lnTo>
                  <a:lnTo>
                    <a:pt x="98043" y="16763"/>
                  </a:lnTo>
                  <a:lnTo>
                    <a:pt x="79756" y="4445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CCD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2126614" y="143662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114935" y="57403"/>
                  </a:moveTo>
                  <a:lnTo>
                    <a:pt x="110362" y="79755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4" y="114808"/>
                  </a:lnTo>
                  <a:lnTo>
                    <a:pt x="35052" y="110362"/>
                  </a:lnTo>
                  <a:lnTo>
                    <a:pt x="16891" y="98043"/>
                  </a:lnTo>
                  <a:lnTo>
                    <a:pt x="4572" y="79755"/>
                  </a:lnTo>
                  <a:lnTo>
                    <a:pt x="0" y="57403"/>
                  </a:lnTo>
                  <a:lnTo>
                    <a:pt x="4572" y="35051"/>
                  </a:lnTo>
                  <a:lnTo>
                    <a:pt x="16891" y="16763"/>
                  </a:lnTo>
                  <a:lnTo>
                    <a:pt x="35052" y="4445"/>
                  </a:lnTo>
                  <a:lnTo>
                    <a:pt x="57404" y="0"/>
                  </a:lnTo>
                  <a:lnTo>
                    <a:pt x="79756" y="4445"/>
                  </a:lnTo>
                  <a:lnTo>
                    <a:pt x="98043" y="16763"/>
                  </a:lnTo>
                  <a:lnTo>
                    <a:pt x="110362" y="35051"/>
                  </a:lnTo>
                  <a:lnTo>
                    <a:pt x="114935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3" name="object 153"/>
          <p:cNvGrpSpPr/>
          <p:nvPr/>
        </p:nvGrpSpPr>
        <p:grpSpPr>
          <a:xfrm>
            <a:off x="2726118" y="3174047"/>
            <a:ext cx="118110" cy="118110"/>
            <a:chOff x="2726118" y="3174047"/>
            <a:chExt cx="118110" cy="118110"/>
          </a:xfrm>
        </p:grpSpPr>
        <p:sp>
          <p:nvSpPr>
            <p:cNvPr id="154" name="object 154"/>
            <p:cNvSpPr/>
            <p:nvPr/>
          </p:nvSpPr>
          <p:spPr>
            <a:xfrm>
              <a:off x="2727705" y="317563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531" y="0"/>
                  </a:moveTo>
                  <a:lnTo>
                    <a:pt x="35179" y="4571"/>
                  </a:lnTo>
                  <a:lnTo>
                    <a:pt x="16891" y="16890"/>
                  </a:lnTo>
                  <a:lnTo>
                    <a:pt x="4571" y="35051"/>
                  </a:lnTo>
                  <a:lnTo>
                    <a:pt x="0" y="57403"/>
                  </a:lnTo>
                  <a:lnTo>
                    <a:pt x="4571" y="79756"/>
                  </a:lnTo>
                  <a:lnTo>
                    <a:pt x="16891" y="98043"/>
                  </a:lnTo>
                  <a:lnTo>
                    <a:pt x="35179" y="110362"/>
                  </a:lnTo>
                  <a:lnTo>
                    <a:pt x="57531" y="114934"/>
                  </a:lnTo>
                  <a:lnTo>
                    <a:pt x="79882" y="110362"/>
                  </a:lnTo>
                  <a:lnTo>
                    <a:pt x="98043" y="98043"/>
                  </a:lnTo>
                  <a:lnTo>
                    <a:pt x="110362" y="79756"/>
                  </a:lnTo>
                  <a:lnTo>
                    <a:pt x="114935" y="57403"/>
                  </a:lnTo>
                  <a:lnTo>
                    <a:pt x="110362" y="35051"/>
                  </a:lnTo>
                  <a:lnTo>
                    <a:pt x="98043" y="16890"/>
                  </a:lnTo>
                  <a:lnTo>
                    <a:pt x="79882" y="4571"/>
                  </a:lnTo>
                  <a:lnTo>
                    <a:pt x="57531" y="0"/>
                  </a:lnTo>
                  <a:close/>
                </a:path>
              </a:pathLst>
            </a:custGeom>
            <a:solidFill>
              <a:srgbClr val="CCD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2727705" y="317563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935" y="57403"/>
                  </a:moveTo>
                  <a:lnTo>
                    <a:pt x="110362" y="79756"/>
                  </a:lnTo>
                  <a:lnTo>
                    <a:pt x="98043" y="98043"/>
                  </a:lnTo>
                  <a:lnTo>
                    <a:pt x="79882" y="110362"/>
                  </a:lnTo>
                  <a:lnTo>
                    <a:pt x="57531" y="114934"/>
                  </a:lnTo>
                  <a:lnTo>
                    <a:pt x="35179" y="110362"/>
                  </a:lnTo>
                  <a:lnTo>
                    <a:pt x="16891" y="98043"/>
                  </a:lnTo>
                  <a:lnTo>
                    <a:pt x="4571" y="79756"/>
                  </a:lnTo>
                  <a:lnTo>
                    <a:pt x="0" y="57403"/>
                  </a:lnTo>
                  <a:lnTo>
                    <a:pt x="4571" y="35051"/>
                  </a:lnTo>
                  <a:lnTo>
                    <a:pt x="16891" y="16890"/>
                  </a:lnTo>
                  <a:lnTo>
                    <a:pt x="35179" y="4571"/>
                  </a:lnTo>
                  <a:lnTo>
                    <a:pt x="57531" y="0"/>
                  </a:lnTo>
                  <a:lnTo>
                    <a:pt x="79882" y="4571"/>
                  </a:lnTo>
                  <a:lnTo>
                    <a:pt x="98043" y="16890"/>
                  </a:lnTo>
                  <a:lnTo>
                    <a:pt x="110362" y="35051"/>
                  </a:lnTo>
                  <a:lnTo>
                    <a:pt x="114935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2747137" y="3202558"/>
              <a:ext cx="75565" cy="54610"/>
            </a:xfrm>
            <a:custGeom>
              <a:avLst/>
              <a:gdLst/>
              <a:ahLst/>
              <a:cxnLst/>
              <a:rect l="l" t="t" r="r" b="b"/>
              <a:pathLst>
                <a:path w="75564" h="54610">
                  <a:moveTo>
                    <a:pt x="35687" y="35687"/>
                  </a:moveTo>
                  <a:lnTo>
                    <a:pt x="31369" y="35687"/>
                  </a:lnTo>
                  <a:lnTo>
                    <a:pt x="29845" y="42799"/>
                  </a:lnTo>
                  <a:lnTo>
                    <a:pt x="29210" y="43942"/>
                  </a:lnTo>
                  <a:lnTo>
                    <a:pt x="28829" y="44323"/>
                  </a:lnTo>
                  <a:lnTo>
                    <a:pt x="28067" y="44831"/>
                  </a:lnTo>
                  <a:lnTo>
                    <a:pt x="10414" y="44831"/>
                  </a:lnTo>
                  <a:lnTo>
                    <a:pt x="14097" y="41021"/>
                  </a:lnTo>
                  <a:lnTo>
                    <a:pt x="17272" y="38100"/>
                  </a:lnTo>
                  <a:lnTo>
                    <a:pt x="26289" y="30861"/>
                  </a:lnTo>
                  <a:lnTo>
                    <a:pt x="29972" y="27559"/>
                  </a:lnTo>
                  <a:lnTo>
                    <a:pt x="32258" y="25019"/>
                  </a:lnTo>
                  <a:lnTo>
                    <a:pt x="34671" y="20447"/>
                  </a:lnTo>
                  <a:lnTo>
                    <a:pt x="35306" y="17907"/>
                  </a:lnTo>
                  <a:lnTo>
                    <a:pt x="35306" y="10414"/>
                  </a:lnTo>
                  <a:lnTo>
                    <a:pt x="33782" y="6731"/>
                  </a:lnTo>
                  <a:lnTo>
                    <a:pt x="27813" y="1524"/>
                  </a:lnTo>
                  <a:lnTo>
                    <a:pt x="23622" y="127"/>
                  </a:lnTo>
                  <a:lnTo>
                    <a:pt x="13462" y="127"/>
                  </a:lnTo>
                  <a:lnTo>
                    <a:pt x="9398" y="1524"/>
                  </a:lnTo>
                  <a:lnTo>
                    <a:pt x="3048" y="6985"/>
                  </a:lnTo>
                  <a:lnTo>
                    <a:pt x="1397" y="10541"/>
                  </a:lnTo>
                  <a:lnTo>
                    <a:pt x="1397" y="17145"/>
                  </a:lnTo>
                  <a:lnTo>
                    <a:pt x="8255" y="12446"/>
                  </a:lnTo>
                  <a:lnTo>
                    <a:pt x="7366" y="11938"/>
                  </a:lnTo>
                  <a:lnTo>
                    <a:pt x="7366" y="9779"/>
                  </a:lnTo>
                  <a:lnTo>
                    <a:pt x="8382" y="8382"/>
                  </a:lnTo>
                  <a:lnTo>
                    <a:pt x="12065" y="5715"/>
                  </a:lnTo>
                  <a:lnTo>
                    <a:pt x="14351" y="4953"/>
                  </a:lnTo>
                  <a:lnTo>
                    <a:pt x="19939" y="4953"/>
                  </a:lnTo>
                  <a:lnTo>
                    <a:pt x="22225" y="5715"/>
                  </a:lnTo>
                  <a:lnTo>
                    <a:pt x="25146" y="8636"/>
                  </a:lnTo>
                  <a:lnTo>
                    <a:pt x="25781" y="10668"/>
                  </a:lnTo>
                  <a:lnTo>
                    <a:pt x="25781" y="16002"/>
                  </a:lnTo>
                  <a:lnTo>
                    <a:pt x="25273" y="18288"/>
                  </a:lnTo>
                  <a:lnTo>
                    <a:pt x="23368" y="22606"/>
                  </a:lnTo>
                  <a:lnTo>
                    <a:pt x="21717" y="25019"/>
                  </a:lnTo>
                  <a:lnTo>
                    <a:pt x="8001" y="40132"/>
                  </a:lnTo>
                  <a:lnTo>
                    <a:pt x="2794" y="46228"/>
                  </a:lnTo>
                  <a:lnTo>
                    <a:pt x="0" y="50038"/>
                  </a:lnTo>
                  <a:lnTo>
                    <a:pt x="0" y="53340"/>
                  </a:lnTo>
                  <a:lnTo>
                    <a:pt x="34290" y="53340"/>
                  </a:lnTo>
                  <a:lnTo>
                    <a:pt x="35687" y="35687"/>
                  </a:lnTo>
                  <a:close/>
                </a:path>
                <a:path w="75564" h="54610">
                  <a:moveTo>
                    <a:pt x="75565" y="19177"/>
                  </a:moveTo>
                  <a:lnTo>
                    <a:pt x="74041" y="13081"/>
                  </a:lnTo>
                  <a:lnTo>
                    <a:pt x="73914" y="12573"/>
                  </a:lnTo>
                  <a:lnTo>
                    <a:pt x="68961" y="4826"/>
                  </a:lnTo>
                  <a:lnTo>
                    <a:pt x="67564" y="2540"/>
                  </a:lnTo>
                  <a:lnTo>
                    <a:pt x="66040" y="1651"/>
                  </a:lnTo>
                  <a:lnTo>
                    <a:pt x="65963" y="18669"/>
                  </a:lnTo>
                  <a:lnTo>
                    <a:pt x="65913" y="35433"/>
                  </a:lnTo>
                  <a:lnTo>
                    <a:pt x="65278" y="41402"/>
                  </a:lnTo>
                  <a:lnTo>
                    <a:pt x="62611" y="48006"/>
                  </a:lnTo>
                  <a:lnTo>
                    <a:pt x="60579" y="49657"/>
                  </a:lnTo>
                  <a:lnTo>
                    <a:pt x="54864" y="49657"/>
                  </a:lnTo>
                  <a:lnTo>
                    <a:pt x="52832" y="48006"/>
                  </a:lnTo>
                  <a:lnTo>
                    <a:pt x="50165" y="41402"/>
                  </a:lnTo>
                  <a:lnTo>
                    <a:pt x="49403" y="35433"/>
                  </a:lnTo>
                  <a:lnTo>
                    <a:pt x="49466" y="18669"/>
                  </a:lnTo>
                  <a:lnTo>
                    <a:pt x="50165" y="13081"/>
                  </a:lnTo>
                  <a:lnTo>
                    <a:pt x="52832" y="6350"/>
                  </a:lnTo>
                  <a:lnTo>
                    <a:pt x="54864" y="4826"/>
                  </a:lnTo>
                  <a:lnTo>
                    <a:pt x="60579" y="4826"/>
                  </a:lnTo>
                  <a:lnTo>
                    <a:pt x="62611" y="6350"/>
                  </a:lnTo>
                  <a:lnTo>
                    <a:pt x="65278" y="13081"/>
                  </a:lnTo>
                  <a:lnTo>
                    <a:pt x="65963" y="18669"/>
                  </a:lnTo>
                  <a:lnTo>
                    <a:pt x="65963" y="1612"/>
                  </a:lnTo>
                  <a:lnTo>
                    <a:pt x="63119" y="0"/>
                  </a:lnTo>
                  <a:lnTo>
                    <a:pt x="52451" y="0"/>
                  </a:lnTo>
                  <a:lnTo>
                    <a:pt x="48006" y="2540"/>
                  </a:lnTo>
                  <a:lnTo>
                    <a:pt x="41656" y="12573"/>
                  </a:lnTo>
                  <a:lnTo>
                    <a:pt x="40005" y="19177"/>
                  </a:lnTo>
                  <a:lnTo>
                    <a:pt x="40005" y="35433"/>
                  </a:lnTo>
                  <a:lnTo>
                    <a:pt x="41656" y="42037"/>
                  </a:lnTo>
                  <a:lnTo>
                    <a:pt x="48006" y="52070"/>
                  </a:lnTo>
                  <a:lnTo>
                    <a:pt x="52451" y="54610"/>
                  </a:lnTo>
                  <a:lnTo>
                    <a:pt x="62992" y="54610"/>
                  </a:lnTo>
                  <a:lnTo>
                    <a:pt x="67437" y="52070"/>
                  </a:lnTo>
                  <a:lnTo>
                    <a:pt x="68961" y="49657"/>
                  </a:lnTo>
                  <a:lnTo>
                    <a:pt x="73914" y="42037"/>
                  </a:lnTo>
                  <a:lnTo>
                    <a:pt x="75565" y="35433"/>
                  </a:lnTo>
                  <a:lnTo>
                    <a:pt x="75565" y="19177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7" name="object 157"/>
          <p:cNvGrpSpPr/>
          <p:nvPr/>
        </p:nvGrpSpPr>
        <p:grpSpPr>
          <a:xfrm>
            <a:off x="1792033" y="1511490"/>
            <a:ext cx="118110" cy="118110"/>
            <a:chOff x="1792033" y="1511490"/>
            <a:chExt cx="118110" cy="118110"/>
          </a:xfrm>
        </p:grpSpPr>
        <p:sp>
          <p:nvSpPr>
            <p:cNvPr id="158" name="object 158"/>
            <p:cNvSpPr/>
            <p:nvPr/>
          </p:nvSpPr>
          <p:spPr>
            <a:xfrm>
              <a:off x="1793620" y="1513077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2" y="4572"/>
                  </a:lnTo>
                  <a:lnTo>
                    <a:pt x="16764" y="16891"/>
                  </a:lnTo>
                  <a:lnTo>
                    <a:pt x="4572" y="35179"/>
                  </a:lnTo>
                  <a:lnTo>
                    <a:pt x="0" y="57531"/>
                  </a:lnTo>
                  <a:lnTo>
                    <a:pt x="4572" y="79883"/>
                  </a:lnTo>
                  <a:lnTo>
                    <a:pt x="16764" y="98044"/>
                  </a:lnTo>
                  <a:lnTo>
                    <a:pt x="35052" y="110362"/>
                  </a:lnTo>
                  <a:lnTo>
                    <a:pt x="57404" y="114935"/>
                  </a:lnTo>
                  <a:lnTo>
                    <a:pt x="79756" y="110362"/>
                  </a:lnTo>
                  <a:lnTo>
                    <a:pt x="98043" y="98044"/>
                  </a:lnTo>
                  <a:lnTo>
                    <a:pt x="110362" y="79883"/>
                  </a:lnTo>
                  <a:lnTo>
                    <a:pt x="114808" y="57531"/>
                  </a:lnTo>
                  <a:lnTo>
                    <a:pt x="110362" y="35179"/>
                  </a:lnTo>
                  <a:lnTo>
                    <a:pt x="98043" y="16891"/>
                  </a:lnTo>
                  <a:lnTo>
                    <a:pt x="79756" y="4572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1793620" y="1513077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8" y="57531"/>
                  </a:moveTo>
                  <a:lnTo>
                    <a:pt x="110362" y="79883"/>
                  </a:lnTo>
                  <a:lnTo>
                    <a:pt x="98043" y="98044"/>
                  </a:lnTo>
                  <a:lnTo>
                    <a:pt x="79756" y="110362"/>
                  </a:lnTo>
                  <a:lnTo>
                    <a:pt x="57404" y="114935"/>
                  </a:lnTo>
                  <a:lnTo>
                    <a:pt x="35052" y="110362"/>
                  </a:lnTo>
                  <a:lnTo>
                    <a:pt x="16764" y="98044"/>
                  </a:lnTo>
                  <a:lnTo>
                    <a:pt x="4572" y="79883"/>
                  </a:lnTo>
                  <a:lnTo>
                    <a:pt x="0" y="57531"/>
                  </a:lnTo>
                  <a:lnTo>
                    <a:pt x="4572" y="35179"/>
                  </a:lnTo>
                  <a:lnTo>
                    <a:pt x="16764" y="16891"/>
                  </a:lnTo>
                  <a:lnTo>
                    <a:pt x="35052" y="4572"/>
                  </a:lnTo>
                  <a:lnTo>
                    <a:pt x="57404" y="0"/>
                  </a:lnTo>
                  <a:lnTo>
                    <a:pt x="79756" y="4572"/>
                  </a:lnTo>
                  <a:lnTo>
                    <a:pt x="98043" y="16891"/>
                  </a:lnTo>
                  <a:lnTo>
                    <a:pt x="110362" y="35179"/>
                  </a:lnTo>
                  <a:lnTo>
                    <a:pt x="114808" y="57531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1835403" y="1544954"/>
              <a:ext cx="33655" cy="55244"/>
            </a:xfrm>
            <a:custGeom>
              <a:avLst/>
              <a:gdLst/>
              <a:ahLst/>
              <a:cxnLst/>
              <a:rect l="l" t="t" r="r" b="b"/>
              <a:pathLst>
                <a:path w="33655" h="55244">
                  <a:moveTo>
                    <a:pt x="2285" y="0"/>
                  </a:moveTo>
                  <a:lnTo>
                    <a:pt x="0" y="19558"/>
                  </a:lnTo>
                  <a:lnTo>
                    <a:pt x="4571" y="20066"/>
                  </a:lnTo>
                  <a:lnTo>
                    <a:pt x="6603" y="9779"/>
                  </a:lnTo>
                  <a:lnTo>
                    <a:pt x="7493" y="8762"/>
                  </a:lnTo>
                  <a:lnTo>
                    <a:pt x="17144" y="9017"/>
                  </a:lnTo>
                  <a:lnTo>
                    <a:pt x="26669" y="8762"/>
                  </a:lnTo>
                  <a:lnTo>
                    <a:pt x="22859" y="16256"/>
                  </a:lnTo>
                  <a:lnTo>
                    <a:pt x="10668" y="45339"/>
                  </a:lnTo>
                  <a:lnTo>
                    <a:pt x="10668" y="50546"/>
                  </a:lnTo>
                  <a:lnTo>
                    <a:pt x="11048" y="52070"/>
                  </a:lnTo>
                  <a:lnTo>
                    <a:pt x="12953" y="54229"/>
                  </a:lnTo>
                  <a:lnTo>
                    <a:pt x="14223" y="54864"/>
                  </a:lnTo>
                  <a:lnTo>
                    <a:pt x="17652" y="54864"/>
                  </a:lnTo>
                  <a:lnTo>
                    <a:pt x="19176" y="54102"/>
                  </a:lnTo>
                  <a:lnTo>
                    <a:pt x="21081" y="51435"/>
                  </a:lnTo>
                  <a:lnTo>
                    <a:pt x="21589" y="49530"/>
                  </a:lnTo>
                  <a:lnTo>
                    <a:pt x="21462" y="36703"/>
                  </a:lnTo>
                  <a:lnTo>
                    <a:pt x="22351" y="32131"/>
                  </a:lnTo>
                  <a:lnTo>
                    <a:pt x="26034" y="21082"/>
                  </a:lnTo>
                  <a:lnTo>
                    <a:pt x="29209" y="13462"/>
                  </a:lnTo>
                  <a:lnTo>
                    <a:pt x="33654" y="4064"/>
                  </a:lnTo>
                  <a:lnTo>
                    <a:pt x="33654" y="508"/>
                  </a:lnTo>
                  <a:lnTo>
                    <a:pt x="27685" y="889"/>
                  </a:lnTo>
                  <a:lnTo>
                    <a:pt x="20319" y="1143"/>
                  </a:lnTo>
                  <a:lnTo>
                    <a:pt x="11683" y="1016"/>
                  </a:lnTo>
                  <a:lnTo>
                    <a:pt x="7112" y="762"/>
                  </a:lnTo>
                  <a:lnTo>
                    <a:pt x="4952" y="508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1" name="object 161"/>
          <p:cNvGrpSpPr/>
          <p:nvPr/>
        </p:nvGrpSpPr>
        <p:grpSpPr>
          <a:xfrm>
            <a:off x="2288984" y="2098230"/>
            <a:ext cx="236220" cy="127635"/>
            <a:chOff x="2288984" y="2098230"/>
            <a:chExt cx="236220" cy="127635"/>
          </a:xfrm>
        </p:grpSpPr>
        <p:sp>
          <p:nvSpPr>
            <p:cNvPr id="162" name="object 162"/>
            <p:cNvSpPr/>
            <p:nvPr/>
          </p:nvSpPr>
          <p:spPr>
            <a:xfrm>
              <a:off x="2290572" y="2099817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530" y="0"/>
                  </a:moveTo>
                  <a:lnTo>
                    <a:pt x="35178" y="4445"/>
                  </a:lnTo>
                  <a:lnTo>
                    <a:pt x="16890" y="16764"/>
                  </a:lnTo>
                  <a:lnTo>
                    <a:pt x="4571" y="35052"/>
                  </a:lnTo>
                  <a:lnTo>
                    <a:pt x="0" y="57404"/>
                  </a:lnTo>
                  <a:lnTo>
                    <a:pt x="4571" y="79756"/>
                  </a:lnTo>
                  <a:lnTo>
                    <a:pt x="16890" y="98044"/>
                  </a:lnTo>
                  <a:lnTo>
                    <a:pt x="35178" y="110362"/>
                  </a:lnTo>
                  <a:lnTo>
                    <a:pt x="57530" y="114808"/>
                  </a:lnTo>
                  <a:lnTo>
                    <a:pt x="79882" y="110362"/>
                  </a:lnTo>
                  <a:lnTo>
                    <a:pt x="98043" y="98044"/>
                  </a:lnTo>
                  <a:lnTo>
                    <a:pt x="110362" y="79756"/>
                  </a:lnTo>
                  <a:lnTo>
                    <a:pt x="114934" y="57404"/>
                  </a:lnTo>
                  <a:lnTo>
                    <a:pt x="110362" y="35052"/>
                  </a:lnTo>
                  <a:lnTo>
                    <a:pt x="98043" y="16764"/>
                  </a:lnTo>
                  <a:lnTo>
                    <a:pt x="79882" y="4445"/>
                  </a:lnTo>
                  <a:lnTo>
                    <a:pt x="57530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2290572" y="2099817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934" y="57404"/>
                  </a:moveTo>
                  <a:lnTo>
                    <a:pt x="110362" y="79756"/>
                  </a:lnTo>
                  <a:lnTo>
                    <a:pt x="98043" y="98044"/>
                  </a:lnTo>
                  <a:lnTo>
                    <a:pt x="79882" y="110362"/>
                  </a:lnTo>
                  <a:lnTo>
                    <a:pt x="57530" y="114808"/>
                  </a:lnTo>
                  <a:lnTo>
                    <a:pt x="35178" y="110362"/>
                  </a:lnTo>
                  <a:lnTo>
                    <a:pt x="16890" y="98044"/>
                  </a:lnTo>
                  <a:lnTo>
                    <a:pt x="4571" y="79756"/>
                  </a:lnTo>
                  <a:lnTo>
                    <a:pt x="0" y="57404"/>
                  </a:lnTo>
                  <a:lnTo>
                    <a:pt x="4571" y="35052"/>
                  </a:lnTo>
                  <a:lnTo>
                    <a:pt x="16890" y="16764"/>
                  </a:lnTo>
                  <a:lnTo>
                    <a:pt x="35178" y="4445"/>
                  </a:lnTo>
                  <a:lnTo>
                    <a:pt x="57530" y="0"/>
                  </a:lnTo>
                  <a:lnTo>
                    <a:pt x="79882" y="4445"/>
                  </a:lnTo>
                  <a:lnTo>
                    <a:pt x="98043" y="16764"/>
                  </a:lnTo>
                  <a:lnTo>
                    <a:pt x="110362" y="35052"/>
                  </a:lnTo>
                  <a:lnTo>
                    <a:pt x="114934" y="57404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2325497" y="2128011"/>
              <a:ext cx="38100" cy="53340"/>
            </a:xfrm>
            <a:custGeom>
              <a:avLst/>
              <a:gdLst/>
              <a:ahLst/>
              <a:cxnLst/>
              <a:rect l="l" t="t" r="r" b="b"/>
              <a:pathLst>
                <a:path w="38100" h="53339">
                  <a:moveTo>
                    <a:pt x="37592" y="34671"/>
                  </a:moveTo>
                  <a:lnTo>
                    <a:pt x="28752" y="34671"/>
                  </a:lnTo>
                  <a:lnTo>
                    <a:pt x="28752" y="15621"/>
                  </a:lnTo>
                  <a:lnTo>
                    <a:pt x="28829" y="0"/>
                  </a:lnTo>
                  <a:lnTo>
                    <a:pt x="24892" y="0"/>
                  </a:lnTo>
                  <a:lnTo>
                    <a:pt x="20320" y="6438"/>
                  </a:lnTo>
                  <a:lnTo>
                    <a:pt x="20320" y="15621"/>
                  </a:lnTo>
                  <a:lnTo>
                    <a:pt x="20320" y="34671"/>
                  </a:lnTo>
                  <a:lnTo>
                    <a:pt x="6477" y="34671"/>
                  </a:lnTo>
                  <a:lnTo>
                    <a:pt x="20320" y="15621"/>
                  </a:lnTo>
                  <a:lnTo>
                    <a:pt x="20320" y="6438"/>
                  </a:lnTo>
                  <a:lnTo>
                    <a:pt x="0" y="35052"/>
                  </a:lnTo>
                  <a:lnTo>
                    <a:pt x="0" y="40386"/>
                  </a:lnTo>
                  <a:lnTo>
                    <a:pt x="20320" y="40386"/>
                  </a:lnTo>
                  <a:lnTo>
                    <a:pt x="20320" y="47117"/>
                  </a:lnTo>
                  <a:lnTo>
                    <a:pt x="20193" y="47752"/>
                  </a:lnTo>
                  <a:lnTo>
                    <a:pt x="19685" y="48133"/>
                  </a:lnTo>
                  <a:lnTo>
                    <a:pt x="19215" y="48412"/>
                  </a:lnTo>
                  <a:lnTo>
                    <a:pt x="12827" y="48412"/>
                  </a:lnTo>
                  <a:lnTo>
                    <a:pt x="12827" y="53340"/>
                  </a:lnTo>
                  <a:lnTo>
                    <a:pt x="36271" y="53340"/>
                  </a:lnTo>
                  <a:lnTo>
                    <a:pt x="36271" y="48412"/>
                  </a:lnTo>
                  <a:lnTo>
                    <a:pt x="30022" y="48412"/>
                  </a:lnTo>
                  <a:lnTo>
                    <a:pt x="29464" y="48133"/>
                  </a:lnTo>
                  <a:lnTo>
                    <a:pt x="28956" y="47752"/>
                  </a:lnTo>
                  <a:lnTo>
                    <a:pt x="28829" y="47117"/>
                  </a:lnTo>
                  <a:lnTo>
                    <a:pt x="28829" y="40386"/>
                  </a:lnTo>
                  <a:lnTo>
                    <a:pt x="37592" y="40386"/>
                  </a:lnTo>
                  <a:lnTo>
                    <a:pt x="37592" y="34671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2408809" y="2109088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2" y="4572"/>
                  </a:lnTo>
                  <a:lnTo>
                    <a:pt x="16764" y="16890"/>
                  </a:lnTo>
                  <a:lnTo>
                    <a:pt x="4445" y="35051"/>
                  </a:lnTo>
                  <a:lnTo>
                    <a:pt x="0" y="57403"/>
                  </a:lnTo>
                  <a:lnTo>
                    <a:pt x="4445" y="79756"/>
                  </a:lnTo>
                  <a:lnTo>
                    <a:pt x="16764" y="98044"/>
                  </a:lnTo>
                  <a:lnTo>
                    <a:pt x="35052" y="110362"/>
                  </a:lnTo>
                  <a:lnTo>
                    <a:pt x="57404" y="114935"/>
                  </a:lnTo>
                  <a:lnTo>
                    <a:pt x="79756" y="110362"/>
                  </a:lnTo>
                  <a:lnTo>
                    <a:pt x="98043" y="98044"/>
                  </a:lnTo>
                  <a:lnTo>
                    <a:pt x="110363" y="79756"/>
                  </a:lnTo>
                  <a:lnTo>
                    <a:pt x="114808" y="57403"/>
                  </a:lnTo>
                  <a:lnTo>
                    <a:pt x="110363" y="35051"/>
                  </a:lnTo>
                  <a:lnTo>
                    <a:pt x="98043" y="16890"/>
                  </a:lnTo>
                  <a:lnTo>
                    <a:pt x="79756" y="4572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2408809" y="2109088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8" y="57403"/>
                  </a:moveTo>
                  <a:lnTo>
                    <a:pt x="110363" y="79756"/>
                  </a:lnTo>
                  <a:lnTo>
                    <a:pt x="98043" y="98044"/>
                  </a:lnTo>
                  <a:lnTo>
                    <a:pt x="79756" y="110362"/>
                  </a:lnTo>
                  <a:lnTo>
                    <a:pt x="57404" y="114935"/>
                  </a:lnTo>
                  <a:lnTo>
                    <a:pt x="35052" y="110362"/>
                  </a:lnTo>
                  <a:lnTo>
                    <a:pt x="16764" y="98044"/>
                  </a:lnTo>
                  <a:lnTo>
                    <a:pt x="4445" y="79756"/>
                  </a:lnTo>
                  <a:lnTo>
                    <a:pt x="0" y="57403"/>
                  </a:lnTo>
                  <a:lnTo>
                    <a:pt x="4445" y="35051"/>
                  </a:lnTo>
                  <a:lnTo>
                    <a:pt x="16764" y="16890"/>
                  </a:lnTo>
                  <a:lnTo>
                    <a:pt x="35052" y="4572"/>
                  </a:lnTo>
                  <a:lnTo>
                    <a:pt x="57404" y="0"/>
                  </a:lnTo>
                  <a:lnTo>
                    <a:pt x="79756" y="4572"/>
                  </a:lnTo>
                  <a:lnTo>
                    <a:pt x="98043" y="16890"/>
                  </a:lnTo>
                  <a:lnTo>
                    <a:pt x="110363" y="35051"/>
                  </a:lnTo>
                  <a:lnTo>
                    <a:pt x="114808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2447417" y="2136647"/>
              <a:ext cx="35560" cy="55244"/>
            </a:xfrm>
            <a:custGeom>
              <a:avLst/>
              <a:gdLst/>
              <a:ahLst/>
              <a:cxnLst/>
              <a:rect l="l" t="t" r="r" b="b"/>
              <a:pathLst>
                <a:path w="35560" h="55244">
                  <a:moveTo>
                    <a:pt x="22606" y="0"/>
                  </a:moveTo>
                  <a:lnTo>
                    <a:pt x="13334" y="0"/>
                  </a:lnTo>
                  <a:lnTo>
                    <a:pt x="9651" y="1142"/>
                  </a:lnTo>
                  <a:lnTo>
                    <a:pt x="3809" y="5714"/>
                  </a:lnTo>
                  <a:lnTo>
                    <a:pt x="2285" y="8762"/>
                  </a:lnTo>
                  <a:lnTo>
                    <a:pt x="2285" y="14224"/>
                  </a:lnTo>
                  <a:lnTo>
                    <a:pt x="2793" y="15748"/>
                  </a:lnTo>
                  <a:lnTo>
                    <a:pt x="4699" y="18034"/>
                  </a:lnTo>
                  <a:lnTo>
                    <a:pt x="5968" y="18541"/>
                  </a:lnTo>
                  <a:lnTo>
                    <a:pt x="9143" y="18541"/>
                  </a:lnTo>
                  <a:lnTo>
                    <a:pt x="9906" y="8762"/>
                  </a:lnTo>
                  <a:lnTo>
                    <a:pt x="9651" y="8381"/>
                  </a:lnTo>
                  <a:lnTo>
                    <a:pt x="9651" y="7619"/>
                  </a:lnTo>
                  <a:lnTo>
                    <a:pt x="10287" y="6857"/>
                  </a:lnTo>
                  <a:lnTo>
                    <a:pt x="12826" y="5334"/>
                  </a:lnTo>
                  <a:lnTo>
                    <a:pt x="14605" y="4952"/>
                  </a:lnTo>
                  <a:lnTo>
                    <a:pt x="19303" y="4952"/>
                  </a:lnTo>
                  <a:lnTo>
                    <a:pt x="21335" y="5587"/>
                  </a:lnTo>
                  <a:lnTo>
                    <a:pt x="24002" y="8381"/>
                  </a:lnTo>
                  <a:lnTo>
                    <a:pt x="24637" y="10540"/>
                  </a:lnTo>
                  <a:lnTo>
                    <a:pt x="24637" y="16763"/>
                  </a:lnTo>
                  <a:lnTo>
                    <a:pt x="24002" y="19303"/>
                  </a:lnTo>
                  <a:lnTo>
                    <a:pt x="21081" y="22860"/>
                  </a:lnTo>
                  <a:lnTo>
                    <a:pt x="18414" y="23367"/>
                  </a:lnTo>
                  <a:lnTo>
                    <a:pt x="12826" y="22860"/>
                  </a:lnTo>
                  <a:lnTo>
                    <a:pt x="11810" y="22860"/>
                  </a:lnTo>
                  <a:lnTo>
                    <a:pt x="11049" y="23240"/>
                  </a:lnTo>
                  <a:lnTo>
                    <a:pt x="9906" y="24129"/>
                  </a:lnTo>
                  <a:lnTo>
                    <a:pt x="9651" y="24891"/>
                  </a:lnTo>
                  <a:lnTo>
                    <a:pt x="9651" y="26542"/>
                  </a:lnTo>
                  <a:lnTo>
                    <a:pt x="9906" y="27177"/>
                  </a:lnTo>
                  <a:lnTo>
                    <a:pt x="10921" y="28066"/>
                  </a:lnTo>
                  <a:lnTo>
                    <a:pt x="11556" y="28321"/>
                  </a:lnTo>
                  <a:lnTo>
                    <a:pt x="16890" y="27939"/>
                  </a:lnTo>
                  <a:lnTo>
                    <a:pt x="19938" y="27939"/>
                  </a:lnTo>
                  <a:lnTo>
                    <a:pt x="22225" y="28701"/>
                  </a:lnTo>
                  <a:lnTo>
                    <a:pt x="24891" y="32130"/>
                  </a:lnTo>
                  <a:lnTo>
                    <a:pt x="25526" y="34925"/>
                  </a:lnTo>
                  <a:lnTo>
                    <a:pt x="25526" y="42799"/>
                  </a:lnTo>
                  <a:lnTo>
                    <a:pt x="24637" y="45592"/>
                  </a:lnTo>
                  <a:lnTo>
                    <a:pt x="21462" y="49022"/>
                  </a:lnTo>
                  <a:lnTo>
                    <a:pt x="18795" y="49911"/>
                  </a:lnTo>
                  <a:lnTo>
                    <a:pt x="13081" y="49911"/>
                  </a:lnTo>
                  <a:lnTo>
                    <a:pt x="11049" y="49529"/>
                  </a:lnTo>
                  <a:lnTo>
                    <a:pt x="8381" y="48005"/>
                  </a:lnTo>
                  <a:lnTo>
                    <a:pt x="7238" y="46989"/>
                  </a:lnTo>
                  <a:lnTo>
                    <a:pt x="7238" y="45974"/>
                  </a:lnTo>
                  <a:lnTo>
                    <a:pt x="7365" y="45719"/>
                  </a:lnTo>
                  <a:lnTo>
                    <a:pt x="8762" y="44830"/>
                  </a:lnTo>
                  <a:lnTo>
                    <a:pt x="10287" y="43434"/>
                  </a:lnTo>
                  <a:lnTo>
                    <a:pt x="0" y="39750"/>
                  </a:lnTo>
                  <a:lnTo>
                    <a:pt x="0" y="45719"/>
                  </a:lnTo>
                  <a:lnTo>
                    <a:pt x="1524" y="48894"/>
                  </a:lnTo>
                  <a:lnTo>
                    <a:pt x="7746" y="53593"/>
                  </a:lnTo>
                  <a:lnTo>
                    <a:pt x="11810" y="54863"/>
                  </a:lnTo>
                  <a:lnTo>
                    <a:pt x="22097" y="54863"/>
                  </a:lnTo>
                  <a:lnTo>
                    <a:pt x="26543" y="53339"/>
                  </a:lnTo>
                  <a:lnTo>
                    <a:pt x="33400" y="47625"/>
                  </a:lnTo>
                  <a:lnTo>
                    <a:pt x="35051" y="43814"/>
                  </a:lnTo>
                  <a:lnTo>
                    <a:pt x="35051" y="35305"/>
                  </a:lnTo>
                  <a:lnTo>
                    <a:pt x="25272" y="25400"/>
                  </a:lnTo>
                  <a:lnTo>
                    <a:pt x="27685" y="24256"/>
                  </a:lnTo>
                  <a:lnTo>
                    <a:pt x="29590" y="22987"/>
                  </a:lnTo>
                  <a:lnTo>
                    <a:pt x="32512" y="19303"/>
                  </a:lnTo>
                  <a:lnTo>
                    <a:pt x="33400" y="16637"/>
                  </a:lnTo>
                  <a:lnTo>
                    <a:pt x="33400" y="9271"/>
                  </a:lnTo>
                  <a:lnTo>
                    <a:pt x="32003" y="6096"/>
                  </a:lnTo>
                  <a:lnTo>
                    <a:pt x="26288" y="1269"/>
                  </a:lnTo>
                  <a:lnTo>
                    <a:pt x="22606" y="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8" name="object 168"/>
          <p:cNvGrpSpPr/>
          <p:nvPr/>
        </p:nvGrpSpPr>
        <p:grpSpPr>
          <a:xfrm>
            <a:off x="2854007" y="2625788"/>
            <a:ext cx="118110" cy="118110"/>
            <a:chOff x="2854007" y="2625788"/>
            <a:chExt cx="118110" cy="118110"/>
          </a:xfrm>
        </p:grpSpPr>
        <p:sp>
          <p:nvSpPr>
            <p:cNvPr id="169" name="object 169"/>
            <p:cNvSpPr/>
            <p:nvPr/>
          </p:nvSpPr>
          <p:spPr>
            <a:xfrm>
              <a:off x="2855595" y="2627376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2" y="4572"/>
                  </a:lnTo>
                  <a:lnTo>
                    <a:pt x="16891" y="16890"/>
                  </a:lnTo>
                  <a:lnTo>
                    <a:pt x="4572" y="35051"/>
                  </a:lnTo>
                  <a:lnTo>
                    <a:pt x="0" y="57403"/>
                  </a:lnTo>
                  <a:lnTo>
                    <a:pt x="4572" y="79756"/>
                  </a:lnTo>
                  <a:lnTo>
                    <a:pt x="16891" y="98044"/>
                  </a:lnTo>
                  <a:lnTo>
                    <a:pt x="35052" y="110362"/>
                  </a:lnTo>
                  <a:lnTo>
                    <a:pt x="57404" y="114935"/>
                  </a:lnTo>
                  <a:lnTo>
                    <a:pt x="79756" y="110362"/>
                  </a:lnTo>
                  <a:lnTo>
                    <a:pt x="98043" y="98044"/>
                  </a:lnTo>
                  <a:lnTo>
                    <a:pt x="110362" y="79756"/>
                  </a:lnTo>
                  <a:lnTo>
                    <a:pt x="114807" y="57403"/>
                  </a:lnTo>
                  <a:lnTo>
                    <a:pt x="110362" y="35051"/>
                  </a:lnTo>
                  <a:lnTo>
                    <a:pt x="98043" y="16890"/>
                  </a:lnTo>
                  <a:lnTo>
                    <a:pt x="79756" y="4572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2855595" y="2627376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7" y="57403"/>
                  </a:moveTo>
                  <a:lnTo>
                    <a:pt x="110362" y="79756"/>
                  </a:lnTo>
                  <a:lnTo>
                    <a:pt x="98043" y="98044"/>
                  </a:lnTo>
                  <a:lnTo>
                    <a:pt x="79756" y="110362"/>
                  </a:lnTo>
                  <a:lnTo>
                    <a:pt x="57404" y="114935"/>
                  </a:lnTo>
                  <a:lnTo>
                    <a:pt x="35052" y="110362"/>
                  </a:lnTo>
                  <a:lnTo>
                    <a:pt x="16891" y="98044"/>
                  </a:lnTo>
                  <a:lnTo>
                    <a:pt x="4572" y="79756"/>
                  </a:lnTo>
                  <a:lnTo>
                    <a:pt x="0" y="57403"/>
                  </a:lnTo>
                  <a:lnTo>
                    <a:pt x="4572" y="35051"/>
                  </a:lnTo>
                  <a:lnTo>
                    <a:pt x="16891" y="16890"/>
                  </a:lnTo>
                  <a:lnTo>
                    <a:pt x="35052" y="4572"/>
                  </a:lnTo>
                  <a:lnTo>
                    <a:pt x="57404" y="0"/>
                  </a:lnTo>
                  <a:lnTo>
                    <a:pt x="79756" y="4572"/>
                  </a:lnTo>
                  <a:lnTo>
                    <a:pt x="98043" y="16890"/>
                  </a:lnTo>
                  <a:lnTo>
                    <a:pt x="110362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2894203" y="2656840"/>
              <a:ext cx="36195" cy="53340"/>
            </a:xfrm>
            <a:custGeom>
              <a:avLst/>
              <a:gdLst/>
              <a:ahLst/>
              <a:cxnLst/>
              <a:rect l="l" t="t" r="r" b="b"/>
              <a:pathLst>
                <a:path w="36194" h="53339">
                  <a:moveTo>
                    <a:pt x="23495" y="0"/>
                  </a:moveTo>
                  <a:lnTo>
                    <a:pt x="13335" y="0"/>
                  </a:lnTo>
                  <a:lnTo>
                    <a:pt x="9271" y="1397"/>
                  </a:lnTo>
                  <a:lnTo>
                    <a:pt x="2921" y="6858"/>
                  </a:lnTo>
                  <a:lnTo>
                    <a:pt x="1270" y="10413"/>
                  </a:lnTo>
                  <a:lnTo>
                    <a:pt x="1270" y="17018"/>
                  </a:lnTo>
                  <a:lnTo>
                    <a:pt x="1905" y="19050"/>
                  </a:lnTo>
                  <a:lnTo>
                    <a:pt x="4318" y="22098"/>
                  </a:lnTo>
                  <a:lnTo>
                    <a:pt x="5969" y="22860"/>
                  </a:lnTo>
                  <a:lnTo>
                    <a:pt x="9398" y="22860"/>
                  </a:lnTo>
                  <a:lnTo>
                    <a:pt x="8255" y="12319"/>
                  </a:lnTo>
                  <a:lnTo>
                    <a:pt x="7366" y="11811"/>
                  </a:lnTo>
                  <a:lnTo>
                    <a:pt x="7366" y="9651"/>
                  </a:lnTo>
                  <a:lnTo>
                    <a:pt x="8255" y="8255"/>
                  </a:lnTo>
                  <a:lnTo>
                    <a:pt x="11938" y="5587"/>
                  </a:lnTo>
                  <a:lnTo>
                    <a:pt x="14351" y="4825"/>
                  </a:lnTo>
                  <a:lnTo>
                    <a:pt x="19939" y="4825"/>
                  </a:lnTo>
                  <a:lnTo>
                    <a:pt x="22098" y="5587"/>
                  </a:lnTo>
                  <a:lnTo>
                    <a:pt x="25019" y="8509"/>
                  </a:lnTo>
                  <a:lnTo>
                    <a:pt x="25781" y="10540"/>
                  </a:lnTo>
                  <a:lnTo>
                    <a:pt x="25781" y="15875"/>
                  </a:lnTo>
                  <a:lnTo>
                    <a:pt x="25273" y="18161"/>
                  </a:lnTo>
                  <a:lnTo>
                    <a:pt x="23368" y="22479"/>
                  </a:lnTo>
                  <a:lnTo>
                    <a:pt x="21590" y="24892"/>
                  </a:lnTo>
                  <a:lnTo>
                    <a:pt x="8001" y="40005"/>
                  </a:lnTo>
                  <a:lnTo>
                    <a:pt x="2794" y="46100"/>
                  </a:lnTo>
                  <a:lnTo>
                    <a:pt x="0" y="49911"/>
                  </a:lnTo>
                  <a:lnTo>
                    <a:pt x="0" y="53212"/>
                  </a:lnTo>
                  <a:lnTo>
                    <a:pt x="34163" y="53212"/>
                  </a:lnTo>
                  <a:lnTo>
                    <a:pt x="35687" y="35560"/>
                  </a:lnTo>
                  <a:lnTo>
                    <a:pt x="31242" y="35560"/>
                  </a:lnTo>
                  <a:lnTo>
                    <a:pt x="29845" y="42672"/>
                  </a:lnTo>
                  <a:lnTo>
                    <a:pt x="29210" y="43814"/>
                  </a:lnTo>
                  <a:lnTo>
                    <a:pt x="27940" y="44704"/>
                  </a:lnTo>
                  <a:lnTo>
                    <a:pt x="10287" y="44704"/>
                  </a:lnTo>
                  <a:lnTo>
                    <a:pt x="13970" y="40894"/>
                  </a:lnTo>
                  <a:lnTo>
                    <a:pt x="17272" y="37973"/>
                  </a:lnTo>
                  <a:lnTo>
                    <a:pt x="26543" y="30352"/>
                  </a:lnTo>
                  <a:lnTo>
                    <a:pt x="29972" y="27432"/>
                  </a:lnTo>
                  <a:lnTo>
                    <a:pt x="32131" y="24892"/>
                  </a:lnTo>
                  <a:lnTo>
                    <a:pt x="34544" y="20320"/>
                  </a:lnTo>
                  <a:lnTo>
                    <a:pt x="35179" y="17780"/>
                  </a:lnTo>
                  <a:lnTo>
                    <a:pt x="35179" y="10287"/>
                  </a:lnTo>
                  <a:lnTo>
                    <a:pt x="33655" y="6604"/>
                  </a:lnTo>
                  <a:lnTo>
                    <a:pt x="27686" y="1397"/>
                  </a:lnTo>
                  <a:lnTo>
                    <a:pt x="23495" y="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2" name="object 172"/>
          <p:cNvGrpSpPr/>
          <p:nvPr/>
        </p:nvGrpSpPr>
        <p:grpSpPr>
          <a:xfrm>
            <a:off x="2421191" y="2928683"/>
            <a:ext cx="118110" cy="118110"/>
            <a:chOff x="2421191" y="2928683"/>
            <a:chExt cx="118110" cy="118110"/>
          </a:xfrm>
        </p:grpSpPr>
        <p:sp>
          <p:nvSpPr>
            <p:cNvPr id="173" name="object 173"/>
            <p:cNvSpPr/>
            <p:nvPr/>
          </p:nvSpPr>
          <p:spPr>
            <a:xfrm>
              <a:off x="2422779" y="2930270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3" y="0"/>
                  </a:moveTo>
                  <a:lnTo>
                    <a:pt x="35051" y="4571"/>
                  </a:lnTo>
                  <a:lnTo>
                    <a:pt x="16890" y="16763"/>
                  </a:lnTo>
                  <a:lnTo>
                    <a:pt x="4571" y="35051"/>
                  </a:lnTo>
                  <a:lnTo>
                    <a:pt x="0" y="57403"/>
                  </a:lnTo>
                  <a:lnTo>
                    <a:pt x="4571" y="79755"/>
                  </a:lnTo>
                  <a:lnTo>
                    <a:pt x="16890" y="98043"/>
                  </a:lnTo>
                  <a:lnTo>
                    <a:pt x="35051" y="110362"/>
                  </a:lnTo>
                  <a:lnTo>
                    <a:pt x="57403" y="114807"/>
                  </a:lnTo>
                  <a:lnTo>
                    <a:pt x="79756" y="110362"/>
                  </a:lnTo>
                  <a:lnTo>
                    <a:pt x="98043" y="98043"/>
                  </a:lnTo>
                  <a:lnTo>
                    <a:pt x="110362" y="79755"/>
                  </a:lnTo>
                  <a:lnTo>
                    <a:pt x="114807" y="57403"/>
                  </a:lnTo>
                  <a:lnTo>
                    <a:pt x="110362" y="35051"/>
                  </a:lnTo>
                  <a:lnTo>
                    <a:pt x="98043" y="16763"/>
                  </a:lnTo>
                  <a:lnTo>
                    <a:pt x="79756" y="4571"/>
                  </a:lnTo>
                  <a:lnTo>
                    <a:pt x="57403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2422779" y="2930270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7" y="57403"/>
                  </a:moveTo>
                  <a:lnTo>
                    <a:pt x="110362" y="79755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3" y="114807"/>
                  </a:lnTo>
                  <a:lnTo>
                    <a:pt x="35051" y="110362"/>
                  </a:lnTo>
                  <a:lnTo>
                    <a:pt x="16890" y="98043"/>
                  </a:lnTo>
                  <a:lnTo>
                    <a:pt x="4571" y="79755"/>
                  </a:lnTo>
                  <a:lnTo>
                    <a:pt x="0" y="57403"/>
                  </a:lnTo>
                  <a:lnTo>
                    <a:pt x="4571" y="35051"/>
                  </a:lnTo>
                  <a:lnTo>
                    <a:pt x="16890" y="16763"/>
                  </a:lnTo>
                  <a:lnTo>
                    <a:pt x="35051" y="4571"/>
                  </a:lnTo>
                  <a:lnTo>
                    <a:pt x="57403" y="0"/>
                  </a:lnTo>
                  <a:lnTo>
                    <a:pt x="79756" y="4571"/>
                  </a:lnTo>
                  <a:lnTo>
                    <a:pt x="98043" y="16763"/>
                  </a:lnTo>
                  <a:lnTo>
                    <a:pt x="110362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447671" y="2962909"/>
              <a:ext cx="28575" cy="52069"/>
            </a:xfrm>
            <a:custGeom>
              <a:avLst/>
              <a:gdLst/>
              <a:ahLst/>
              <a:cxnLst/>
              <a:rect l="l" t="t" r="r" b="b"/>
              <a:pathLst>
                <a:path w="28575" h="52069">
                  <a:moveTo>
                    <a:pt x="17526" y="0"/>
                  </a:moveTo>
                  <a:lnTo>
                    <a:pt x="15621" y="0"/>
                  </a:lnTo>
                  <a:lnTo>
                    <a:pt x="13970" y="1650"/>
                  </a:lnTo>
                  <a:lnTo>
                    <a:pt x="11811" y="2920"/>
                  </a:lnTo>
                  <a:lnTo>
                    <a:pt x="6604" y="4699"/>
                  </a:lnTo>
                  <a:lnTo>
                    <a:pt x="3556" y="5206"/>
                  </a:lnTo>
                  <a:lnTo>
                    <a:pt x="0" y="5461"/>
                  </a:lnTo>
                  <a:lnTo>
                    <a:pt x="0" y="8636"/>
                  </a:lnTo>
                  <a:lnTo>
                    <a:pt x="8509" y="8636"/>
                  </a:lnTo>
                  <a:lnTo>
                    <a:pt x="9398" y="8762"/>
                  </a:lnTo>
                  <a:lnTo>
                    <a:pt x="10287" y="9398"/>
                  </a:lnTo>
                  <a:lnTo>
                    <a:pt x="10541" y="10032"/>
                  </a:lnTo>
                  <a:lnTo>
                    <a:pt x="10541" y="46227"/>
                  </a:lnTo>
                  <a:lnTo>
                    <a:pt x="10287" y="47116"/>
                  </a:lnTo>
                  <a:lnTo>
                    <a:pt x="8890" y="48132"/>
                  </a:lnTo>
                  <a:lnTo>
                    <a:pt x="7493" y="48387"/>
                  </a:lnTo>
                  <a:lnTo>
                    <a:pt x="508" y="48387"/>
                  </a:lnTo>
                  <a:lnTo>
                    <a:pt x="508" y="51815"/>
                  </a:lnTo>
                  <a:lnTo>
                    <a:pt x="28067" y="51815"/>
                  </a:lnTo>
                  <a:lnTo>
                    <a:pt x="28067" y="48387"/>
                  </a:lnTo>
                  <a:lnTo>
                    <a:pt x="20574" y="48387"/>
                  </a:lnTo>
                  <a:lnTo>
                    <a:pt x="19177" y="48132"/>
                  </a:lnTo>
                  <a:lnTo>
                    <a:pt x="17906" y="47116"/>
                  </a:lnTo>
                  <a:lnTo>
                    <a:pt x="17526" y="46227"/>
                  </a:lnTo>
                  <a:lnTo>
                    <a:pt x="17526" y="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447671" y="2962909"/>
              <a:ext cx="28575" cy="52069"/>
            </a:xfrm>
            <a:custGeom>
              <a:avLst/>
              <a:gdLst/>
              <a:ahLst/>
              <a:cxnLst/>
              <a:rect l="l" t="t" r="r" b="b"/>
              <a:pathLst>
                <a:path w="28575" h="52069">
                  <a:moveTo>
                    <a:pt x="17526" y="44830"/>
                  </a:moveTo>
                  <a:lnTo>
                    <a:pt x="17526" y="46227"/>
                  </a:lnTo>
                  <a:lnTo>
                    <a:pt x="17906" y="47116"/>
                  </a:lnTo>
                  <a:lnTo>
                    <a:pt x="18542" y="47625"/>
                  </a:lnTo>
                  <a:lnTo>
                    <a:pt x="19177" y="48132"/>
                  </a:lnTo>
                  <a:lnTo>
                    <a:pt x="20574" y="48387"/>
                  </a:lnTo>
                  <a:lnTo>
                    <a:pt x="22606" y="48387"/>
                  </a:lnTo>
                  <a:lnTo>
                    <a:pt x="28067" y="48387"/>
                  </a:lnTo>
                  <a:lnTo>
                    <a:pt x="28067" y="51815"/>
                  </a:lnTo>
                  <a:lnTo>
                    <a:pt x="508" y="51815"/>
                  </a:lnTo>
                  <a:lnTo>
                    <a:pt x="508" y="48387"/>
                  </a:lnTo>
                  <a:lnTo>
                    <a:pt x="5461" y="48387"/>
                  </a:lnTo>
                  <a:lnTo>
                    <a:pt x="7493" y="48387"/>
                  </a:lnTo>
                  <a:lnTo>
                    <a:pt x="8890" y="48132"/>
                  </a:lnTo>
                  <a:lnTo>
                    <a:pt x="9525" y="47625"/>
                  </a:lnTo>
                  <a:lnTo>
                    <a:pt x="10287" y="47116"/>
                  </a:lnTo>
                  <a:lnTo>
                    <a:pt x="10541" y="46227"/>
                  </a:lnTo>
                  <a:lnTo>
                    <a:pt x="10541" y="44830"/>
                  </a:lnTo>
                  <a:lnTo>
                    <a:pt x="10541" y="11049"/>
                  </a:lnTo>
                  <a:lnTo>
                    <a:pt x="10541" y="10032"/>
                  </a:lnTo>
                  <a:lnTo>
                    <a:pt x="10287" y="9398"/>
                  </a:lnTo>
                  <a:lnTo>
                    <a:pt x="9906" y="9143"/>
                  </a:lnTo>
                  <a:lnTo>
                    <a:pt x="9398" y="8762"/>
                  </a:lnTo>
                  <a:lnTo>
                    <a:pt x="8509" y="8636"/>
                  </a:lnTo>
                  <a:lnTo>
                    <a:pt x="7112" y="8636"/>
                  </a:lnTo>
                  <a:lnTo>
                    <a:pt x="0" y="8636"/>
                  </a:lnTo>
                  <a:lnTo>
                    <a:pt x="0" y="5461"/>
                  </a:lnTo>
                  <a:lnTo>
                    <a:pt x="3556" y="5206"/>
                  </a:lnTo>
                  <a:lnTo>
                    <a:pt x="6604" y="4699"/>
                  </a:lnTo>
                  <a:lnTo>
                    <a:pt x="9271" y="3810"/>
                  </a:lnTo>
                  <a:lnTo>
                    <a:pt x="11811" y="2920"/>
                  </a:lnTo>
                  <a:lnTo>
                    <a:pt x="13970" y="1650"/>
                  </a:lnTo>
                  <a:lnTo>
                    <a:pt x="15621" y="0"/>
                  </a:lnTo>
                  <a:lnTo>
                    <a:pt x="17526" y="0"/>
                  </a:lnTo>
                  <a:lnTo>
                    <a:pt x="17526" y="44830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487041" y="2962909"/>
              <a:ext cx="28575" cy="52069"/>
            </a:xfrm>
            <a:custGeom>
              <a:avLst/>
              <a:gdLst/>
              <a:ahLst/>
              <a:cxnLst/>
              <a:rect l="l" t="t" r="r" b="b"/>
              <a:pathLst>
                <a:path w="28575" h="52069">
                  <a:moveTo>
                    <a:pt x="17525" y="0"/>
                  </a:moveTo>
                  <a:lnTo>
                    <a:pt x="15620" y="0"/>
                  </a:lnTo>
                  <a:lnTo>
                    <a:pt x="13969" y="1650"/>
                  </a:lnTo>
                  <a:lnTo>
                    <a:pt x="11810" y="2920"/>
                  </a:lnTo>
                  <a:lnTo>
                    <a:pt x="6603" y="4699"/>
                  </a:lnTo>
                  <a:lnTo>
                    <a:pt x="3556" y="5206"/>
                  </a:lnTo>
                  <a:lnTo>
                    <a:pt x="0" y="5461"/>
                  </a:lnTo>
                  <a:lnTo>
                    <a:pt x="0" y="8636"/>
                  </a:lnTo>
                  <a:lnTo>
                    <a:pt x="8508" y="8636"/>
                  </a:lnTo>
                  <a:lnTo>
                    <a:pt x="9397" y="8762"/>
                  </a:lnTo>
                  <a:lnTo>
                    <a:pt x="10286" y="9398"/>
                  </a:lnTo>
                  <a:lnTo>
                    <a:pt x="10540" y="10032"/>
                  </a:lnTo>
                  <a:lnTo>
                    <a:pt x="10540" y="46227"/>
                  </a:lnTo>
                  <a:lnTo>
                    <a:pt x="10159" y="47116"/>
                  </a:lnTo>
                  <a:lnTo>
                    <a:pt x="8889" y="48132"/>
                  </a:lnTo>
                  <a:lnTo>
                    <a:pt x="7492" y="48387"/>
                  </a:lnTo>
                  <a:lnTo>
                    <a:pt x="507" y="48387"/>
                  </a:lnTo>
                  <a:lnTo>
                    <a:pt x="507" y="51815"/>
                  </a:lnTo>
                  <a:lnTo>
                    <a:pt x="28066" y="51815"/>
                  </a:lnTo>
                  <a:lnTo>
                    <a:pt x="28066" y="48387"/>
                  </a:lnTo>
                  <a:lnTo>
                    <a:pt x="20573" y="48387"/>
                  </a:lnTo>
                  <a:lnTo>
                    <a:pt x="19176" y="48132"/>
                  </a:lnTo>
                  <a:lnTo>
                    <a:pt x="17906" y="47116"/>
                  </a:lnTo>
                  <a:lnTo>
                    <a:pt x="17525" y="46227"/>
                  </a:lnTo>
                  <a:lnTo>
                    <a:pt x="17525" y="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487041" y="2962909"/>
              <a:ext cx="28575" cy="52069"/>
            </a:xfrm>
            <a:custGeom>
              <a:avLst/>
              <a:gdLst/>
              <a:ahLst/>
              <a:cxnLst/>
              <a:rect l="l" t="t" r="r" b="b"/>
              <a:pathLst>
                <a:path w="28575" h="52069">
                  <a:moveTo>
                    <a:pt x="17525" y="44830"/>
                  </a:moveTo>
                  <a:lnTo>
                    <a:pt x="17525" y="46227"/>
                  </a:lnTo>
                  <a:lnTo>
                    <a:pt x="17906" y="47116"/>
                  </a:lnTo>
                  <a:lnTo>
                    <a:pt x="18541" y="47625"/>
                  </a:lnTo>
                  <a:lnTo>
                    <a:pt x="19176" y="48132"/>
                  </a:lnTo>
                  <a:lnTo>
                    <a:pt x="20573" y="48387"/>
                  </a:lnTo>
                  <a:lnTo>
                    <a:pt x="22606" y="48387"/>
                  </a:lnTo>
                  <a:lnTo>
                    <a:pt x="28066" y="48387"/>
                  </a:lnTo>
                  <a:lnTo>
                    <a:pt x="28066" y="51815"/>
                  </a:lnTo>
                  <a:lnTo>
                    <a:pt x="507" y="51815"/>
                  </a:lnTo>
                  <a:lnTo>
                    <a:pt x="507" y="48387"/>
                  </a:lnTo>
                  <a:lnTo>
                    <a:pt x="5460" y="48387"/>
                  </a:lnTo>
                  <a:lnTo>
                    <a:pt x="7492" y="48387"/>
                  </a:lnTo>
                  <a:lnTo>
                    <a:pt x="8889" y="48132"/>
                  </a:lnTo>
                  <a:lnTo>
                    <a:pt x="9525" y="47625"/>
                  </a:lnTo>
                  <a:lnTo>
                    <a:pt x="10159" y="47116"/>
                  </a:lnTo>
                  <a:lnTo>
                    <a:pt x="10540" y="46227"/>
                  </a:lnTo>
                  <a:lnTo>
                    <a:pt x="10540" y="44830"/>
                  </a:lnTo>
                  <a:lnTo>
                    <a:pt x="10540" y="11049"/>
                  </a:lnTo>
                  <a:lnTo>
                    <a:pt x="10540" y="10032"/>
                  </a:lnTo>
                  <a:lnTo>
                    <a:pt x="10286" y="9398"/>
                  </a:lnTo>
                  <a:lnTo>
                    <a:pt x="9906" y="9143"/>
                  </a:lnTo>
                  <a:lnTo>
                    <a:pt x="9397" y="8762"/>
                  </a:lnTo>
                  <a:lnTo>
                    <a:pt x="8508" y="8636"/>
                  </a:lnTo>
                  <a:lnTo>
                    <a:pt x="6984" y="8636"/>
                  </a:lnTo>
                  <a:lnTo>
                    <a:pt x="0" y="8636"/>
                  </a:lnTo>
                  <a:lnTo>
                    <a:pt x="0" y="5461"/>
                  </a:lnTo>
                  <a:lnTo>
                    <a:pt x="3556" y="5206"/>
                  </a:lnTo>
                  <a:lnTo>
                    <a:pt x="6603" y="4699"/>
                  </a:lnTo>
                  <a:lnTo>
                    <a:pt x="9270" y="3810"/>
                  </a:lnTo>
                  <a:lnTo>
                    <a:pt x="11810" y="2920"/>
                  </a:lnTo>
                  <a:lnTo>
                    <a:pt x="13969" y="1650"/>
                  </a:lnTo>
                  <a:lnTo>
                    <a:pt x="15620" y="0"/>
                  </a:lnTo>
                  <a:lnTo>
                    <a:pt x="17525" y="0"/>
                  </a:lnTo>
                  <a:lnTo>
                    <a:pt x="17525" y="44830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9" name="object 179"/>
          <p:cNvGrpSpPr/>
          <p:nvPr/>
        </p:nvGrpSpPr>
        <p:grpSpPr>
          <a:xfrm>
            <a:off x="2046795" y="3628707"/>
            <a:ext cx="118110" cy="118110"/>
            <a:chOff x="2046795" y="3628707"/>
            <a:chExt cx="118110" cy="118110"/>
          </a:xfrm>
        </p:grpSpPr>
        <p:sp>
          <p:nvSpPr>
            <p:cNvPr id="180" name="object 180"/>
            <p:cNvSpPr/>
            <p:nvPr/>
          </p:nvSpPr>
          <p:spPr>
            <a:xfrm>
              <a:off x="2048382" y="363029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2" y="4571"/>
                  </a:lnTo>
                  <a:lnTo>
                    <a:pt x="16764" y="16890"/>
                  </a:lnTo>
                  <a:lnTo>
                    <a:pt x="4444" y="35051"/>
                  </a:lnTo>
                  <a:lnTo>
                    <a:pt x="0" y="57403"/>
                  </a:lnTo>
                  <a:lnTo>
                    <a:pt x="4444" y="79755"/>
                  </a:lnTo>
                  <a:lnTo>
                    <a:pt x="16764" y="98043"/>
                  </a:lnTo>
                  <a:lnTo>
                    <a:pt x="35052" y="110362"/>
                  </a:lnTo>
                  <a:lnTo>
                    <a:pt x="57404" y="114934"/>
                  </a:lnTo>
                  <a:lnTo>
                    <a:pt x="79756" y="110362"/>
                  </a:lnTo>
                  <a:lnTo>
                    <a:pt x="97917" y="98043"/>
                  </a:lnTo>
                  <a:lnTo>
                    <a:pt x="110236" y="79755"/>
                  </a:lnTo>
                  <a:lnTo>
                    <a:pt x="114808" y="57403"/>
                  </a:lnTo>
                  <a:lnTo>
                    <a:pt x="110236" y="35051"/>
                  </a:lnTo>
                  <a:lnTo>
                    <a:pt x="97917" y="16890"/>
                  </a:lnTo>
                  <a:lnTo>
                    <a:pt x="79756" y="4571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048382" y="363029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8" y="57403"/>
                  </a:moveTo>
                  <a:lnTo>
                    <a:pt x="110236" y="79755"/>
                  </a:lnTo>
                  <a:lnTo>
                    <a:pt x="97917" y="98043"/>
                  </a:lnTo>
                  <a:lnTo>
                    <a:pt x="79756" y="110362"/>
                  </a:lnTo>
                  <a:lnTo>
                    <a:pt x="57404" y="114934"/>
                  </a:lnTo>
                  <a:lnTo>
                    <a:pt x="35052" y="110362"/>
                  </a:lnTo>
                  <a:lnTo>
                    <a:pt x="16764" y="98043"/>
                  </a:lnTo>
                  <a:lnTo>
                    <a:pt x="4444" y="79755"/>
                  </a:lnTo>
                  <a:lnTo>
                    <a:pt x="0" y="57403"/>
                  </a:lnTo>
                  <a:lnTo>
                    <a:pt x="4444" y="35051"/>
                  </a:lnTo>
                  <a:lnTo>
                    <a:pt x="16764" y="16890"/>
                  </a:lnTo>
                  <a:lnTo>
                    <a:pt x="35052" y="4571"/>
                  </a:lnTo>
                  <a:lnTo>
                    <a:pt x="57404" y="0"/>
                  </a:lnTo>
                  <a:lnTo>
                    <a:pt x="79756" y="4571"/>
                  </a:lnTo>
                  <a:lnTo>
                    <a:pt x="97917" y="16890"/>
                  </a:lnTo>
                  <a:lnTo>
                    <a:pt x="110236" y="35051"/>
                  </a:lnTo>
                  <a:lnTo>
                    <a:pt x="114808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089022" y="3658997"/>
              <a:ext cx="35560" cy="55880"/>
            </a:xfrm>
            <a:custGeom>
              <a:avLst/>
              <a:gdLst/>
              <a:ahLst/>
              <a:cxnLst/>
              <a:rect l="l" t="t" r="r" b="b"/>
              <a:pathLst>
                <a:path w="35560" h="55879">
                  <a:moveTo>
                    <a:pt x="31876" y="0"/>
                  </a:moveTo>
                  <a:lnTo>
                    <a:pt x="30479" y="1015"/>
                  </a:lnTo>
                  <a:lnTo>
                    <a:pt x="29082" y="1650"/>
                  </a:lnTo>
                  <a:lnTo>
                    <a:pt x="25653" y="2539"/>
                  </a:lnTo>
                  <a:lnTo>
                    <a:pt x="23749" y="2666"/>
                  </a:lnTo>
                  <a:lnTo>
                    <a:pt x="18541" y="2666"/>
                  </a:lnTo>
                  <a:lnTo>
                    <a:pt x="15875" y="2539"/>
                  </a:lnTo>
                  <a:lnTo>
                    <a:pt x="9651" y="1396"/>
                  </a:lnTo>
                  <a:lnTo>
                    <a:pt x="8381" y="507"/>
                  </a:lnTo>
                  <a:lnTo>
                    <a:pt x="5714" y="507"/>
                  </a:lnTo>
                  <a:lnTo>
                    <a:pt x="3175" y="24891"/>
                  </a:lnTo>
                  <a:lnTo>
                    <a:pt x="2031" y="26669"/>
                  </a:lnTo>
                  <a:lnTo>
                    <a:pt x="1904" y="27431"/>
                  </a:lnTo>
                  <a:lnTo>
                    <a:pt x="1904" y="29082"/>
                  </a:lnTo>
                  <a:lnTo>
                    <a:pt x="2158" y="29971"/>
                  </a:lnTo>
                  <a:lnTo>
                    <a:pt x="3301" y="31114"/>
                  </a:lnTo>
                  <a:lnTo>
                    <a:pt x="4063" y="31495"/>
                  </a:lnTo>
                  <a:lnTo>
                    <a:pt x="6222" y="31495"/>
                  </a:lnTo>
                  <a:lnTo>
                    <a:pt x="7238" y="30860"/>
                  </a:lnTo>
                  <a:lnTo>
                    <a:pt x="8381" y="29082"/>
                  </a:lnTo>
                  <a:lnTo>
                    <a:pt x="8762" y="27939"/>
                  </a:lnTo>
                  <a:lnTo>
                    <a:pt x="8889" y="26415"/>
                  </a:lnTo>
                  <a:lnTo>
                    <a:pt x="10921" y="25018"/>
                  </a:lnTo>
                  <a:lnTo>
                    <a:pt x="13207" y="24256"/>
                  </a:lnTo>
                  <a:lnTo>
                    <a:pt x="14477" y="24129"/>
                  </a:lnTo>
                  <a:lnTo>
                    <a:pt x="18922" y="24129"/>
                  </a:lnTo>
                  <a:lnTo>
                    <a:pt x="21335" y="25145"/>
                  </a:lnTo>
                  <a:lnTo>
                    <a:pt x="24891" y="29336"/>
                  </a:lnTo>
                  <a:lnTo>
                    <a:pt x="25781" y="32384"/>
                  </a:lnTo>
                  <a:lnTo>
                    <a:pt x="25781" y="40893"/>
                  </a:lnTo>
                  <a:lnTo>
                    <a:pt x="24764" y="44450"/>
                  </a:lnTo>
                  <a:lnTo>
                    <a:pt x="21208" y="49402"/>
                  </a:lnTo>
                  <a:lnTo>
                    <a:pt x="18668" y="50545"/>
                  </a:lnTo>
                  <a:lnTo>
                    <a:pt x="13081" y="50545"/>
                  </a:lnTo>
                  <a:lnTo>
                    <a:pt x="11175" y="50164"/>
                  </a:lnTo>
                  <a:lnTo>
                    <a:pt x="8508" y="48640"/>
                  </a:lnTo>
                  <a:lnTo>
                    <a:pt x="7238" y="47625"/>
                  </a:lnTo>
                  <a:lnTo>
                    <a:pt x="7238" y="46608"/>
                  </a:lnTo>
                  <a:lnTo>
                    <a:pt x="7365" y="46354"/>
                  </a:lnTo>
                  <a:lnTo>
                    <a:pt x="9270" y="45084"/>
                  </a:lnTo>
                  <a:lnTo>
                    <a:pt x="10287" y="44068"/>
                  </a:lnTo>
                  <a:lnTo>
                    <a:pt x="0" y="40385"/>
                  </a:lnTo>
                  <a:lnTo>
                    <a:pt x="0" y="46227"/>
                  </a:lnTo>
                  <a:lnTo>
                    <a:pt x="1524" y="49275"/>
                  </a:lnTo>
                  <a:lnTo>
                    <a:pt x="7493" y="54101"/>
                  </a:lnTo>
                  <a:lnTo>
                    <a:pt x="11175" y="55371"/>
                  </a:lnTo>
                  <a:lnTo>
                    <a:pt x="21462" y="55371"/>
                  </a:lnTo>
                  <a:lnTo>
                    <a:pt x="26288" y="53593"/>
                  </a:lnTo>
                  <a:lnTo>
                    <a:pt x="33274" y="46862"/>
                  </a:lnTo>
                  <a:lnTo>
                    <a:pt x="35051" y="42163"/>
                  </a:lnTo>
                  <a:lnTo>
                    <a:pt x="35051" y="31241"/>
                  </a:lnTo>
                  <a:lnTo>
                    <a:pt x="33400" y="27050"/>
                  </a:lnTo>
                  <a:lnTo>
                    <a:pt x="27177" y="20700"/>
                  </a:lnTo>
                  <a:lnTo>
                    <a:pt x="22987" y="19050"/>
                  </a:lnTo>
                  <a:lnTo>
                    <a:pt x="16382" y="19050"/>
                  </a:lnTo>
                  <a:lnTo>
                    <a:pt x="14604" y="19303"/>
                  </a:lnTo>
                  <a:lnTo>
                    <a:pt x="11810" y="19938"/>
                  </a:lnTo>
                  <a:lnTo>
                    <a:pt x="9143" y="20827"/>
                  </a:lnTo>
                  <a:lnTo>
                    <a:pt x="10032" y="12445"/>
                  </a:lnTo>
                  <a:lnTo>
                    <a:pt x="10413" y="10413"/>
                  </a:lnTo>
                  <a:lnTo>
                    <a:pt x="13207" y="10921"/>
                  </a:lnTo>
                  <a:lnTo>
                    <a:pt x="20193" y="11810"/>
                  </a:lnTo>
                  <a:lnTo>
                    <a:pt x="25018" y="11175"/>
                  </a:lnTo>
                  <a:lnTo>
                    <a:pt x="30987" y="7238"/>
                  </a:lnTo>
                  <a:lnTo>
                    <a:pt x="32638" y="4825"/>
                  </a:lnTo>
                  <a:lnTo>
                    <a:pt x="33527" y="1015"/>
                  </a:lnTo>
                  <a:lnTo>
                    <a:pt x="31876" y="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3" name="object 183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2636392" y="4868101"/>
            <a:ext cx="116813" cy="116775"/>
          </a:xfrm>
          <a:prstGeom prst="rect">
            <a:avLst/>
          </a:prstGeom>
        </p:spPr>
      </p:pic>
      <p:grpSp>
        <p:nvGrpSpPr>
          <p:cNvPr id="184" name="object 184"/>
          <p:cNvGrpSpPr/>
          <p:nvPr/>
        </p:nvGrpSpPr>
        <p:grpSpPr>
          <a:xfrm>
            <a:off x="2111184" y="1317942"/>
            <a:ext cx="118110" cy="118110"/>
            <a:chOff x="2111184" y="1317942"/>
            <a:chExt cx="118110" cy="118110"/>
          </a:xfrm>
        </p:grpSpPr>
        <p:sp>
          <p:nvSpPr>
            <p:cNvPr id="185" name="object 185"/>
            <p:cNvSpPr/>
            <p:nvPr/>
          </p:nvSpPr>
          <p:spPr>
            <a:xfrm>
              <a:off x="2112772" y="1319530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57403" y="0"/>
                  </a:moveTo>
                  <a:lnTo>
                    <a:pt x="35051" y="4572"/>
                  </a:lnTo>
                  <a:lnTo>
                    <a:pt x="16763" y="16891"/>
                  </a:lnTo>
                  <a:lnTo>
                    <a:pt x="4444" y="35179"/>
                  </a:lnTo>
                  <a:lnTo>
                    <a:pt x="0" y="57531"/>
                  </a:lnTo>
                  <a:lnTo>
                    <a:pt x="4444" y="79883"/>
                  </a:lnTo>
                  <a:lnTo>
                    <a:pt x="16763" y="98044"/>
                  </a:lnTo>
                  <a:lnTo>
                    <a:pt x="35051" y="110362"/>
                  </a:lnTo>
                  <a:lnTo>
                    <a:pt x="57403" y="114935"/>
                  </a:lnTo>
                  <a:lnTo>
                    <a:pt x="79755" y="110362"/>
                  </a:lnTo>
                  <a:lnTo>
                    <a:pt x="98043" y="98044"/>
                  </a:lnTo>
                  <a:lnTo>
                    <a:pt x="110235" y="79883"/>
                  </a:lnTo>
                  <a:lnTo>
                    <a:pt x="114807" y="57531"/>
                  </a:lnTo>
                  <a:lnTo>
                    <a:pt x="110235" y="35179"/>
                  </a:lnTo>
                  <a:lnTo>
                    <a:pt x="98043" y="16891"/>
                  </a:lnTo>
                  <a:lnTo>
                    <a:pt x="79755" y="4572"/>
                  </a:lnTo>
                  <a:lnTo>
                    <a:pt x="57403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2112772" y="1319530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114807" y="57531"/>
                  </a:moveTo>
                  <a:lnTo>
                    <a:pt x="110235" y="79883"/>
                  </a:lnTo>
                  <a:lnTo>
                    <a:pt x="98043" y="98044"/>
                  </a:lnTo>
                  <a:lnTo>
                    <a:pt x="79755" y="110362"/>
                  </a:lnTo>
                  <a:lnTo>
                    <a:pt x="57403" y="114935"/>
                  </a:lnTo>
                  <a:lnTo>
                    <a:pt x="35051" y="110362"/>
                  </a:lnTo>
                  <a:lnTo>
                    <a:pt x="16763" y="98044"/>
                  </a:lnTo>
                  <a:lnTo>
                    <a:pt x="4444" y="79883"/>
                  </a:lnTo>
                  <a:lnTo>
                    <a:pt x="0" y="57531"/>
                  </a:lnTo>
                  <a:lnTo>
                    <a:pt x="4444" y="35179"/>
                  </a:lnTo>
                  <a:lnTo>
                    <a:pt x="16763" y="16891"/>
                  </a:lnTo>
                  <a:lnTo>
                    <a:pt x="35051" y="4572"/>
                  </a:lnTo>
                  <a:lnTo>
                    <a:pt x="57403" y="0"/>
                  </a:lnTo>
                  <a:lnTo>
                    <a:pt x="79755" y="4572"/>
                  </a:lnTo>
                  <a:lnTo>
                    <a:pt x="98043" y="16891"/>
                  </a:lnTo>
                  <a:lnTo>
                    <a:pt x="110235" y="35179"/>
                  </a:lnTo>
                  <a:lnTo>
                    <a:pt x="114807" y="57531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7" name="object 187"/>
          <p:cNvSpPr/>
          <p:nvPr/>
        </p:nvSpPr>
        <p:spPr>
          <a:xfrm>
            <a:off x="1706498" y="1252474"/>
            <a:ext cx="114935" cy="114935"/>
          </a:xfrm>
          <a:custGeom>
            <a:avLst/>
            <a:gdLst/>
            <a:ahLst/>
            <a:cxnLst/>
            <a:rect l="l" t="t" r="r" b="b"/>
            <a:pathLst>
              <a:path w="114935" h="114934">
                <a:moveTo>
                  <a:pt x="57403" y="0"/>
                </a:moveTo>
                <a:lnTo>
                  <a:pt x="35051" y="4445"/>
                </a:lnTo>
                <a:lnTo>
                  <a:pt x="16763" y="16763"/>
                </a:lnTo>
                <a:lnTo>
                  <a:pt x="4571" y="35051"/>
                </a:lnTo>
                <a:lnTo>
                  <a:pt x="0" y="57403"/>
                </a:lnTo>
                <a:lnTo>
                  <a:pt x="4571" y="79755"/>
                </a:lnTo>
                <a:lnTo>
                  <a:pt x="16763" y="98043"/>
                </a:lnTo>
                <a:lnTo>
                  <a:pt x="35051" y="110362"/>
                </a:lnTo>
                <a:lnTo>
                  <a:pt x="57403" y="114808"/>
                </a:lnTo>
                <a:lnTo>
                  <a:pt x="79756" y="110362"/>
                </a:lnTo>
                <a:lnTo>
                  <a:pt x="98043" y="98043"/>
                </a:lnTo>
                <a:lnTo>
                  <a:pt x="110362" y="79755"/>
                </a:lnTo>
                <a:lnTo>
                  <a:pt x="114807" y="57403"/>
                </a:lnTo>
                <a:lnTo>
                  <a:pt x="110362" y="35051"/>
                </a:lnTo>
                <a:lnTo>
                  <a:pt x="98043" y="16763"/>
                </a:lnTo>
                <a:lnTo>
                  <a:pt x="79756" y="4445"/>
                </a:lnTo>
                <a:lnTo>
                  <a:pt x="57403" y="0"/>
                </a:lnTo>
                <a:close/>
              </a:path>
            </a:pathLst>
          </a:custGeom>
          <a:solidFill>
            <a:srgbClr val="521E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134997" y="1351533"/>
            <a:ext cx="29845" cy="53340"/>
          </a:xfrm>
          <a:custGeom>
            <a:avLst/>
            <a:gdLst/>
            <a:ahLst/>
            <a:cxnLst/>
            <a:rect l="l" t="t" r="r" b="b"/>
            <a:pathLst>
              <a:path w="29844" h="53340">
                <a:moveTo>
                  <a:pt x="19050" y="0"/>
                </a:moveTo>
                <a:lnTo>
                  <a:pt x="16001" y="0"/>
                </a:lnTo>
                <a:lnTo>
                  <a:pt x="0" y="5333"/>
                </a:lnTo>
                <a:lnTo>
                  <a:pt x="0" y="10032"/>
                </a:lnTo>
                <a:lnTo>
                  <a:pt x="9397" y="10032"/>
                </a:lnTo>
                <a:lnTo>
                  <a:pt x="10286" y="10540"/>
                </a:lnTo>
                <a:lnTo>
                  <a:pt x="10413" y="11049"/>
                </a:lnTo>
                <a:lnTo>
                  <a:pt x="10413" y="46227"/>
                </a:lnTo>
                <a:lnTo>
                  <a:pt x="10286" y="47243"/>
                </a:lnTo>
                <a:lnTo>
                  <a:pt x="9525" y="47878"/>
                </a:lnTo>
                <a:lnTo>
                  <a:pt x="8635" y="48260"/>
                </a:lnTo>
                <a:lnTo>
                  <a:pt x="507" y="48260"/>
                </a:lnTo>
                <a:lnTo>
                  <a:pt x="507" y="53339"/>
                </a:lnTo>
                <a:lnTo>
                  <a:pt x="29590" y="53339"/>
                </a:lnTo>
                <a:lnTo>
                  <a:pt x="29590" y="48260"/>
                </a:lnTo>
                <a:lnTo>
                  <a:pt x="20827" y="48260"/>
                </a:lnTo>
                <a:lnTo>
                  <a:pt x="19684" y="47751"/>
                </a:lnTo>
                <a:lnTo>
                  <a:pt x="19176" y="47243"/>
                </a:lnTo>
                <a:lnTo>
                  <a:pt x="19050" y="45465"/>
                </a:lnTo>
                <a:lnTo>
                  <a:pt x="19050" y="0"/>
                </a:lnTo>
                <a:close/>
              </a:path>
            </a:pathLst>
          </a:custGeom>
          <a:solidFill>
            <a:srgbClr val="521E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148839" y="1467358"/>
            <a:ext cx="29845" cy="53340"/>
          </a:xfrm>
          <a:custGeom>
            <a:avLst/>
            <a:gdLst/>
            <a:ahLst/>
            <a:cxnLst/>
            <a:rect l="l" t="t" r="r" b="b"/>
            <a:pathLst>
              <a:path w="29844" h="53340">
                <a:moveTo>
                  <a:pt x="19177" y="0"/>
                </a:moveTo>
                <a:lnTo>
                  <a:pt x="16002" y="0"/>
                </a:lnTo>
                <a:lnTo>
                  <a:pt x="0" y="5461"/>
                </a:lnTo>
                <a:lnTo>
                  <a:pt x="0" y="10032"/>
                </a:lnTo>
                <a:lnTo>
                  <a:pt x="9525" y="10032"/>
                </a:lnTo>
                <a:lnTo>
                  <a:pt x="10414" y="10540"/>
                </a:lnTo>
                <a:lnTo>
                  <a:pt x="10541" y="11049"/>
                </a:lnTo>
                <a:lnTo>
                  <a:pt x="10541" y="46227"/>
                </a:lnTo>
                <a:lnTo>
                  <a:pt x="10414" y="47243"/>
                </a:lnTo>
                <a:lnTo>
                  <a:pt x="9525" y="48005"/>
                </a:lnTo>
                <a:lnTo>
                  <a:pt x="8762" y="48259"/>
                </a:lnTo>
                <a:lnTo>
                  <a:pt x="508" y="48259"/>
                </a:lnTo>
                <a:lnTo>
                  <a:pt x="508" y="53339"/>
                </a:lnTo>
                <a:lnTo>
                  <a:pt x="29591" y="53339"/>
                </a:lnTo>
                <a:lnTo>
                  <a:pt x="29591" y="48259"/>
                </a:lnTo>
                <a:lnTo>
                  <a:pt x="20955" y="48259"/>
                </a:lnTo>
                <a:lnTo>
                  <a:pt x="20066" y="48005"/>
                </a:lnTo>
                <a:lnTo>
                  <a:pt x="19177" y="47243"/>
                </a:lnTo>
                <a:lnTo>
                  <a:pt x="19177" y="0"/>
                </a:lnTo>
                <a:close/>
              </a:path>
            </a:pathLst>
          </a:custGeom>
          <a:solidFill>
            <a:srgbClr val="521E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170176" y="1351533"/>
            <a:ext cx="36195" cy="54610"/>
          </a:xfrm>
          <a:custGeom>
            <a:avLst/>
            <a:gdLst/>
            <a:ahLst/>
            <a:cxnLst/>
            <a:rect l="l" t="t" r="r" b="b"/>
            <a:pathLst>
              <a:path w="36194" h="54609">
                <a:moveTo>
                  <a:pt x="25400" y="0"/>
                </a:moveTo>
                <a:lnTo>
                  <a:pt x="15367" y="0"/>
                </a:lnTo>
                <a:lnTo>
                  <a:pt x="10032" y="2793"/>
                </a:lnTo>
                <a:lnTo>
                  <a:pt x="1905" y="13588"/>
                </a:lnTo>
                <a:lnTo>
                  <a:pt x="34" y="20446"/>
                </a:lnTo>
                <a:lnTo>
                  <a:pt x="0" y="37211"/>
                </a:lnTo>
                <a:lnTo>
                  <a:pt x="1524" y="43179"/>
                </a:lnTo>
                <a:lnTo>
                  <a:pt x="8128" y="52196"/>
                </a:lnTo>
                <a:lnTo>
                  <a:pt x="12700" y="54610"/>
                </a:lnTo>
                <a:lnTo>
                  <a:pt x="23368" y="54610"/>
                </a:lnTo>
                <a:lnTo>
                  <a:pt x="27686" y="52831"/>
                </a:lnTo>
                <a:lnTo>
                  <a:pt x="30606" y="49656"/>
                </a:lnTo>
                <a:lnTo>
                  <a:pt x="15621" y="49656"/>
                </a:lnTo>
                <a:lnTo>
                  <a:pt x="9906" y="33781"/>
                </a:lnTo>
                <a:lnTo>
                  <a:pt x="10668" y="31114"/>
                </a:lnTo>
                <a:lnTo>
                  <a:pt x="13969" y="26924"/>
                </a:lnTo>
                <a:lnTo>
                  <a:pt x="16129" y="26035"/>
                </a:lnTo>
                <a:lnTo>
                  <a:pt x="26669" y="26035"/>
                </a:lnTo>
                <a:lnTo>
                  <a:pt x="26669" y="25400"/>
                </a:lnTo>
                <a:lnTo>
                  <a:pt x="9398" y="25400"/>
                </a:lnTo>
                <a:lnTo>
                  <a:pt x="9525" y="22732"/>
                </a:lnTo>
                <a:lnTo>
                  <a:pt x="9651" y="19050"/>
                </a:lnTo>
                <a:lnTo>
                  <a:pt x="10794" y="13969"/>
                </a:lnTo>
                <a:lnTo>
                  <a:pt x="14731" y="6857"/>
                </a:lnTo>
                <a:lnTo>
                  <a:pt x="15417" y="6350"/>
                </a:lnTo>
                <a:lnTo>
                  <a:pt x="17466" y="4952"/>
                </a:lnTo>
                <a:lnTo>
                  <a:pt x="33062" y="4952"/>
                </a:lnTo>
                <a:lnTo>
                  <a:pt x="32893" y="4444"/>
                </a:lnTo>
                <a:lnTo>
                  <a:pt x="28321" y="888"/>
                </a:lnTo>
                <a:lnTo>
                  <a:pt x="25400" y="0"/>
                </a:lnTo>
                <a:close/>
              </a:path>
              <a:path w="36194" h="54609">
                <a:moveTo>
                  <a:pt x="26669" y="20446"/>
                </a:moveTo>
                <a:lnTo>
                  <a:pt x="26669" y="41401"/>
                </a:lnTo>
                <a:lnTo>
                  <a:pt x="25907" y="44450"/>
                </a:lnTo>
                <a:lnTo>
                  <a:pt x="22860" y="48640"/>
                </a:lnTo>
                <a:lnTo>
                  <a:pt x="20828" y="49656"/>
                </a:lnTo>
                <a:lnTo>
                  <a:pt x="30606" y="49656"/>
                </a:lnTo>
                <a:lnTo>
                  <a:pt x="34162" y="45974"/>
                </a:lnTo>
                <a:lnTo>
                  <a:pt x="35813" y="41401"/>
                </a:lnTo>
                <a:lnTo>
                  <a:pt x="35687" y="30861"/>
                </a:lnTo>
                <a:lnTo>
                  <a:pt x="34417" y="27177"/>
                </a:lnTo>
                <a:lnTo>
                  <a:pt x="33274" y="26035"/>
                </a:lnTo>
                <a:lnTo>
                  <a:pt x="32766" y="25400"/>
                </a:lnTo>
                <a:lnTo>
                  <a:pt x="29082" y="21462"/>
                </a:lnTo>
                <a:lnTo>
                  <a:pt x="26669" y="20446"/>
                </a:lnTo>
                <a:close/>
              </a:path>
              <a:path w="36194" h="54609">
                <a:moveTo>
                  <a:pt x="26669" y="26035"/>
                </a:moveTo>
                <a:lnTo>
                  <a:pt x="21336" y="26035"/>
                </a:lnTo>
                <a:lnTo>
                  <a:pt x="23241" y="26924"/>
                </a:lnTo>
                <a:lnTo>
                  <a:pt x="25907" y="30861"/>
                </a:lnTo>
                <a:lnTo>
                  <a:pt x="26669" y="33781"/>
                </a:lnTo>
                <a:lnTo>
                  <a:pt x="26669" y="26035"/>
                </a:lnTo>
                <a:close/>
              </a:path>
              <a:path w="36194" h="54609">
                <a:moveTo>
                  <a:pt x="25526" y="19938"/>
                </a:moveTo>
                <a:lnTo>
                  <a:pt x="18415" y="19938"/>
                </a:lnTo>
                <a:lnTo>
                  <a:pt x="16001" y="20574"/>
                </a:lnTo>
                <a:lnTo>
                  <a:pt x="12192" y="22732"/>
                </a:lnTo>
                <a:lnTo>
                  <a:pt x="10794" y="23875"/>
                </a:lnTo>
                <a:lnTo>
                  <a:pt x="9398" y="25400"/>
                </a:lnTo>
                <a:lnTo>
                  <a:pt x="26669" y="25400"/>
                </a:lnTo>
                <a:lnTo>
                  <a:pt x="26669" y="20446"/>
                </a:lnTo>
                <a:lnTo>
                  <a:pt x="25526" y="19938"/>
                </a:lnTo>
                <a:close/>
              </a:path>
              <a:path w="36194" h="54609">
                <a:moveTo>
                  <a:pt x="33147" y="4952"/>
                </a:moveTo>
                <a:lnTo>
                  <a:pt x="23749" y="4952"/>
                </a:lnTo>
                <a:lnTo>
                  <a:pt x="24511" y="5333"/>
                </a:lnTo>
                <a:lnTo>
                  <a:pt x="25273" y="5841"/>
                </a:lnTo>
                <a:lnTo>
                  <a:pt x="25273" y="6350"/>
                </a:lnTo>
                <a:lnTo>
                  <a:pt x="24130" y="8508"/>
                </a:lnTo>
                <a:lnTo>
                  <a:pt x="23749" y="9525"/>
                </a:lnTo>
                <a:lnTo>
                  <a:pt x="23749" y="11811"/>
                </a:lnTo>
                <a:lnTo>
                  <a:pt x="24130" y="12700"/>
                </a:lnTo>
                <a:lnTo>
                  <a:pt x="24256" y="12953"/>
                </a:lnTo>
                <a:lnTo>
                  <a:pt x="26162" y="14858"/>
                </a:lnTo>
                <a:lnTo>
                  <a:pt x="27431" y="15366"/>
                </a:lnTo>
                <a:lnTo>
                  <a:pt x="30353" y="15366"/>
                </a:lnTo>
                <a:lnTo>
                  <a:pt x="31496" y="14858"/>
                </a:lnTo>
                <a:lnTo>
                  <a:pt x="32385" y="13969"/>
                </a:lnTo>
                <a:lnTo>
                  <a:pt x="33528" y="12700"/>
                </a:lnTo>
                <a:lnTo>
                  <a:pt x="34036" y="11302"/>
                </a:lnTo>
                <a:lnTo>
                  <a:pt x="34036" y="6857"/>
                </a:lnTo>
                <a:lnTo>
                  <a:pt x="33845" y="6350"/>
                </a:lnTo>
                <a:lnTo>
                  <a:pt x="33147" y="4952"/>
                </a:lnTo>
                <a:close/>
              </a:path>
            </a:pathLst>
          </a:custGeom>
          <a:solidFill>
            <a:srgbClr val="521E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183892" y="1466722"/>
            <a:ext cx="36195" cy="54610"/>
          </a:xfrm>
          <a:custGeom>
            <a:avLst/>
            <a:gdLst/>
            <a:ahLst/>
            <a:cxnLst/>
            <a:rect l="l" t="t" r="r" b="b"/>
            <a:pathLst>
              <a:path w="36194" h="54609">
                <a:moveTo>
                  <a:pt x="22732" y="0"/>
                </a:moveTo>
                <a:lnTo>
                  <a:pt x="13588" y="0"/>
                </a:lnTo>
                <a:lnTo>
                  <a:pt x="9778" y="1397"/>
                </a:lnTo>
                <a:lnTo>
                  <a:pt x="3809" y="6985"/>
                </a:lnTo>
                <a:lnTo>
                  <a:pt x="2466" y="10159"/>
                </a:lnTo>
                <a:lnTo>
                  <a:pt x="2348" y="14224"/>
                </a:lnTo>
                <a:lnTo>
                  <a:pt x="2285" y="18034"/>
                </a:lnTo>
                <a:lnTo>
                  <a:pt x="3047" y="20700"/>
                </a:lnTo>
                <a:lnTo>
                  <a:pt x="5841" y="24637"/>
                </a:lnTo>
                <a:lnTo>
                  <a:pt x="7493" y="26035"/>
                </a:lnTo>
                <a:lnTo>
                  <a:pt x="9651" y="27177"/>
                </a:lnTo>
                <a:lnTo>
                  <a:pt x="6857" y="28321"/>
                </a:lnTo>
                <a:lnTo>
                  <a:pt x="4699" y="29844"/>
                </a:lnTo>
                <a:lnTo>
                  <a:pt x="1777" y="33147"/>
                </a:lnTo>
                <a:lnTo>
                  <a:pt x="1015" y="34162"/>
                </a:lnTo>
                <a:lnTo>
                  <a:pt x="0" y="36829"/>
                </a:lnTo>
                <a:lnTo>
                  <a:pt x="0" y="44450"/>
                </a:lnTo>
                <a:lnTo>
                  <a:pt x="1524" y="48005"/>
                </a:lnTo>
                <a:lnTo>
                  <a:pt x="7493" y="53339"/>
                </a:lnTo>
                <a:lnTo>
                  <a:pt x="11683" y="54610"/>
                </a:lnTo>
                <a:lnTo>
                  <a:pt x="22478" y="54610"/>
                </a:lnTo>
                <a:lnTo>
                  <a:pt x="27177" y="53086"/>
                </a:lnTo>
                <a:lnTo>
                  <a:pt x="30987" y="49784"/>
                </a:lnTo>
                <a:lnTo>
                  <a:pt x="14605" y="49784"/>
                </a:lnTo>
                <a:lnTo>
                  <a:pt x="11937" y="48894"/>
                </a:lnTo>
                <a:lnTo>
                  <a:pt x="8508" y="45592"/>
                </a:lnTo>
                <a:lnTo>
                  <a:pt x="7619" y="43306"/>
                </a:lnTo>
                <a:lnTo>
                  <a:pt x="7619" y="37464"/>
                </a:lnTo>
                <a:lnTo>
                  <a:pt x="8255" y="35305"/>
                </a:lnTo>
                <a:lnTo>
                  <a:pt x="10668" y="31750"/>
                </a:lnTo>
                <a:lnTo>
                  <a:pt x="12445" y="30352"/>
                </a:lnTo>
                <a:lnTo>
                  <a:pt x="14858" y="29337"/>
                </a:lnTo>
                <a:lnTo>
                  <a:pt x="28575" y="29337"/>
                </a:lnTo>
                <a:lnTo>
                  <a:pt x="28575" y="24637"/>
                </a:lnTo>
                <a:lnTo>
                  <a:pt x="26415" y="23622"/>
                </a:lnTo>
                <a:lnTo>
                  <a:pt x="28447" y="22478"/>
                </a:lnTo>
                <a:lnTo>
                  <a:pt x="28956" y="21971"/>
                </a:lnTo>
                <a:lnTo>
                  <a:pt x="21843" y="21971"/>
                </a:lnTo>
                <a:lnTo>
                  <a:pt x="17652" y="20700"/>
                </a:lnTo>
                <a:lnTo>
                  <a:pt x="13969" y="19050"/>
                </a:lnTo>
                <a:lnTo>
                  <a:pt x="10159" y="16001"/>
                </a:lnTo>
                <a:lnTo>
                  <a:pt x="9270" y="14224"/>
                </a:lnTo>
                <a:lnTo>
                  <a:pt x="9270" y="9778"/>
                </a:lnTo>
                <a:lnTo>
                  <a:pt x="9924" y="8254"/>
                </a:lnTo>
                <a:lnTo>
                  <a:pt x="10032" y="8000"/>
                </a:lnTo>
                <a:lnTo>
                  <a:pt x="11556" y="6730"/>
                </a:lnTo>
                <a:lnTo>
                  <a:pt x="13081" y="5334"/>
                </a:lnTo>
                <a:lnTo>
                  <a:pt x="15239" y="4699"/>
                </a:lnTo>
                <a:lnTo>
                  <a:pt x="26669" y="4699"/>
                </a:lnTo>
                <a:lnTo>
                  <a:pt x="26669" y="1269"/>
                </a:lnTo>
                <a:lnTo>
                  <a:pt x="26825" y="1269"/>
                </a:lnTo>
                <a:lnTo>
                  <a:pt x="22732" y="0"/>
                </a:lnTo>
                <a:close/>
              </a:path>
              <a:path w="36194" h="54609">
                <a:moveTo>
                  <a:pt x="28575" y="24637"/>
                </a:moveTo>
                <a:lnTo>
                  <a:pt x="28575" y="43306"/>
                </a:lnTo>
                <a:lnTo>
                  <a:pt x="28104" y="44450"/>
                </a:lnTo>
                <a:lnTo>
                  <a:pt x="27540" y="45592"/>
                </a:lnTo>
                <a:lnTo>
                  <a:pt x="23749" y="48894"/>
                </a:lnTo>
                <a:lnTo>
                  <a:pt x="21208" y="49784"/>
                </a:lnTo>
                <a:lnTo>
                  <a:pt x="30987" y="49784"/>
                </a:lnTo>
                <a:lnTo>
                  <a:pt x="34416" y="46736"/>
                </a:lnTo>
                <a:lnTo>
                  <a:pt x="36194" y="42672"/>
                </a:lnTo>
                <a:lnTo>
                  <a:pt x="36194" y="34162"/>
                </a:lnTo>
                <a:lnTo>
                  <a:pt x="29463" y="25018"/>
                </a:lnTo>
                <a:lnTo>
                  <a:pt x="28575" y="24637"/>
                </a:lnTo>
                <a:close/>
              </a:path>
              <a:path w="36194" h="54609">
                <a:moveTo>
                  <a:pt x="28575" y="29337"/>
                </a:moveTo>
                <a:lnTo>
                  <a:pt x="14858" y="29337"/>
                </a:lnTo>
                <a:lnTo>
                  <a:pt x="21081" y="31368"/>
                </a:lnTo>
                <a:lnTo>
                  <a:pt x="25018" y="33147"/>
                </a:lnTo>
                <a:lnTo>
                  <a:pt x="27939" y="35940"/>
                </a:lnTo>
                <a:lnTo>
                  <a:pt x="28575" y="37464"/>
                </a:lnTo>
                <a:lnTo>
                  <a:pt x="28575" y="29337"/>
                </a:lnTo>
                <a:close/>
              </a:path>
              <a:path w="36194" h="54609">
                <a:moveTo>
                  <a:pt x="26669" y="1269"/>
                </a:moveTo>
                <a:lnTo>
                  <a:pt x="26669" y="15112"/>
                </a:lnTo>
                <a:lnTo>
                  <a:pt x="26415" y="16001"/>
                </a:lnTo>
                <a:lnTo>
                  <a:pt x="26288" y="16382"/>
                </a:lnTo>
                <a:lnTo>
                  <a:pt x="24891" y="19050"/>
                </a:lnTo>
                <a:lnTo>
                  <a:pt x="24764" y="19303"/>
                </a:lnTo>
                <a:lnTo>
                  <a:pt x="23494" y="20700"/>
                </a:lnTo>
                <a:lnTo>
                  <a:pt x="21843" y="21971"/>
                </a:lnTo>
                <a:lnTo>
                  <a:pt x="28956" y="21971"/>
                </a:lnTo>
                <a:lnTo>
                  <a:pt x="30099" y="20954"/>
                </a:lnTo>
                <a:lnTo>
                  <a:pt x="32765" y="17399"/>
                </a:lnTo>
                <a:lnTo>
                  <a:pt x="33400" y="15112"/>
                </a:lnTo>
                <a:lnTo>
                  <a:pt x="33400" y="8889"/>
                </a:lnTo>
                <a:lnTo>
                  <a:pt x="32003" y="5714"/>
                </a:lnTo>
                <a:lnTo>
                  <a:pt x="30733" y="4699"/>
                </a:lnTo>
                <a:lnTo>
                  <a:pt x="26669" y="1269"/>
                </a:lnTo>
                <a:close/>
              </a:path>
              <a:path w="36194" h="54609">
                <a:moveTo>
                  <a:pt x="26669" y="4699"/>
                </a:moveTo>
                <a:lnTo>
                  <a:pt x="20700" y="4699"/>
                </a:lnTo>
                <a:lnTo>
                  <a:pt x="22987" y="5334"/>
                </a:lnTo>
                <a:lnTo>
                  <a:pt x="24637" y="6985"/>
                </a:lnTo>
                <a:lnTo>
                  <a:pt x="26034" y="8254"/>
                </a:lnTo>
                <a:lnTo>
                  <a:pt x="26543" y="9778"/>
                </a:lnTo>
                <a:lnTo>
                  <a:pt x="26669" y="4699"/>
                </a:lnTo>
                <a:close/>
              </a:path>
            </a:pathLst>
          </a:custGeom>
          <a:solidFill>
            <a:srgbClr val="521E0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2" name="object 192"/>
          <p:cNvGrpSpPr/>
          <p:nvPr/>
        </p:nvGrpSpPr>
        <p:grpSpPr>
          <a:xfrm>
            <a:off x="1704911" y="1250886"/>
            <a:ext cx="118110" cy="118110"/>
            <a:chOff x="1704911" y="1250886"/>
            <a:chExt cx="118110" cy="118110"/>
          </a:xfrm>
        </p:grpSpPr>
        <p:sp>
          <p:nvSpPr>
            <p:cNvPr id="193" name="object 193"/>
            <p:cNvSpPr/>
            <p:nvPr/>
          </p:nvSpPr>
          <p:spPr>
            <a:xfrm>
              <a:off x="1706498" y="1252474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4">
                  <a:moveTo>
                    <a:pt x="114807" y="57403"/>
                  </a:moveTo>
                  <a:lnTo>
                    <a:pt x="110362" y="79755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3" y="114808"/>
                  </a:lnTo>
                  <a:lnTo>
                    <a:pt x="35051" y="110362"/>
                  </a:lnTo>
                  <a:lnTo>
                    <a:pt x="16890" y="98043"/>
                  </a:lnTo>
                  <a:lnTo>
                    <a:pt x="4571" y="79755"/>
                  </a:lnTo>
                  <a:lnTo>
                    <a:pt x="0" y="57403"/>
                  </a:lnTo>
                  <a:lnTo>
                    <a:pt x="4571" y="35051"/>
                  </a:lnTo>
                  <a:lnTo>
                    <a:pt x="16890" y="16763"/>
                  </a:lnTo>
                  <a:lnTo>
                    <a:pt x="35051" y="4445"/>
                  </a:lnTo>
                  <a:lnTo>
                    <a:pt x="57403" y="0"/>
                  </a:lnTo>
                  <a:lnTo>
                    <a:pt x="79756" y="4445"/>
                  </a:lnTo>
                  <a:lnTo>
                    <a:pt x="98043" y="16763"/>
                  </a:lnTo>
                  <a:lnTo>
                    <a:pt x="110362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1726565" y="1282445"/>
              <a:ext cx="74930" cy="55244"/>
            </a:xfrm>
            <a:custGeom>
              <a:avLst/>
              <a:gdLst/>
              <a:ahLst/>
              <a:cxnLst/>
              <a:rect l="l" t="t" r="r" b="b"/>
              <a:pathLst>
                <a:path w="74930" h="55244">
                  <a:moveTo>
                    <a:pt x="35052" y="35433"/>
                  </a:moveTo>
                  <a:lnTo>
                    <a:pt x="34036" y="32258"/>
                  </a:lnTo>
                  <a:lnTo>
                    <a:pt x="30353" y="27813"/>
                  </a:lnTo>
                  <a:lnTo>
                    <a:pt x="28067" y="26289"/>
                  </a:lnTo>
                  <a:lnTo>
                    <a:pt x="25273" y="25400"/>
                  </a:lnTo>
                  <a:lnTo>
                    <a:pt x="27686" y="24257"/>
                  </a:lnTo>
                  <a:lnTo>
                    <a:pt x="29591" y="22987"/>
                  </a:lnTo>
                  <a:lnTo>
                    <a:pt x="32512" y="19304"/>
                  </a:lnTo>
                  <a:lnTo>
                    <a:pt x="33401" y="16637"/>
                  </a:lnTo>
                  <a:lnTo>
                    <a:pt x="33401" y="9398"/>
                  </a:lnTo>
                  <a:lnTo>
                    <a:pt x="32004" y="6096"/>
                  </a:lnTo>
                  <a:lnTo>
                    <a:pt x="26289" y="1270"/>
                  </a:lnTo>
                  <a:lnTo>
                    <a:pt x="22479" y="0"/>
                  </a:lnTo>
                  <a:lnTo>
                    <a:pt x="13335" y="0"/>
                  </a:lnTo>
                  <a:lnTo>
                    <a:pt x="9525" y="1143"/>
                  </a:lnTo>
                  <a:lnTo>
                    <a:pt x="3683" y="5842"/>
                  </a:lnTo>
                  <a:lnTo>
                    <a:pt x="2286" y="8763"/>
                  </a:lnTo>
                  <a:lnTo>
                    <a:pt x="2286" y="14351"/>
                  </a:lnTo>
                  <a:lnTo>
                    <a:pt x="9906" y="8763"/>
                  </a:lnTo>
                  <a:lnTo>
                    <a:pt x="9525" y="8382"/>
                  </a:lnTo>
                  <a:lnTo>
                    <a:pt x="9525" y="7620"/>
                  </a:lnTo>
                  <a:lnTo>
                    <a:pt x="10160" y="6858"/>
                  </a:lnTo>
                  <a:lnTo>
                    <a:pt x="12827" y="5334"/>
                  </a:lnTo>
                  <a:lnTo>
                    <a:pt x="14605" y="4953"/>
                  </a:lnTo>
                  <a:lnTo>
                    <a:pt x="19304" y="4953"/>
                  </a:lnTo>
                  <a:lnTo>
                    <a:pt x="21209" y="5715"/>
                  </a:lnTo>
                  <a:lnTo>
                    <a:pt x="24003" y="8509"/>
                  </a:lnTo>
                  <a:lnTo>
                    <a:pt x="24638" y="10541"/>
                  </a:lnTo>
                  <a:lnTo>
                    <a:pt x="24638" y="16764"/>
                  </a:lnTo>
                  <a:lnTo>
                    <a:pt x="24003" y="19431"/>
                  </a:lnTo>
                  <a:lnTo>
                    <a:pt x="21082" y="22860"/>
                  </a:lnTo>
                  <a:lnTo>
                    <a:pt x="18288" y="23495"/>
                  </a:lnTo>
                  <a:lnTo>
                    <a:pt x="12827" y="22987"/>
                  </a:lnTo>
                  <a:lnTo>
                    <a:pt x="11811" y="22987"/>
                  </a:lnTo>
                  <a:lnTo>
                    <a:pt x="11049" y="23241"/>
                  </a:lnTo>
                  <a:lnTo>
                    <a:pt x="9906" y="24257"/>
                  </a:lnTo>
                  <a:lnTo>
                    <a:pt x="9525" y="24892"/>
                  </a:lnTo>
                  <a:lnTo>
                    <a:pt x="9525" y="26543"/>
                  </a:lnTo>
                  <a:lnTo>
                    <a:pt x="9906" y="27178"/>
                  </a:lnTo>
                  <a:lnTo>
                    <a:pt x="10922" y="28067"/>
                  </a:lnTo>
                  <a:lnTo>
                    <a:pt x="11557" y="28321"/>
                  </a:lnTo>
                  <a:lnTo>
                    <a:pt x="13462" y="28321"/>
                  </a:lnTo>
                  <a:lnTo>
                    <a:pt x="16891" y="27940"/>
                  </a:lnTo>
                  <a:lnTo>
                    <a:pt x="19939" y="27940"/>
                  </a:lnTo>
                  <a:lnTo>
                    <a:pt x="22225" y="28829"/>
                  </a:lnTo>
                  <a:lnTo>
                    <a:pt x="24765" y="32131"/>
                  </a:lnTo>
                  <a:lnTo>
                    <a:pt x="25527" y="35052"/>
                  </a:lnTo>
                  <a:lnTo>
                    <a:pt x="25527" y="42799"/>
                  </a:lnTo>
                  <a:lnTo>
                    <a:pt x="24638" y="45593"/>
                  </a:lnTo>
                  <a:lnTo>
                    <a:pt x="21336" y="49149"/>
                  </a:lnTo>
                  <a:lnTo>
                    <a:pt x="18796" y="50038"/>
                  </a:lnTo>
                  <a:lnTo>
                    <a:pt x="13081" y="50038"/>
                  </a:lnTo>
                  <a:lnTo>
                    <a:pt x="11049" y="49530"/>
                  </a:lnTo>
                  <a:lnTo>
                    <a:pt x="8382" y="48006"/>
                  </a:lnTo>
                  <a:lnTo>
                    <a:pt x="7112" y="47117"/>
                  </a:lnTo>
                  <a:lnTo>
                    <a:pt x="7112" y="45974"/>
                  </a:lnTo>
                  <a:lnTo>
                    <a:pt x="7239" y="45720"/>
                  </a:lnTo>
                  <a:lnTo>
                    <a:pt x="9271" y="44450"/>
                  </a:lnTo>
                  <a:lnTo>
                    <a:pt x="10160" y="43434"/>
                  </a:lnTo>
                  <a:lnTo>
                    <a:pt x="7620" y="34544"/>
                  </a:lnTo>
                  <a:lnTo>
                    <a:pt x="4318" y="34544"/>
                  </a:lnTo>
                  <a:lnTo>
                    <a:pt x="2794" y="35306"/>
                  </a:lnTo>
                  <a:lnTo>
                    <a:pt x="508" y="37973"/>
                  </a:lnTo>
                  <a:lnTo>
                    <a:pt x="0" y="39751"/>
                  </a:lnTo>
                  <a:lnTo>
                    <a:pt x="0" y="45847"/>
                  </a:lnTo>
                  <a:lnTo>
                    <a:pt x="1524" y="48895"/>
                  </a:lnTo>
                  <a:lnTo>
                    <a:pt x="7747" y="53721"/>
                  </a:lnTo>
                  <a:lnTo>
                    <a:pt x="11811" y="54864"/>
                  </a:lnTo>
                  <a:lnTo>
                    <a:pt x="22098" y="54864"/>
                  </a:lnTo>
                  <a:lnTo>
                    <a:pt x="26543" y="53467"/>
                  </a:lnTo>
                  <a:lnTo>
                    <a:pt x="33274" y="47625"/>
                  </a:lnTo>
                  <a:lnTo>
                    <a:pt x="35052" y="43815"/>
                  </a:lnTo>
                  <a:lnTo>
                    <a:pt x="35052" y="35433"/>
                  </a:lnTo>
                  <a:close/>
                </a:path>
                <a:path w="74930" h="55244">
                  <a:moveTo>
                    <a:pt x="74422" y="35814"/>
                  </a:moveTo>
                  <a:lnTo>
                    <a:pt x="69977" y="35814"/>
                  </a:lnTo>
                  <a:lnTo>
                    <a:pt x="68580" y="42926"/>
                  </a:lnTo>
                  <a:lnTo>
                    <a:pt x="67945" y="44069"/>
                  </a:lnTo>
                  <a:lnTo>
                    <a:pt x="67437" y="44577"/>
                  </a:lnTo>
                  <a:lnTo>
                    <a:pt x="66675" y="45085"/>
                  </a:lnTo>
                  <a:lnTo>
                    <a:pt x="49022" y="45085"/>
                  </a:lnTo>
                  <a:lnTo>
                    <a:pt x="52705" y="41275"/>
                  </a:lnTo>
                  <a:lnTo>
                    <a:pt x="56007" y="38354"/>
                  </a:lnTo>
                  <a:lnTo>
                    <a:pt x="65278" y="30734"/>
                  </a:lnTo>
                  <a:lnTo>
                    <a:pt x="68580" y="27813"/>
                  </a:lnTo>
                  <a:lnTo>
                    <a:pt x="70866" y="25146"/>
                  </a:lnTo>
                  <a:lnTo>
                    <a:pt x="73279" y="20701"/>
                  </a:lnTo>
                  <a:lnTo>
                    <a:pt x="73914" y="18161"/>
                  </a:lnTo>
                  <a:lnTo>
                    <a:pt x="73914" y="10668"/>
                  </a:lnTo>
                  <a:lnTo>
                    <a:pt x="72390" y="6985"/>
                  </a:lnTo>
                  <a:lnTo>
                    <a:pt x="66421" y="1651"/>
                  </a:lnTo>
                  <a:lnTo>
                    <a:pt x="62230" y="381"/>
                  </a:lnTo>
                  <a:lnTo>
                    <a:pt x="52070" y="381"/>
                  </a:lnTo>
                  <a:lnTo>
                    <a:pt x="48006" y="1651"/>
                  </a:lnTo>
                  <a:lnTo>
                    <a:pt x="41656" y="7239"/>
                  </a:lnTo>
                  <a:lnTo>
                    <a:pt x="40005" y="10668"/>
                  </a:lnTo>
                  <a:lnTo>
                    <a:pt x="40005" y="17272"/>
                  </a:lnTo>
                  <a:lnTo>
                    <a:pt x="46609" y="12446"/>
                  </a:lnTo>
                  <a:lnTo>
                    <a:pt x="46101" y="11938"/>
                  </a:lnTo>
                  <a:lnTo>
                    <a:pt x="46101" y="10033"/>
                  </a:lnTo>
                  <a:lnTo>
                    <a:pt x="46990" y="8509"/>
                  </a:lnTo>
                  <a:lnTo>
                    <a:pt x="50673" y="5842"/>
                  </a:lnTo>
                  <a:lnTo>
                    <a:pt x="53086" y="5207"/>
                  </a:lnTo>
                  <a:lnTo>
                    <a:pt x="58674" y="5207"/>
                  </a:lnTo>
                  <a:lnTo>
                    <a:pt x="60833" y="5969"/>
                  </a:lnTo>
                  <a:lnTo>
                    <a:pt x="63754" y="8763"/>
                  </a:lnTo>
                  <a:lnTo>
                    <a:pt x="64516" y="10922"/>
                  </a:lnTo>
                  <a:lnTo>
                    <a:pt x="64516" y="16129"/>
                  </a:lnTo>
                  <a:lnTo>
                    <a:pt x="64008" y="18542"/>
                  </a:lnTo>
                  <a:lnTo>
                    <a:pt x="61976" y="22733"/>
                  </a:lnTo>
                  <a:lnTo>
                    <a:pt x="60325" y="25273"/>
                  </a:lnTo>
                  <a:lnTo>
                    <a:pt x="46609" y="40513"/>
                  </a:lnTo>
                  <a:lnTo>
                    <a:pt x="41529" y="46482"/>
                  </a:lnTo>
                  <a:lnTo>
                    <a:pt x="38735" y="50165"/>
                  </a:lnTo>
                  <a:lnTo>
                    <a:pt x="38735" y="53467"/>
                  </a:lnTo>
                  <a:lnTo>
                    <a:pt x="72898" y="53467"/>
                  </a:lnTo>
                  <a:lnTo>
                    <a:pt x="74422" y="35814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5" name="object 195"/>
          <p:cNvGrpSpPr/>
          <p:nvPr/>
        </p:nvGrpSpPr>
        <p:grpSpPr>
          <a:xfrm>
            <a:off x="1657794" y="1761299"/>
            <a:ext cx="118110" cy="118110"/>
            <a:chOff x="1657794" y="1761299"/>
            <a:chExt cx="118110" cy="118110"/>
          </a:xfrm>
        </p:grpSpPr>
        <p:sp>
          <p:nvSpPr>
            <p:cNvPr id="196" name="object 196"/>
            <p:cNvSpPr/>
            <p:nvPr/>
          </p:nvSpPr>
          <p:spPr>
            <a:xfrm>
              <a:off x="1659382" y="1762886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1" y="4572"/>
                  </a:lnTo>
                  <a:lnTo>
                    <a:pt x="16891" y="16890"/>
                  </a:lnTo>
                  <a:lnTo>
                    <a:pt x="4572" y="35178"/>
                  </a:lnTo>
                  <a:lnTo>
                    <a:pt x="0" y="57530"/>
                  </a:lnTo>
                  <a:lnTo>
                    <a:pt x="4572" y="79883"/>
                  </a:lnTo>
                  <a:lnTo>
                    <a:pt x="16891" y="98043"/>
                  </a:lnTo>
                  <a:lnTo>
                    <a:pt x="35051" y="110362"/>
                  </a:lnTo>
                  <a:lnTo>
                    <a:pt x="57404" y="114935"/>
                  </a:lnTo>
                  <a:lnTo>
                    <a:pt x="79756" y="110362"/>
                  </a:lnTo>
                  <a:lnTo>
                    <a:pt x="98043" y="98043"/>
                  </a:lnTo>
                  <a:lnTo>
                    <a:pt x="110362" y="79883"/>
                  </a:lnTo>
                  <a:lnTo>
                    <a:pt x="114807" y="57530"/>
                  </a:lnTo>
                  <a:lnTo>
                    <a:pt x="110362" y="35178"/>
                  </a:lnTo>
                  <a:lnTo>
                    <a:pt x="98043" y="16890"/>
                  </a:lnTo>
                  <a:lnTo>
                    <a:pt x="79756" y="4572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659382" y="1762886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7" y="57530"/>
                  </a:moveTo>
                  <a:lnTo>
                    <a:pt x="110362" y="79883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4" y="114935"/>
                  </a:lnTo>
                  <a:lnTo>
                    <a:pt x="35051" y="110362"/>
                  </a:lnTo>
                  <a:lnTo>
                    <a:pt x="16891" y="98043"/>
                  </a:lnTo>
                  <a:lnTo>
                    <a:pt x="4572" y="79883"/>
                  </a:lnTo>
                  <a:lnTo>
                    <a:pt x="0" y="57530"/>
                  </a:lnTo>
                  <a:lnTo>
                    <a:pt x="4572" y="35178"/>
                  </a:lnTo>
                  <a:lnTo>
                    <a:pt x="16891" y="16890"/>
                  </a:lnTo>
                  <a:lnTo>
                    <a:pt x="35051" y="4572"/>
                  </a:lnTo>
                  <a:lnTo>
                    <a:pt x="57404" y="0"/>
                  </a:lnTo>
                  <a:lnTo>
                    <a:pt x="79756" y="4572"/>
                  </a:lnTo>
                  <a:lnTo>
                    <a:pt x="98043" y="16890"/>
                  </a:lnTo>
                  <a:lnTo>
                    <a:pt x="110362" y="35178"/>
                  </a:lnTo>
                  <a:lnTo>
                    <a:pt x="114807" y="57530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1679448" y="1794636"/>
              <a:ext cx="74930" cy="55244"/>
            </a:xfrm>
            <a:custGeom>
              <a:avLst/>
              <a:gdLst/>
              <a:ahLst/>
              <a:cxnLst/>
              <a:rect l="l" t="t" r="r" b="b"/>
              <a:pathLst>
                <a:path w="74930" h="55244">
                  <a:moveTo>
                    <a:pt x="35052" y="35433"/>
                  </a:moveTo>
                  <a:lnTo>
                    <a:pt x="34036" y="32258"/>
                  </a:lnTo>
                  <a:lnTo>
                    <a:pt x="30353" y="27813"/>
                  </a:lnTo>
                  <a:lnTo>
                    <a:pt x="28067" y="26289"/>
                  </a:lnTo>
                  <a:lnTo>
                    <a:pt x="25273" y="25400"/>
                  </a:lnTo>
                  <a:lnTo>
                    <a:pt x="27686" y="24384"/>
                  </a:lnTo>
                  <a:lnTo>
                    <a:pt x="29591" y="22987"/>
                  </a:lnTo>
                  <a:lnTo>
                    <a:pt x="32512" y="19304"/>
                  </a:lnTo>
                  <a:lnTo>
                    <a:pt x="33401" y="16637"/>
                  </a:lnTo>
                  <a:lnTo>
                    <a:pt x="33401" y="9398"/>
                  </a:lnTo>
                  <a:lnTo>
                    <a:pt x="32004" y="6096"/>
                  </a:lnTo>
                  <a:lnTo>
                    <a:pt x="26289" y="1270"/>
                  </a:lnTo>
                  <a:lnTo>
                    <a:pt x="22606" y="0"/>
                  </a:lnTo>
                  <a:lnTo>
                    <a:pt x="13335" y="0"/>
                  </a:lnTo>
                  <a:lnTo>
                    <a:pt x="9525" y="1270"/>
                  </a:lnTo>
                  <a:lnTo>
                    <a:pt x="3810" y="5842"/>
                  </a:lnTo>
                  <a:lnTo>
                    <a:pt x="2286" y="8890"/>
                  </a:lnTo>
                  <a:lnTo>
                    <a:pt x="2286" y="14351"/>
                  </a:lnTo>
                  <a:lnTo>
                    <a:pt x="9906" y="8763"/>
                  </a:lnTo>
                  <a:lnTo>
                    <a:pt x="9652" y="8382"/>
                  </a:lnTo>
                  <a:lnTo>
                    <a:pt x="9652" y="7620"/>
                  </a:lnTo>
                  <a:lnTo>
                    <a:pt x="10160" y="6858"/>
                  </a:lnTo>
                  <a:lnTo>
                    <a:pt x="12827" y="5461"/>
                  </a:lnTo>
                  <a:lnTo>
                    <a:pt x="14605" y="4953"/>
                  </a:lnTo>
                  <a:lnTo>
                    <a:pt x="19304" y="4953"/>
                  </a:lnTo>
                  <a:lnTo>
                    <a:pt x="21336" y="5715"/>
                  </a:lnTo>
                  <a:lnTo>
                    <a:pt x="24003" y="8509"/>
                  </a:lnTo>
                  <a:lnTo>
                    <a:pt x="24638" y="10541"/>
                  </a:lnTo>
                  <a:lnTo>
                    <a:pt x="24638" y="16891"/>
                  </a:lnTo>
                  <a:lnTo>
                    <a:pt x="24003" y="19431"/>
                  </a:lnTo>
                  <a:lnTo>
                    <a:pt x="21463" y="22479"/>
                  </a:lnTo>
                  <a:lnTo>
                    <a:pt x="19558" y="23241"/>
                  </a:lnTo>
                  <a:lnTo>
                    <a:pt x="15240" y="23241"/>
                  </a:lnTo>
                  <a:lnTo>
                    <a:pt x="12827" y="22987"/>
                  </a:lnTo>
                  <a:lnTo>
                    <a:pt x="11811" y="22987"/>
                  </a:lnTo>
                  <a:lnTo>
                    <a:pt x="11049" y="23241"/>
                  </a:lnTo>
                  <a:lnTo>
                    <a:pt x="9906" y="24257"/>
                  </a:lnTo>
                  <a:lnTo>
                    <a:pt x="9525" y="24892"/>
                  </a:lnTo>
                  <a:lnTo>
                    <a:pt x="9525" y="26543"/>
                  </a:lnTo>
                  <a:lnTo>
                    <a:pt x="9906" y="27178"/>
                  </a:lnTo>
                  <a:lnTo>
                    <a:pt x="10922" y="28194"/>
                  </a:lnTo>
                  <a:lnTo>
                    <a:pt x="11557" y="28321"/>
                  </a:lnTo>
                  <a:lnTo>
                    <a:pt x="13462" y="28321"/>
                  </a:lnTo>
                  <a:lnTo>
                    <a:pt x="16891" y="27940"/>
                  </a:lnTo>
                  <a:lnTo>
                    <a:pt x="19939" y="27940"/>
                  </a:lnTo>
                  <a:lnTo>
                    <a:pt x="22225" y="28829"/>
                  </a:lnTo>
                  <a:lnTo>
                    <a:pt x="24892" y="32131"/>
                  </a:lnTo>
                  <a:lnTo>
                    <a:pt x="25527" y="35052"/>
                  </a:lnTo>
                  <a:lnTo>
                    <a:pt x="25527" y="42799"/>
                  </a:lnTo>
                  <a:lnTo>
                    <a:pt x="24638" y="45593"/>
                  </a:lnTo>
                  <a:lnTo>
                    <a:pt x="21336" y="49149"/>
                  </a:lnTo>
                  <a:lnTo>
                    <a:pt x="18796" y="50038"/>
                  </a:lnTo>
                  <a:lnTo>
                    <a:pt x="13081" y="50038"/>
                  </a:lnTo>
                  <a:lnTo>
                    <a:pt x="11049" y="49530"/>
                  </a:lnTo>
                  <a:lnTo>
                    <a:pt x="8382" y="48006"/>
                  </a:lnTo>
                  <a:lnTo>
                    <a:pt x="7239" y="47117"/>
                  </a:lnTo>
                  <a:lnTo>
                    <a:pt x="7239" y="46101"/>
                  </a:lnTo>
                  <a:lnTo>
                    <a:pt x="7366" y="45847"/>
                  </a:lnTo>
                  <a:lnTo>
                    <a:pt x="9271" y="44450"/>
                  </a:lnTo>
                  <a:lnTo>
                    <a:pt x="10287" y="43434"/>
                  </a:lnTo>
                  <a:lnTo>
                    <a:pt x="7747" y="34544"/>
                  </a:lnTo>
                  <a:lnTo>
                    <a:pt x="4318" y="34544"/>
                  </a:lnTo>
                  <a:lnTo>
                    <a:pt x="2794" y="35306"/>
                  </a:lnTo>
                  <a:lnTo>
                    <a:pt x="508" y="38100"/>
                  </a:lnTo>
                  <a:lnTo>
                    <a:pt x="0" y="39751"/>
                  </a:lnTo>
                  <a:lnTo>
                    <a:pt x="0" y="45847"/>
                  </a:lnTo>
                  <a:lnTo>
                    <a:pt x="1524" y="48895"/>
                  </a:lnTo>
                  <a:lnTo>
                    <a:pt x="7747" y="53721"/>
                  </a:lnTo>
                  <a:lnTo>
                    <a:pt x="11811" y="54864"/>
                  </a:lnTo>
                  <a:lnTo>
                    <a:pt x="22098" y="54864"/>
                  </a:lnTo>
                  <a:lnTo>
                    <a:pt x="26543" y="53467"/>
                  </a:lnTo>
                  <a:lnTo>
                    <a:pt x="33401" y="47625"/>
                  </a:lnTo>
                  <a:lnTo>
                    <a:pt x="35052" y="43815"/>
                  </a:lnTo>
                  <a:lnTo>
                    <a:pt x="35052" y="35433"/>
                  </a:lnTo>
                  <a:close/>
                </a:path>
                <a:path w="74930" h="55244">
                  <a:moveTo>
                    <a:pt x="74422" y="35433"/>
                  </a:moveTo>
                  <a:lnTo>
                    <a:pt x="64643" y="25400"/>
                  </a:lnTo>
                  <a:lnTo>
                    <a:pt x="67056" y="24384"/>
                  </a:lnTo>
                  <a:lnTo>
                    <a:pt x="68961" y="22987"/>
                  </a:lnTo>
                  <a:lnTo>
                    <a:pt x="71882" y="19304"/>
                  </a:lnTo>
                  <a:lnTo>
                    <a:pt x="72771" y="16637"/>
                  </a:lnTo>
                  <a:lnTo>
                    <a:pt x="72771" y="9398"/>
                  </a:lnTo>
                  <a:lnTo>
                    <a:pt x="71247" y="6096"/>
                  </a:lnTo>
                  <a:lnTo>
                    <a:pt x="65659" y="1270"/>
                  </a:lnTo>
                  <a:lnTo>
                    <a:pt x="61849" y="0"/>
                  </a:lnTo>
                  <a:lnTo>
                    <a:pt x="52705" y="0"/>
                  </a:lnTo>
                  <a:lnTo>
                    <a:pt x="48895" y="1270"/>
                  </a:lnTo>
                  <a:lnTo>
                    <a:pt x="43053" y="5842"/>
                  </a:lnTo>
                  <a:lnTo>
                    <a:pt x="41656" y="8763"/>
                  </a:lnTo>
                  <a:lnTo>
                    <a:pt x="41656" y="14351"/>
                  </a:lnTo>
                  <a:lnTo>
                    <a:pt x="49276" y="8763"/>
                  </a:lnTo>
                  <a:lnTo>
                    <a:pt x="48895" y="8382"/>
                  </a:lnTo>
                  <a:lnTo>
                    <a:pt x="48895" y="7620"/>
                  </a:lnTo>
                  <a:lnTo>
                    <a:pt x="49530" y="6858"/>
                  </a:lnTo>
                  <a:lnTo>
                    <a:pt x="52197" y="5461"/>
                  </a:lnTo>
                  <a:lnTo>
                    <a:pt x="53975" y="4953"/>
                  </a:lnTo>
                  <a:lnTo>
                    <a:pt x="58674" y="4953"/>
                  </a:lnTo>
                  <a:lnTo>
                    <a:pt x="60579" y="5715"/>
                  </a:lnTo>
                  <a:lnTo>
                    <a:pt x="63246" y="8509"/>
                  </a:lnTo>
                  <a:lnTo>
                    <a:pt x="64008" y="10541"/>
                  </a:lnTo>
                  <a:lnTo>
                    <a:pt x="64008" y="16764"/>
                  </a:lnTo>
                  <a:lnTo>
                    <a:pt x="63373" y="19431"/>
                  </a:lnTo>
                  <a:lnTo>
                    <a:pt x="60452" y="22860"/>
                  </a:lnTo>
                  <a:lnTo>
                    <a:pt x="57658" y="23495"/>
                  </a:lnTo>
                  <a:lnTo>
                    <a:pt x="52197" y="22987"/>
                  </a:lnTo>
                  <a:lnTo>
                    <a:pt x="51181" y="22987"/>
                  </a:lnTo>
                  <a:lnTo>
                    <a:pt x="50419" y="23241"/>
                  </a:lnTo>
                  <a:lnTo>
                    <a:pt x="49276" y="24257"/>
                  </a:lnTo>
                  <a:lnTo>
                    <a:pt x="48895" y="24892"/>
                  </a:lnTo>
                  <a:lnTo>
                    <a:pt x="48895" y="26543"/>
                  </a:lnTo>
                  <a:lnTo>
                    <a:pt x="49276" y="27178"/>
                  </a:lnTo>
                  <a:lnTo>
                    <a:pt x="50292" y="28194"/>
                  </a:lnTo>
                  <a:lnTo>
                    <a:pt x="50927" y="28321"/>
                  </a:lnTo>
                  <a:lnTo>
                    <a:pt x="52832" y="28321"/>
                  </a:lnTo>
                  <a:lnTo>
                    <a:pt x="56261" y="27940"/>
                  </a:lnTo>
                  <a:lnTo>
                    <a:pt x="59309" y="27940"/>
                  </a:lnTo>
                  <a:lnTo>
                    <a:pt x="61468" y="28829"/>
                  </a:lnTo>
                  <a:lnTo>
                    <a:pt x="64135" y="32131"/>
                  </a:lnTo>
                  <a:lnTo>
                    <a:pt x="64897" y="35052"/>
                  </a:lnTo>
                  <a:lnTo>
                    <a:pt x="64897" y="42799"/>
                  </a:lnTo>
                  <a:lnTo>
                    <a:pt x="64008" y="45593"/>
                  </a:lnTo>
                  <a:lnTo>
                    <a:pt x="60706" y="49149"/>
                  </a:lnTo>
                  <a:lnTo>
                    <a:pt x="58166" y="50038"/>
                  </a:lnTo>
                  <a:lnTo>
                    <a:pt x="52451" y="50038"/>
                  </a:lnTo>
                  <a:lnTo>
                    <a:pt x="50419" y="49530"/>
                  </a:lnTo>
                  <a:lnTo>
                    <a:pt x="47752" y="48006"/>
                  </a:lnTo>
                  <a:lnTo>
                    <a:pt x="46609" y="47117"/>
                  </a:lnTo>
                  <a:lnTo>
                    <a:pt x="46609" y="45720"/>
                  </a:lnTo>
                  <a:lnTo>
                    <a:pt x="48641" y="44450"/>
                  </a:lnTo>
                  <a:lnTo>
                    <a:pt x="49530" y="43434"/>
                  </a:lnTo>
                  <a:lnTo>
                    <a:pt x="46990" y="34544"/>
                  </a:lnTo>
                  <a:lnTo>
                    <a:pt x="43688" y="34544"/>
                  </a:lnTo>
                  <a:lnTo>
                    <a:pt x="42164" y="35306"/>
                  </a:lnTo>
                  <a:lnTo>
                    <a:pt x="39878" y="38100"/>
                  </a:lnTo>
                  <a:lnTo>
                    <a:pt x="39370" y="39878"/>
                  </a:lnTo>
                  <a:lnTo>
                    <a:pt x="39370" y="45847"/>
                  </a:lnTo>
                  <a:lnTo>
                    <a:pt x="40894" y="48895"/>
                  </a:lnTo>
                  <a:lnTo>
                    <a:pt x="47117" y="53721"/>
                  </a:lnTo>
                  <a:lnTo>
                    <a:pt x="51181" y="54864"/>
                  </a:lnTo>
                  <a:lnTo>
                    <a:pt x="61468" y="54864"/>
                  </a:lnTo>
                  <a:lnTo>
                    <a:pt x="65913" y="53467"/>
                  </a:lnTo>
                  <a:lnTo>
                    <a:pt x="72644" y="47625"/>
                  </a:lnTo>
                  <a:lnTo>
                    <a:pt x="74422" y="43815"/>
                  </a:lnTo>
                  <a:lnTo>
                    <a:pt x="74422" y="35433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9" name="object 199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735963" y="1991551"/>
            <a:ext cx="116762" cy="116775"/>
          </a:xfrm>
          <a:prstGeom prst="rect">
            <a:avLst/>
          </a:prstGeom>
        </p:spPr>
      </p:pic>
      <p:grpSp>
        <p:nvGrpSpPr>
          <p:cNvPr id="200" name="object 200"/>
          <p:cNvGrpSpPr/>
          <p:nvPr/>
        </p:nvGrpSpPr>
        <p:grpSpPr>
          <a:xfrm>
            <a:off x="1792033" y="1629854"/>
            <a:ext cx="118110" cy="118110"/>
            <a:chOff x="1792033" y="1629854"/>
            <a:chExt cx="118110" cy="118110"/>
          </a:xfrm>
        </p:grpSpPr>
        <p:sp>
          <p:nvSpPr>
            <p:cNvPr id="201" name="object 201"/>
            <p:cNvSpPr/>
            <p:nvPr/>
          </p:nvSpPr>
          <p:spPr>
            <a:xfrm>
              <a:off x="1793620" y="1631442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2" y="4572"/>
                  </a:lnTo>
                  <a:lnTo>
                    <a:pt x="16764" y="16891"/>
                  </a:lnTo>
                  <a:lnTo>
                    <a:pt x="4572" y="35052"/>
                  </a:lnTo>
                  <a:lnTo>
                    <a:pt x="0" y="57404"/>
                  </a:lnTo>
                  <a:lnTo>
                    <a:pt x="4572" y="79756"/>
                  </a:lnTo>
                  <a:lnTo>
                    <a:pt x="16764" y="98044"/>
                  </a:lnTo>
                  <a:lnTo>
                    <a:pt x="35052" y="110362"/>
                  </a:lnTo>
                  <a:lnTo>
                    <a:pt x="57404" y="114935"/>
                  </a:lnTo>
                  <a:lnTo>
                    <a:pt x="79756" y="110362"/>
                  </a:lnTo>
                  <a:lnTo>
                    <a:pt x="98043" y="98044"/>
                  </a:lnTo>
                  <a:lnTo>
                    <a:pt x="110362" y="79756"/>
                  </a:lnTo>
                  <a:lnTo>
                    <a:pt x="114808" y="57404"/>
                  </a:lnTo>
                  <a:lnTo>
                    <a:pt x="110362" y="35052"/>
                  </a:lnTo>
                  <a:lnTo>
                    <a:pt x="98043" y="16891"/>
                  </a:lnTo>
                  <a:lnTo>
                    <a:pt x="79756" y="4572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1793620" y="1631442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8" y="57404"/>
                  </a:moveTo>
                  <a:lnTo>
                    <a:pt x="110362" y="79756"/>
                  </a:lnTo>
                  <a:lnTo>
                    <a:pt x="98043" y="98044"/>
                  </a:lnTo>
                  <a:lnTo>
                    <a:pt x="79756" y="110362"/>
                  </a:lnTo>
                  <a:lnTo>
                    <a:pt x="57404" y="114935"/>
                  </a:lnTo>
                  <a:lnTo>
                    <a:pt x="35052" y="110362"/>
                  </a:lnTo>
                  <a:lnTo>
                    <a:pt x="16764" y="98044"/>
                  </a:lnTo>
                  <a:lnTo>
                    <a:pt x="4572" y="79756"/>
                  </a:lnTo>
                  <a:lnTo>
                    <a:pt x="0" y="57404"/>
                  </a:lnTo>
                  <a:lnTo>
                    <a:pt x="4572" y="35052"/>
                  </a:lnTo>
                  <a:lnTo>
                    <a:pt x="16764" y="16891"/>
                  </a:lnTo>
                  <a:lnTo>
                    <a:pt x="35052" y="4572"/>
                  </a:lnTo>
                  <a:lnTo>
                    <a:pt x="57404" y="0"/>
                  </a:lnTo>
                  <a:lnTo>
                    <a:pt x="79756" y="4572"/>
                  </a:lnTo>
                  <a:lnTo>
                    <a:pt x="98043" y="16891"/>
                  </a:lnTo>
                  <a:lnTo>
                    <a:pt x="110362" y="35052"/>
                  </a:lnTo>
                  <a:lnTo>
                    <a:pt x="114808" y="57404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1817751" y="1662556"/>
              <a:ext cx="70485" cy="55880"/>
            </a:xfrm>
            <a:custGeom>
              <a:avLst/>
              <a:gdLst/>
              <a:ahLst/>
              <a:cxnLst/>
              <a:rect l="l" t="t" r="r" b="b"/>
              <a:pathLst>
                <a:path w="70485" h="55880">
                  <a:moveTo>
                    <a:pt x="29591" y="49149"/>
                  </a:moveTo>
                  <a:lnTo>
                    <a:pt x="20955" y="49149"/>
                  </a:lnTo>
                  <a:lnTo>
                    <a:pt x="20066" y="48768"/>
                  </a:lnTo>
                  <a:lnTo>
                    <a:pt x="19812" y="48514"/>
                  </a:lnTo>
                  <a:lnTo>
                    <a:pt x="19177" y="48133"/>
                  </a:lnTo>
                  <a:lnTo>
                    <a:pt x="19050" y="46355"/>
                  </a:lnTo>
                  <a:lnTo>
                    <a:pt x="19050" y="762"/>
                  </a:lnTo>
                  <a:lnTo>
                    <a:pt x="16002" y="762"/>
                  </a:lnTo>
                  <a:lnTo>
                    <a:pt x="0" y="6223"/>
                  </a:lnTo>
                  <a:lnTo>
                    <a:pt x="0" y="10922"/>
                  </a:lnTo>
                  <a:lnTo>
                    <a:pt x="9525" y="10922"/>
                  </a:lnTo>
                  <a:lnTo>
                    <a:pt x="10414" y="11430"/>
                  </a:lnTo>
                  <a:lnTo>
                    <a:pt x="10541" y="11938"/>
                  </a:lnTo>
                  <a:lnTo>
                    <a:pt x="10541" y="47117"/>
                  </a:lnTo>
                  <a:lnTo>
                    <a:pt x="10414" y="48133"/>
                  </a:lnTo>
                  <a:lnTo>
                    <a:pt x="9525" y="48768"/>
                  </a:lnTo>
                  <a:lnTo>
                    <a:pt x="8636" y="49149"/>
                  </a:lnTo>
                  <a:lnTo>
                    <a:pt x="508" y="49149"/>
                  </a:lnTo>
                  <a:lnTo>
                    <a:pt x="508" y="54102"/>
                  </a:lnTo>
                  <a:lnTo>
                    <a:pt x="29591" y="54102"/>
                  </a:lnTo>
                  <a:lnTo>
                    <a:pt x="29591" y="49149"/>
                  </a:lnTo>
                  <a:close/>
                </a:path>
                <a:path w="70485" h="55880">
                  <a:moveTo>
                    <a:pt x="70231" y="31242"/>
                  </a:moveTo>
                  <a:lnTo>
                    <a:pt x="68707" y="27051"/>
                  </a:lnTo>
                  <a:lnTo>
                    <a:pt x="62357" y="20701"/>
                  </a:lnTo>
                  <a:lnTo>
                    <a:pt x="58293" y="19050"/>
                  </a:lnTo>
                  <a:lnTo>
                    <a:pt x="51562" y="19050"/>
                  </a:lnTo>
                  <a:lnTo>
                    <a:pt x="49911" y="19304"/>
                  </a:lnTo>
                  <a:lnTo>
                    <a:pt x="46990" y="19939"/>
                  </a:lnTo>
                  <a:lnTo>
                    <a:pt x="44450" y="20955"/>
                  </a:lnTo>
                  <a:lnTo>
                    <a:pt x="45593" y="10414"/>
                  </a:lnTo>
                  <a:lnTo>
                    <a:pt x="48387" y="11049"/>
                  </a:lnTo>
                  <a:lnTo>
                    <a:pt x="55245" y="11938"/>
                  </a:lnTo>
                  <a:lnTo>
                    <a:pt x="60198" y="11176"/>
                  </a:lnTo>
                  <a:lnTo>
                    <a:pt x="66167" y="7239"/>
                  </a:lnTo>
                  <a:lnTo>
                    <a:pt x="67818" y="4826"/>
                  </a:lnTo>
                  <a:lnTo>
                    <a:pt x="68707" y="1143"/>
                  </a:lnTo>
                  <a:lnTo>
                    <a:pt x="67056" y="0"/>
                  </a:lnTo>
                  <a:lnTo>
                    <a:pt x="65659" y="1143"/>
                  </a:lnTo>
                  <a:lnTo>
                    <a:pt x="64389" y="1651"/>
                  </a:lnTo>
                  <a:lnTo>
                    <a:pt x="60960" y="2540"/>
                  </a:lnTo>
                  <a:lnTo>
                    <a:pt x="58928" y="2667"/>
                  </a:lnTo>
                  <a:lnTo>
                    <a:pt x="53721" y="2667"/>
                  </a:lnTo>
                  <a:lnTo>
                    <a:pt x="51054" y="2540"/>
                  </a:lnTo>
                  <a:lnTo>
                    <a:pt x="46609" y="1905"/>
                  </a:lnTo>
                  <a:lnTo>
                    <a:pt x="44958" y="1397"/>
                  </a:lnTo>
                  <a:lnTo>
                    <a:pt x="43688" y="635"/>
                  </a:lnTo>
                  <a:lnTo>
                    <a:pt x="40894" y="635"/>
                  </a:lnTo>
                  <a:lnTo>
                    <a:pt x="38354" y="24892"/>
                  </a:lnTo>
                  <a:lnTo>
                    <a:pt x="37211" y="26797"/>
                  </a:lnTo>
                  <a:lnTo>
                    <a:pt x="37084" y="27432"/>
                  </a:lnTo>
                  <a:lnTo>
                    <a:pt x="37084" y="29083"/>
                  </a:lnTo>
                  <a:lnTo>
                    <a:pt x="37338" y="29972"/>
                  </a:lnTo>
                  <a:lnTo>
                    <a:pt x="38481" y="31115"/>
                  </a:lnTo>
                  <a:lnTo>
                    <a:pt x="39243" y="31496"/>
                  </a:lnTo>
                  <a:lnTo>
                    <a:pt x="41402" y="31496"/>
                  </a:lnTo>
                  <a:lnTo>
                    <a:pt x="42418" y="30988"/>
                  </a:lnTo>
                  <a:lnTo>
                    <a:pt x="43561" y="29083"/>
                  </a:lnTo>
                  <a:lnTo>
                    <a:pt x="43942" y="27940"/>
                  </a:lnTo>
                  <a:lnTo>
                    <a:pt x="44069" y="26416"/>
                  </a:lnTo>
                  <a:lnTo>
                    <a:pt x="45085" y="25654"/>
                  </a:lnTo>
                  <a:lnTo>
                    <a:pt x="46101" y="25146"/>
                  </a:lnTo>
                  <a:lnTo>
                    <a:pt x="48387" y="24257"/>
                  </a:lnTo>
                  <a:lnTo>
                    <a:pt x="49657" y="24130"/>
                  </a:lnTo>
                  <a:lnTo>
                    <a:pt x="54102" y="24130"/>
                  </a:lnTo>
                  <a:lnTo>
                    <a:pt x="56515" y="25146"/>
                  </a:lnTo>
                  <a:lnTo>
                    <a:pt x="60071" y="29337"/>
                  </a:lnTo>
                  <a:lnTo>
                    <a:pt x="60960" y="32385"/>
                  </a:lnTo>
                  <a:lnTo>
                    <a:pt x="60960" y="40894"/>
                  </a:lnTo>
                  <a:lnTo>
                    <a:pt x="60071" y="44450"/>
                  </a:lnTo>
                  <a:lnTo>
                    <a:pt x="56388" y="49403"/>
                  </a:lnTo>
                  <a:lnTo>
                    <a:pt x="53848" y="50673"/>
                  </a:lnTo>
                  <a:lnTo>
                    <a:pt x="48387" y="50673"/>
                  </a:lnTo>
                  <a:lnTo>
                    <a:pt x="46355" y="50165"/>
                  </a:lnTo>
                  <a:lnTo>
                    <a:pt x="43688" y="48641"/>
                  </a:lnTo>
                  <a:lnTo>
                    <a:pt x="42418" y="47752"/>
                  </a:lnTo>
                  <a:lnTo>
                    <a:pt x="42418" y="46609"/>
                  </a:lnTo>
                  <a:lnTo>
                    <a:pt x="42545" y="46355"/>
                  </a:lnTo>
                  <a:lnTo>
                    <a:pt x="44577" y="45085"/>
                  </a:lnTo>
                  <a:lnTo>
                    <a:pt x="45466" y="44069"/>
                  </a:lnTo>
                  <a:lnTo>
                    <a:pt x="42926" y="35179"/>
                  </a:lnTo>
                  <a:lnTo>
                    <a:pt x="39624" y="35179"/>
                  </a:lnTo>
                  <a:lnTo>
                    <a:pt x="38100" y="35941"/>
                  </a:lnTo>
                  <a:lnTo>
                    <a:pt x="35814" y="38608"/>
                  </a:lnTo>
                  <a:lnTo>
                    <a:pt x="35179" y="40386"/>
                  </a:lnTo>
                  <a:lnTo>
                    <a:pt x="35179" y="46228"/>
                  </a:lnTo>
                  <a:lnTo>
                    <a:pt x="36703" y="49276"/>
                  </a:lnTo>
                  <a:lnTo>
                    <a:pt x="42672" y="54229"/>
                  </a:lnTo>
                  <a:lnTo>
                    <a:pt x="46355" y="55372"/>
                  </a:lnTo>
                  <a:lnTo>
                    <a:pt x="56642" y="55372"/>
                  </a:lnTo>
                  <a:lnTo>
                    <a:pt x="61468" y="53721"/>
                  </a:lnTo>
                  <a:lnTo>
                    <a:pt x="68453" y="46863"/>
                  </a:lnTo>
                  <a:lnTo>
                    <a:pt x="70231" y="42164"/>
                  </a:lnTo>
                  <a:lnTo>
                    <a:pt x="70231" y="31242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4" name="object 204"/>
          <p:cNvGrpSpPr/>
          <p:nvPr/>
        </p:nvGrpSpPr>
        <p:grpSpPr>
          <a:xfrm>
            <a:off x="2854007" y="2507678"/>
            <a:ext cx="233679" cy="264160"/>
            <a:chOff x="2854007" y="2507678"/>
            <a:chExt cx="233679" cy="264160"/>
          </a:xfrm>
        </p:grpSpPr>
        <p:sp>
          <p:nvSpPr>
            <p:cNvPr id="205" name="object 205"/>
            <p:cNvSpPr/>
            <p:nvPr/>
          </p:nvSpPr>
          <p:spPr>
            <a:xfrm>
              <a:off x="2855595" y="2509266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2" y="4572"/>
                  </a:lnTo>
                  <a:lnTo>
                    <a:pt x="16891" y="16891"/>
                  </a:lnTo>
                  <a:lnTo>
                    <a:pt x="4572" y="35051"/>
                  </a:lnTo>
                  <a:lnTo>
                    <a:pt x="0" y="57404"/>
                  </a:lnTo>
                  <a:lnTo>
                    <a:pt x="4572" y="79756"/>
                  </a:lnTo>
                  <a:lnTo>
                    <a:pt x="16891" y="98044"/>
                  </a:lnTo>
                  <a:lnTo>
                    <a:pt x="35052" y="110362"/>
                  </a:lnTo>
                  <a:lnTo>
                    <a:pt x="57404" y="114935"/>
                  </a:lnTo>
                  <a:lnTo>
                    <a:pt x="79756" y="110362"/>
                  </a:lnTo>
                  <a:lnTo>
                    <a:pt x="98043" y="98044"/>
                  </a:lnTo>
                  <a:lnTo>
                    <a:pt x="110362" y="79756"/>
                  </a:lnTo>
                  <a:lnTo>
                    <a:pt x="114807" y="57404"/>
                  </a:lnTo>
                  <a:lnTo>
                    <a:pt x="110362" y="35051"/>
                  </a:lnTo>
                  <a:lnTo>
                    <a:pt x="98043" y="16891"/>
                  </a:lnTo>
                  <a:lnTo>
                    <a:pt x="79756" y="4572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2855595" y="2509266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7" y="57404"/>
                  </a:moveTo>
                  <a:lnTo>
                    <a:pt x="110362" y="79756"/>
                  </a:lnTo>
                  <a:lnTo>
                    <a:pt x="98043" y="98044"/>
                  </a:lnTo>
                  <a:lnTo>
                    <a:pt x="79756" y="110362"/>
                  </a:lnTo>
                  <a:lnTo>
                    <a:pt x="57404" y="114935"/>
                  </a:lnTo>
                  <a:lnTo>
                    <a:pt x="35052" y="110362"/>
                  </a:lnTo>
                  <a:lnTo>
                    <a:pt x="16891" y="98044"/>
                  </a:lnTo>
                  <a:lnTo>
                    <a:pt x="4572" y="79756"/>
                  </a:lnTo>
                  <a:lnTo>
                    <a:pt x="0" y="57404"/>
                  </a:lnTo>
                  <a:lnTo>
                    <a:pt x="4572" y="35051"/>
                  </a:lnTo>
                  <a:lnTo>
                    <a:pt x="16891" y="16891"/>
                  </a:lnTo>
                  <a:lnTo>
                    <a:pt x="35052" y="4572"/>
                  </a:lnTo>
                  <a:lnTo>
                    <a:pt x="57404" y="0"/>
                  </a:lnTo>
                  <a:lnTo>
                    <a:pt x="79756" y="4572"/>
                  </a:lnTo>
                  <a:lnTo>
                    <a:pt x="98043" y="16891"/>
                  </a:lnTo>
                  <a:lnTo>
                    <a:pt x="110362" y="35051"/>
                  </a:lnTo>
                  <a:lnTo>
                    <a:pt x="114807" y="57404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2876677" y="2539364"/>
              <a:ext cx="70485" cy="53340"/>
            </a:xfrm>
            <a:custGeom>
              <a:avLst/>
              <a:gdLst/>
              <a:ahLst/>
              <a:cxnLst/>
              <a:rect l="l" t="t" r="r" b="b"/>
              <a:pathLst>
                <a:path w="70485" h="53339">
                  <a:moveTo>
                    <a:pt x="29591" y="48387"/>
                  </a:moveTo>
                  <a:lnTo>
                    <a:pt x="20828" y="48387"/>
                  </a:lnTo>
                  <a:lnTo>
                    <a:pt x="19939" y="48006"/>
                  </a:lnTo>
                  <a:lnTo>
                    <a:pt x="19177" y="47371"/>
                  </a:lnTo>
                  <a:lnTo>
                    <a:pt x="19050" y="45466"/>
                  </a:lnTo>
                  <a:lnTo>
                    <a:pt x="19050" y="0"/>
                  </a:lnTo>
                  <a:lnTo>
                    <a:pt x="16002" y="0"/>
                  </a:lnTo>
                  <a:lnTo>
                    <a:pt x="0" y="5461"/>
                  </a:lnTo>
                  <a:lnTo>
                    <a:pt x="0" y="10160"/>
                  </a:lnTo>
                  <a:lnTo>
                    <a:pt x="9525" y="10160"/>
                  </a:lnTo>
                  <a:lnTo>
                    <a:pt x="10287" y="10668"/>
                  </a:lnTo>
                  <a:lnTo>
                    <a:pt x="10414" y="11049"/>
                  </a:lnTo>
                  <a:lnTo>
                    <a:pt x="10414" y="46355"/>
                  </a:lnTo>
                  <a:lnTo>
                    <a:pt x="10287" y="47371"/>
                  </a:lnTo>
                  <a:lnTo>
                    <a:pt x="9525" y="48006"/>
                  </a:lnTo>
                  <a:lnTo>
                    <a:pt x="8636" y="48387"/>
                  </a:lnTo>
                  <a:lnTo>
                    <a:pt x="508" y="48387"/>
                  </a:lnTo>
                  <a:lnTo>
                    <a:pt x="508" y="53340"/>
                  </a:lnTo>
                  <a:lnTo>
                    <a:pt x="29591" y="53340"/>
                  </a:lnTo>
                  <a:lnTo>
                    <a:pt x="29591" y="48387"/>
                  </a:lnTo>
                  <a:close/>
                </a:path>
                <a:path w="70485" h="53339">
                  <a:moveTo>
                    <a:pt x="70231" y="35687"/>
                  </a:moveTo>
                  <a:lnTo>
                    <a:pt x="65786" y="35687"/>
                  </a:lnTo>
                  <a:lnTo>
                    <a:pt x="64389" y="42926"/>
                  </a:lnTo>
                  <a:lnTo>
                    <a:pt x="63373" y="44450"/>
                  </a:lnTo>
                  <a:lnTo>
                    <a:pt x="62484" y="44831"/>
                  </a:lnTo>
                  <a:lnTo>
                    <a:pt x="44831" y="44831"/>
                  </a:lnTo>
                  <a:lnTo>
                    <a:pt x="48641" y="41148"/>
                  </a:lnTo>
                  <a:lnTo>
                    <a:pt x="51816" y="38227"/>
                  </a:lnTo>
                  <a:lnTo>
                    <a:pt x="61214" y="30480"/>
                  </a:lnTo>
                  <a:lnTo>
                    <a:pt x="64516" y="27559"/>
                  </a:lnTo>
                  <a:lnTo>
                    <a:pt x="66675" y="25019"/>
                  </a:lnTo>
                  <a:lnTo>
                    <a:pt x="69215" y="20447"/>
                  </a:lnTo>
                  <a:lnTo>
                    <a:pt x="69723" y="17907"/>
                  </a:lnTo>
                  <a:lnTo>
                    <a:pt x="69723" y="10541"/>
                  </a:lnTo>
                  <a:lnTo>
                    <a:pt x="68326" y="6731"/>
                  </a:lnTo>
                  <a:lnTo>
                    <a:pt x="62357" y="1524"/>
                  </a:lnTo>
                  <a:lnTo>
                    <a:pt x="58166" y="127"/>
                  </a:lnTo>
                  <a:lnTo>
                    <a:pt x="48006" y="127"/>
                  </a:lnTo>
                  <a:lnTo>
                    <a:pt x="43815" y="1524"/>
                  </a:lnTo>
                  <a:lnTo>
                    <a:pt x="37465" y="6985"/>
                  </a:lnTo>
                  <a:lnTo>
                    <a:pt x="35941" y="10541"/>
                  </a:lnTo>
                  <a:lnTo>
                    <a:pt x="35941" y="17145"/>
                  </a:lnTo>
                  <a:lnTo>
                    <a:pt x="42799" y="12446"/>
                  </a:lnTo>
                  <a:lnTo>
                    <a:pt x="41910" y="11938"/>
                  </a:lnTo>
                  <a:lnTo>
                    <a:pt x="41910" y="9779"/>
                  </a:lnTo>
                  <a:lnTo>
                    <a:pt x="42799" y="8382"/>
                  </a:lnTo>
                  <a:lnTo>
                    <a:pt x="46609" y="5715"/>
                  </a:lnTo>
                  <a:lnTo>
                    <a:pt x="48895" y="5080"/>
                  </a:lnTo>
                  <a:lnTo>
                    <a:pt x="54483" y="5080"/>
                  </a:lnTo>
                  <a:lnTo>
                    <a:pt x="56642" y="5715"/>
                  </a:lnTo>
                  <a:lnTo>
                    <a:pt x="59563" y="8636"/>
                  </a:lnTo>
                  <a:lnTo>
                    <a:pt x="60325" y="10795"/>
                  </a:lnTo>
                  <a:lnTo>
                    <a:pt x="60325" y="16002"/>
                  </a:lnTo>
                  <a:lnTo>
                    <a:pt x="59817" y="18288"/>
                  </a:lnTo>
                  <a:lnTo>
                    <a:pt x="57912" y="22606"/>
                  </a:lnTo>
                  <a:lnTo>
                    <a:pt x="56134" y="25019"/>
                  </a:lnTo>
                  <a:lnTo>
                    <a:pt x="42545" y="40259"/>
                  </a:lnTo>
                  <a:lnTo>
                    <a:pt x="37338" y="46355"/>
                  </a:lnTo>
                  <a:lnTo>
                    <a:pt x="34544" y="50038"/>
                  </a:lnTo>
                  <a:lnTo>
                    <a:pt x="34544" y="53340"/>
                  </a:lnTo>
                  <a:lnTo>
                    <a:pt x="68834" y="53340"/>
                  </a:lnTo>
                  <a:lnTo>
                    <a:pt x="70231" y="35687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2970784" y="265493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531" y="0"/>
                  </a:moveTo>
                  <a:lnTo>
                    <a:pt x="35179" y="4444"/>
                  </a:lnTo>
                  <a:lnTo>
                    <a:pt x="16891" y="16763"/>
                  </a:lnTo>
                  <a:lnTo>
                    <a:pt x="4572" y="35051"/>
                  </a:lnTo>
                  <a:lnTo>
                    <a:pt x="0" y="57403"/>
                  </a:lnTo>
                  <a:lnTo>
                    <a:pt x="4572" y="79755"/>
                  </a:lnTo>
                  <a:lnTo>
                    <a:pt x="16891" y="97916"/>
                  </a:lnTo>
                  <a:lnTo>
                    <a:pt x="35179" y="110236"/>
                  </a:lnTo>
                  <a:lnTo>
                    <a:pt x="57531" y="114807"/>
                  </a:lnTo>
                  <a:lnTo>
                    <a:pt x="79883" y="110236"/>
                  </a:lnTo>
                  <a:lnTo>
                    <a:pt x="98043" y="97916"/>
                  </a:lnTo>
                  <a:lnTo>
                    <a:pt x="110363" y="79755"/>
                  </a:lnTo>
                  <a:lnTo>
                    <a:pt x="114935" y="57403"/>
                  </a:lnTo>
                  <a:lnTo>
                    <a:pt x="110363" y="35051"/>
                  </a:lnTo>
                  <a:lnTo>
                    <a:pt x="98043" y="16763"/>
                  </a:lnTo>
                  <a:lnTo>
                    <a:pt x="79883" y="4444"/>
                  </a:lnTo>
                  <a:lnTo>
                    <a:pt x="57531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2970784" y="265493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935" y="57403"/>
                  </a:moveTo>
                  <a:lnTo>
                    <a:pt x="110363" y="79755"/>
                  </a:lnTo>
                  <a:lnTo>
                    <a:pt x="98043" y="97916"/>
                  </a:lnTo>
                  <a:lnTo>
                    <a:pt x="79883" y="110236"/>
                  </a:lnTo>
                  <a:lnTo>
                    <a:pt x="57531" y="114807"/>
                  </a:lnTo>
                  <a:lnTo>
                    <a:pt x="35179" y="110236"/>
                  </a:lnTo>
                  <a:lnTo>
                    <a:pt x="16891" y="97916"/>
                  </a:lnTo>
                  <a:lnTo>
                    <a:pt x="4572" y="79755"/>
                  </a:lnTo>
                  <a:lnTo>
                    <a:pt x="0" y="57403"/>
                  </a:lnTo>
                  <a:lnTo>
                    <a:pt x="4572" y="35051"/>
                  </a:lnTo>
                  <a:lnTo>
                    <a:pt x="16891" y="16763"/>
                  </a:lnTo>
                  <a:lnTo>
                    <a:pt x="35179" y="4444"/>
                  </a:lnTo>
                  <a:lnTo>
                    <a:pt x="57531" y="0"/>
                  </a:lnTo>
                  <a:lnTo>
                    <a:pt x="79883" y="4444"/>
                  </a:lnTo>
                  <a:lnTo>
                    <a:pt x="98043" y="16763"/>
                  </a:lnTo>
                  <a:lnTo>
                    <a:pt x="110363" y="35051"/>
                  </a:lnTo>
                  <a:lnTo>
                    <a:pt x="114935" y="57403"/>
                  </a:lnTo>
                  <a:close/>
                </a:path>
              </a:pathLst>
            </a:custGeom>
            <a:ln w="3175">
              <a:solidFill>
                <a:srgbClr val="521E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992882" y="2684525"/>
              <a:ext cx="70485" cy="55244"/>
            </a:xfrm>
            <a:custGeom>
              <a:avLst/>
              <a:gdLst/>
              <a:ahLst/>
              <a:cxnLst/>
              <a:rect l="l" t="t" r="r" b="b"/>
              <a:pathLst>
                <a:path w="70485" h="55244">
                  <a:moveTo>
                    <a:pt x="29591" y="48514"/>
                  </a:moveTo>
                  <a:lnTo>
                    <a:pt x="20955" y="48514"/>
                  </a:lnTo>
                  <a:lnTo>
                    <a:pt x="20066" y="48133"/>
                  </a:lnTo>
                  <a:lnTo>
                    <a:pt x="19812" y="47879"/>
                  </a:lnTo>
                  <a:lnTo>
                    <a:pt x="19177" y="47498"/>
                  </a:lnTo>
                  <a:lnTo>
                    <a:pt x="19050" y="45720"/>
                  </a:lnTo>
                  <a:lnTo>
                    <a:pt x="19050" y="127"/>
                  </a:lnTo>
                  <a:lnTo>
                    <a:pt x="16002" y="127"/>
                  </a:lnTo>
                  <a:lnTo>
                    <a:pt x="0" y="5588"/>
                  </a:lnTo>
                  <a:lnTo>
                    <a:pt x="0" y="10287"/>
                  </a:lnTo>
                  <a:lnTo>
                    <a:pt x="9525" y="10287"/>
                  </a:lnTo>
                  <a:lnTo>
                    <a:pt x="10414" y="10795"/>
                  </a:lnTo>
                  <a:lnTo>
                    <a:pt x="10541" y="11303"/>
                  </a:lnTo>
                  <a:lnTo>
                    <a:pt x="10541" y="46482"/>
                  </a:lnTo>
                  <a:lnTo>
                    <a:pt x="10414" y="47498"/>
                  </a:lnTo>
                  <a:lnTo>
                    <a:pt x="9525" y="48133"/>
                  </a:lnTo>
                  <a:lnTo>
                    <a:pt x="8636" y="48514"/>
                  </a:lnTo>
                  <a:lnTo>
                    <a:pt x="508" y="48514"/>
                  </a:lnTo>
                  <a:lnTo>
                    <a:pt x="508" y="53467"/>
                  </a:lnTo>
                  <a:lnTo>
                    <a:pt x="29591" y="53467"/>
                  </a:lnTo>
                  <a:lnTo>
                    <a:pt x="29591" y="48514"/>
                  </a:lnTo>
                  <a:close/>
                </a:path>
                <a:path w="70485" h="55244">
                  <a:moveTo>
                    <a:pt x="70358" y="35433"/>
                  </a:moveTo>
                  <a:lnTo>
                    <a:pt x="60579" y="25400"/>
                  </a:lnTo>
                  <a:lnTo>
                    <a:pt x="62992" y="24257"/>
                  </a:lnTo>
                  <a:lnTo>
                    <a:pt x="64897" y="22987"/>
                  </a:lnTo>
                  <a:lnTo>
                    <a:pt x="67818" y="19304"/>
                  </a:lnTo>
                  <a:lnTo>
                    <a:pt x="68707" y="16637"/>
                  </a:lnTo>
                  <a:lnTo>
                    <a:pt x="68707" y="9398"/>
                  </a:lnTo>
                  <a:lnTo>
                    <a:pt x="67183" y="6096"/>
                  </a:lnTo>
                  <a:lnTo>
                    <a:pt x="61595" y="1270"/>
                  </a:lnTo>
                  <a:lnTo>
                    <a:pt x="57785" y="0"/>
                  </a:lnTo>
                  <a:lnTo>
                    <a:pt x="48641" y="0"/>
                  </a:lnTo>
                  <a:lnTo>
                    <a:pt x="44831" y="1143"/>
                  </a:lnTo>
                  <a:lnTo>
                    <a:pt x="38989" y="5842"/>
                  </a:lnTo>
                  <a:lnTo>
                    <a:pt x="37592" y="8763"/>
                  </a:lnTo>
                  <a:lnTo>
                    <a:pt x="37592" y="14351"/>
                  </a:lnTo>
                  <a:lnTo>
                    <a:pt x="45085" y="8763"/>
                  </a:lnTo>
                  <a:lnTo>
                    <a:pt x="44831" y="8382"/>
                  </a:lnTo>
                  <a:lnTo>
                    <a:pt x="44831" y="7620"/>
                  </a:lnTo>
                  <a:lnTo>
                    <a:pt x="45466" y="6858"/>
                  </a:lnTo>
                  <a:lnTo>
                    <a:pt x="48133" y="5334"/>
                  </a:lnTo>
                  <a:lnTo>
                    <a:pt x="49911" y="4953"/>
                  </a:lnTo>
                  <a:lnTo>
                    <a:pt x="54483" y="4953"/>
                  </a:lnTo>
                  <a:lnTo>
                    <a:pt x="56515" y="5715"/>
                  </a:lnTo>
                  <a:lnTo>
                    <a:pt x="59182" y="8509"/>
                  </a:lnTo>
                  <a:lnTo>
                    <a:pt x="59944" y="10541"/>
                  </a:lnTo>
                  <a:lnTo>
                    <a:pt x="59944" y="16764"/>
                  </a:lnTo>
                  <a:lnTo>
                    <a:pt x="59309" y="19431"/>
                  </a:lnTo>
                  <a:lnTo>
                    <a:pt x="56388" y="22860"/>
                  </a:lnTo>
                  <a:lnTo>
                    <a:pt x="53594" y="23495"/>
                  </a:lnTo>
                  <a:lnTo>
                    <a:pt x="48006" y="22987"/>
                  </a:lnTo>
                  <a:lnTo>
                    <a:pt x="47117" y="22987"/>
                  </a:lnTo>
                  <a:lnTo>
                    <a:pt x="46355" y="23241"/>
                  </a:lnTo>
                  <a:lnTo>
                    <a:pt x="45212" y="24257"/>
                  </a:lnTo>
                  <a:lnTo>
                    <a:pt x="44831" y="24892"/>
                  </a:lnTo>
                  <a:lnTo>
                    <a:pt x="44831" y="26543"/>
                  </a:lnTo>
                  <a:lnTo>
                    <a:pt x="45085" y="27178"/>
                  </a:lnTo>
                  <a:lnTo>
                    <a:pt x="46228" y="28067"/>
                  </a:lnTo>
                  <a:lnTo>
                    <a:pt x="46863" y="28321"/>
                  </a:lnTo>
                  <a:lnTo>
                    <a:pt x="48768" y="28321"/>
                  </a:lnTo>
                  <a:lnTo>
                    <a:pt x="52197" y="27940"/>
                  </a:lnTo>
                  <a:lnTo>
                    <a:pt x="55245" y="27940"/>
                  </a:lnTo>
                  <a:lnTo>
                    <a:pt x="57404" y="28829"/>
                  </a:lnTo>
                  <a:lnTo>
                    <a:pt x="60071" y="32131"/>
                  </a:lnTo>
                  <a:lnTo>
                    <a:pt x="60833" y="35052"/>
                  </a:lnTo>
                  <a:lnTo>
                    <a:pt x="60833" y="42799"/>
                  </a:lnTo>
                  <a:lnTo>
                    <a:pt x="59944" y="45593"/>
                  </a:lnTo>
                  <a:lnTo>
                    <a:pt x="56642" y="49149"/>
                  </a:lnTo>
                  <a:lnTo>
                    <a:pt x="54102" y="50038"/>
                  </a:lnTo>
                  <a:lnTo>
                    <a:pt x="48387" y="50038"/>
                  </a:lnTo>
                  <a:lnTo>
                    <a:pt x="46355" y="49530"/>
                  </a:lnTo>
                  <a:lnTo>
                    <a:pt x="43688" y="48006"/>
                  </a:lnTo>
                  <a:lnTo>
                    <a:pt x="42418" y="47117"/>
                  </a:lnTo>
                  <a:lnTo>
                    <a:pt x="42418" y="45974"/>
                  </a:lnTo>
                  <a:lnTo>
                    <a:pt x="42545" y="45720"/>
                  </a:lnTo>
                  <a:lnTo>
                    <a:pt x="43942" y="44831"/>
                  </a:lnTo>
                  <a:lnTo>
                    <a:pt x="45466" y="43434"/>
                  </a:lnTo>
                  <a:lnTo>
                    <a:pt x="42926" y="34544"/>
                  </a:lnTo>
                  <a:lnTo>
                    <a:pt x="39624" y="34544"/>
                  </a:lnTo>
                  <a:lnTo>
                    <a:pt x="38100" y="35306"/>
                  </a:lnTo>
                  <a:lnTo>
                    <a:pt x="35814" y="37973"/>
                  </a:lnTo>
                  <a:lnTo>
                    <a:pt x="35179" y="39751"/>
                  </a:lnTo>
                  <a:lnTo>
                    <a:pt x="35179" y="45720"/>
                  </a:lnTo>
                  <a:lnTo>
                    <a:pt x="36830" y="48895"/>
                  </a:lnTo>
                  <a:lnTo>
                    <a:pt x="43053" y="53721"/>
                  </a:lnTo>
                  <a:lnTo>
                    <a:pt x="47117" y="54864"/>
                  </a:lnTo>
                  <a:lnTo>
                    <a:pt x="57404" y="54864"/>
                  </a:lnTo>
                  <a:lnTo>
                    <a:pt x="61849" y="53467"/>
                  </a:lnTo>
                  <a:lnTo>
                    <a:pt x="68580" y="47625"/>
                  </a:lnTo>
                  <a:lnTo>
                    <a:pt x="70358" y="43815"/>
                  </a:lnTo>
                  <a:lnTo>
                    <a:pt x="70358" y="35433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1" name="object 211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3760089" y="2069275"/>
            <a:ext cx="116762" cy="116775"/>
          </a:xfrm>
          <a:prstGeom prst="rect">
            <a:avLst/>
          </a:prstGeom>
        </p:spPr>
      </p:pic>
      <p:grpSp>
        <p:nvGrpSpPr>
          <p:cNvPr id="212" name="object 212"/>
          <p:cNvGrpSpPr/>
          <p:nvPr/>
        </p:nvGrpSpPr>
        <p:grpSpPr>
          <a:xfrm>
            <a:off x="2555303" y="2663634"/>
            <a:ext cx="118110" cy="118110"/>
            <a:chOff x="2555303" y="2663634"/>
            <a:chExt cx="118110" cy="118110"/>
          </a:xfrm>
        </p:grpSpPr>
        <p:sp>
          <p:nvSpPr>
            <p:cNvPr id="213" name="object 213"/>
            <p:cNvSpPr/>
            <p:nvPr/>
          </p:nvSpPr>
          <p:spPr>
            <a:xfrm>
              <a:off x="2556891" y="2665222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3" y="0"/>
                  </a:moveTo>
                  <a:lnTo>
                    <a:pt x="35051" y="4444"/>
                  </a:lnTo>
                  <a:lnTo>
                    <a:pt x="16763" y="16763"/>
                  </a:lnTo>
                  <a:lnTo>
                    <a:pt x="4444" y="35051"/>
                  </a:lnTo>
                  <a:lnTo>
                    <a:pt x="0" y="57403"/>
                  </a:lnTo>
                  <a:lnTo>
                    <a:pt x="4444" y="79755"/>
                  </a:lnTo>
                  <a:lnTo>
                    <a:pt x="16763" y="98043"/>
                  </a:lnTo>
                  <a:lnTo>
                    <a:pt x="35051" y="110362"/>
                  </a:lnTo>
                  <a:lnTo>
                    <a:pt x="57403" y="114807"/>
                  </a:lnTo>
                  <a:lnTo>
                    <a:pt x="79756" y="110362"/>
                  </a:lnTo>
                  <a:lnTo>
                    <a:pt x="98043" y="98043"/>
                  </a:lnTo>
                  <a:lnTo>
                    <a:pt x="110235" y="79755"/>
                  </a:lnTo>
                  <a:lnTo>
                    <a:pt x="114807" y="57403"/>
                  </a:lnTo>
                  <a:lnTo>
                    <a:pt x="110235" y="35051"/>
                  </a:lnTo>
                  <a:lnTo>
                    <a:pt x="98043" y="16763"/>
                  </a:lnTo>
                  <a:lnTo>
                    <a:pt x="79756" y="4444"/>
                  </a:lnTo>
                  <a:lnTo>
                    <a:pt x="57403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2556891" y="2665222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7" y="57403"/>
                  </a:moveTo>
                  <a:lnTo>
                    <a:pt x="110235" y="79755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3" y="114807"/>
                  </a:lnTo>
                  <a:lnTo>
                    <a:pt x="35051" y="110362"/>
                  </a:lnTo>
                  <a:lnTo>
                    <a:pt x="16763" y="98043"/>
                  </a:lnTo>
                  <a:lnTo>
                    <a:pt x="4444" y="79755"/>
                  </a:lnTo>
                  <a:lnTo>
                    <a:pt x="0" y="57403"/>
                  </a:lnTo>
                  <a:lnTo>
                    <a:pt x="4444" y="35051"/>
                  </a:lnTo>
                  <a:lnTo>
                    <a:pt x="16763" y="16763"/>
                  </a:lnTo>
                  <a:lnTo>
                    <a:pt x="35051" y="4444"/>
                  </a:lnTo>
                  <a:lnTo>
                    <a:pt x="57403" y="0"/>
                  </a:lnTo>
                  <a:lnTo>
                    <a:pt x="79756" y="4444"/>
                  </a:lnTo>
                  <a:lnTo>
                    <a:pt x="98043" y="16763"/>
                  </a:lnTo>
                  <a:lnTo>
                    <a:pt x="110235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2576830" y="2695066"/>
              <a:ext cx="76200" cy="55244"/>
            </a:xfrm>
            <a:custGeom>
              <a:avLst/>
              <a:gdLst/>
              <a:ahLst/>
              <a:cxnLst/>
              <a:rect l="l" t="t" r="r" b="b"/>
              <a:pathLst>
                <a:path w="76200" h="55244">
                  <a:moveTo>
                    <a:pt x="35687" y="35814"/>
                  </a:moveTo>
                  <a:lnTo>
                    <a:pt x="31242" y="35814"/>
                  </a:lnTo>
                  <a:lnTo>
                    <a:pt x="29845" y="42926"/>
                  </a:lnTo>
                  <a:lnTo>
                    <a:pt x="29210" y="43942"/>
                  </a:lnTo>
                  <a:lnTo>
                    <a:pt x="28702" y="44450"/>
                  </a:lnTo>
                  <a:lnTo>
                    <a:pt x="27940" y="44958"/>
                  </a:lnTo>
                  <a:lnTo>
                    <a:pt x="10287" y="44958"/>
                  </a:lnTo>
                  <a:lnTo>
                    <a:pt x="13970" y="41148"/>
                  </a:lnTo>
                  <a:lnTo>
                    <a:pt x="17272" y="38227"/>
                  </a:lnTo>
                  <a:lnTo>
                    <a:pt x="26670" y="30607"/>
                  </a:lnTo>
                  <a:lnTo>
                    <a:pt x="29972" y="27686"/>
                  </a:lnTo>
                  <a:lnTo>
                    <a:pt x="32131" y="25019"/>
                  </a:lnTo>
                  <a:lnTo>
                    <a:pt x="34544" y="20574"/>
                  </a:lnTo>
                  <a:lnTo>
                    <a:pt x="35179" y="18034"/>
                  </a:lnTo>
                  <a:lnTo>
                    <a:pt x="35179" y="10541"/>
                  </a:lnTo>
                  <a:lnTo>
                    <a:pt x="33655" y="6858"/>
                  </a:lnTo>
                  <a:lnTo>
                    <a:pt x="27686" y="1524"/>
                  </a:lnTo>
                  <a:lnTo>
                    <a:pt x="23622" y="254"/>
                  </a:lnTo>
                  <a:lnTo>
                    <a:pt x="13335" y="254"/>
                  </a:lnTo>
                  <a:lnTo>
                    <a:pt x="9271" y="1651"/>
                  </a:lnTo>
                  <a:lnTo>
                    <a:pt x="2921" y="7112"/>
                  </a:lnTo>
                  <a:lnTo>
                    <a:pt x="1270" y="10541"/>
                  </a:lnTo>
                  <a:lnTo>
                    <a:pt x="1270" y="17272"/>
                  </a:lnTo>
                  <a:lnTo>
                    <a:pt x="8255" y="12446"/>
                  </a:lnTo>
                  <a:lnTo>
                    <a:pt x="7366" y="12065"/>
                  </a:lnTo>
                  <a:lnTo>
                    <a:pt x="7366" y="9906"/>
                  </a:lnTo>
                  <a:lnTo>
                    <a:pt x="8255" y="8509"/>
                  </a:lnTo>
                  <a:lnTo>
                    <a:pt x="12065" y="5842"/>
                  </a:lnTo>
                  <a:lnTo>
                    <a:pt x="14351" y="5080"/>
                  </a:lnTo>
                  <a:lnTo>
                    <a:pt x="19939" y="5080"/>
                  </a:lnTo>
                  <a:lnTo>
                    <a:pt x="22098" y="5842"/>
                  </a:lnTo>
                  <a:lnTo>
                    <a:pt x="25019" y="8763"/>
                  </a:lnTo>
                  <a:lnTo>
                    <a:pt x="25781" y="10795"/>
                  </a:lnTo>
                  <a:lnTo>
                    <a:pt x="25781" y="16129"/>
                  </a:lnTo>
                  <a:lnTo>
                    <a:pt x="25273" y="18415"/>
                  </a:lnTo>
                  <a:lnTo>
                    <a:pt x="23368" y="22733"/>
                  </a:lnTo>
                  <a:lnTo>
                    <a:pt x="21590" y="25146"/>
                  </a:lnTo>
                  <a:lnTo>
                    <a:pt x="8001" y="40259"/>
                  </a:lnTo>
                  <a:lnTo>
                    <a:pt x="2794" y="46355"/>
                  </a:lnTo>
                  <a:lnTo>
                    <a:pt x="0" y="50165"/>
                  </a:lnTo>
                  <a:lnTo>
                    <a:pt x="0" y="53467"/>
                  </a:lnTo>
                  <a:lnTo>
                    <a:pt x="34290" y="53467"/>
                  </a:lnTo>
                  <a:lnTo>
                    <a:pt x="35687" y="35814"/>
                  </a:lnTo>
                  <a:close/>
                </a:path>
                <a:path w="76200" h="55244">
                  <a:moveTo>
                    <a:pt x="75692" y="508"/>
                  </a:moveTo>
                  <a:lnTo>
                    <a:pt x="74803" y="508"/>
                  </a:lnTo>
                  <a:lnTo>
                    <a:pt x="69596" y="889"/>
                  </a:lnTo>
                  <a:lnTo>
                    <a:pt x="62357" y="1143"/>
                  </a:lnTo>
                  <a:lnTo>
                    <a:pt x="53721" y="1016"/>
                  </a:lnTo>
                  <a:lnTo>
                    <a:pt x="49149" y="762"/>
                  </a:lnTo>
                  <a:lnTo>
                    <a:pt x="46990" y="508"/>
                  </a:lnTo>
                  <a:lnTo>
                    <a:pt x="44323" y="0"/>
                  </a:lnTo>
                  <a:lnTo>
                    <a:pt x="42037" y="19558"/>
                  </a:lnTo>
                  <a:lnTo>
                    <a:pt x="46482" y="20066"/>
                  </a:lnTo>
                  <a:lnTo>
                    <a:pt x="48641" y="9779"/>
                  </a:lnTo>
                  <a:lnTo>
                    <a:pt x="49022" y="9144"/>
                  </a:lnTo>
                  <a:lnTo>
                    <a:pt x="49530" y="8763"/>
                  </a:lnTo>
                  <a:lnTo>
                    <a:pt x="59182" y="9017"/>
                  </a:lnTo>
                  <a:lnTo>
                    <a:pt x="68707" y="8763"/>
                  </a:lnTo>
                  <a:lnTo>
                    <a:pt x="52578" y="45339"/>
                  </a:lnTo>
                  <a:lnTo>
                    <a:pt x="52578" y="50546"/>
                  </a:lnTo>
                  <a:lnTo>
                    <a:pt x="53086" y="52070"/>
                  </a:lnTo>
                  <a:lnTo>
                    <a:pt x="54864" y="54229"/>
                  </a:lnTo>
                  <a:lnTo>
                    <a:pt x="56134" y="54864"/>
                  </a:lnTo>
                  <a:lnTo>
                    <a:pt x="59690" y="54864"/>
                  </a:lnTo>
                  <a:lnTo>
                    <a:pt x="61214" y="54102"/>
                  </a:lnTo>
                  <a:lnTo>
                    <a:pt x="63119" y="51435"/>
                  </a:lnTo>
                  <a:lnTo>
                    <a:pt x="63627" y="49530"/>
                  </a:lnTo>
                  <a:lnTo>
                    <a:pt x="63373" y="36703"/>
                  </a:lnTo>
                  <a:lnTo>
                    <a:pt x="64389" y="32131"/>
                  </a:lnTo>
                  <a:lnTo>
                    <a:pt x="67945" y="21082"/>
                  </a:lnTo>
                  <a:lnTo>
                    <a:pt x="71120" y="13462"/>
                  </a:lnTo>
                  <a:lnTo>
                    <a:pt x="75565" y="4064"/>
                  </a:lnTo>
                  <a:lnTo>
                    <a:pt x="75692" y="508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6" name="object 21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378077" y="1596454"/>
            <a:ext cx="116762" cy="116775"/>
          </a:xfrm>
          <a:prstGeom prst="rect">
            <a:avLst/>
          </a:prstGeom>
        </p:spPr>
      </p:pic>
      <p:grpSp>
        <p:nvGrpSpPr>
          <p:cNvPr id="217" name="object 217"/>
          <p:cNvGrpSpPr/>
          <p:nvPr/>
        </p:nvGrpSpPr>
        <p:grpSpPr>
          <a:xfrm>
            <a:off x="2555303" y="2780474"/>
            <a:ext cx="118110" cy="118110"/>
            <a:chOff x="2555303" y="2780474"/>
            <a:chExt cx="118110" cy="118110"/>
          </a:xfrm>
        </p:grpSpPr>
        <p:sp>
          <p:nvSpPr>
            <p:cNvPr id="218" name="object 218"/>
            <p:cNvSpPr/>
            <p:nvPr/>
          </p:nvSpPr>
          <p:spPr>
            <a:xfrm>
              <a:off x="2556891" y="2782061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3" y="0"/>
                  </a:moveTo>
                  <a:lnTo>
                    <a:pt x="35051" y="4445"/>
                  </a:lnTo>
                  <a:lnTo>
                    <a:pt x="16763" y="16763"/>
                  </a:lnTo>
                  <a:lnTo>
                    <a:pt x="4444" y="35051"/>
                  </a:lnTo>
                  <a:lnTo>
                    <a:pt x="0" y="57403"/>
                  </a:lnTo>
                  <a:lnTo>
                    <a:pt x="4444" y="79755"/>
                  </a:lnTo>
                  <a:lnTo>
                    <a:pt x="16763" y="98043"/>
                  </a:lnTo>
                  <a:lnTo>
                    <a:pt x="35051" y="110362"/>
                  </a:lnTo>
                  <a:lnTo>
                    <a:pt x="57403" y="114808"/>
                  </a:lnTo>
                  <a:lnTo>
                    <a:pt x="79756" y="110362"/>
                  </a:lnTo>
                  <a:lnTo>
                    <a:pt x="98043" y="98043"/>
                  </a:lnTo>
                  <a:lnTo>
                    <a:pt x="110235" y="79755"/>
                  </a:lnTo>
                  <a:lnTo>
                    <a:pt x="114807" y="57403"/>
                  </a:lnTo>
                  <a:lnTo>
                    <a:pt x="110235" y="35051"/>
                  </a:lnTo>
                  <a:lnTo>
                    <a:pt x="98043" y="16763"/>
                  </a:lnTo>
                  <a:lnTo>
                    <a:pt x="79756" y="4445"/>
                  </a:lnTo>
                  <a:lnTo>
                    <a:pt x="57403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2556891" y="2782061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7" y="57403"/>
                  </a:moveTo>
                  <a:lnTo>
                    <a:pt x="110235" y="79755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3" y="114808"/>
                  </a:lnTo>
                  <a:lnTo>
                    <a:pt x="35051" y="110362"/>
                  </a:lnTo>
                  <a:lnTo>
                    <a:pt x="16763" y="98043"/>
                  </a:lnTo>
                  <a:lnTo>
                    <a:pt x="4444" y="79755"/>
                  </a:lnTo>
                  <a:lnTo>
                    <a:pt x="0" y="57403"/>
                  </a:lnTo>
                  <a:lnTo>
                    <a:pt x="4444" y="35051"/>
                  </a:lnTo>
                  <a:lnTo>
                    <a:pt x="16763" y="16763"/>
                  </a:lnTo>
                  <a:lnTo>
                    <a:pt x="35051" y="4445"/>
                  </a:lnTo>
                  <a:lnTo>
                    <a:pt x="57403" y="0"/>
                  </a:lnTo>
                  <a:lnTo>
                    <a:pt x="79756" y="4445"/>
                  </a:lnTo>
                  <a:lnTo>
                    <a:pt x="98043" y="16763"/>
                  </a:lnTo>
                  <a:lnTo>
                    <a:pt x="110235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2576830" y="2812033"/>
              <a:ext cx="76200" cy="54610"/>
            </a:xfrm>
            <a:custGeom>
              <a:avLst/>
              <a:gdLst/>
              <a:ahLst/>
              <a:cxnLst/>
              <a:rect l="l" t="t" r="r" b="b"/>
              <a:pathLst>
                <a:path w="76200" h="54610">
                  <a:moveTo>
                    <a:pt x="35687" y="35687"/>
                  </a:moveTo>
                  <a:lnTo>
                    <a:pt x="31242" y="35687"/>
                  </a:lnTo>
                  <a:lnTo>
                    <a:pt x="29845" y="42799"/>
                  </a:lnTo>
                  <a:lnTo>
                    <a:pt x="29210" y="43815"/>
                  </a:lnTo>
                  <a:lnTo>
                    <a:pt x="28702" y="44323"/>
                  </a:lnTo>
                  <a:lnTo>
                    <a:pt x="27940" y="44831"/>
                  </a:lnTo>
                  <a:lnTo>
                    <a:pt x="10287" y="44831"/>
                  </a:lnTo>
                  <a:lnTo>
                    <a:pt x="13970" y="41021"/>
                  </a:lnTo>
                  <a:lnTo>
                    <a:pt x="17272" y="38100"/>
                  </a:lnTo>
                  <a:lnTo>
                    <a:pt x="26670" y="30480"/>
                  </a:lnTo>
                  <a:lnTo>
                    <a:pt x="29972" y="27559"/>
                  </a:lnTo>
                  <a:lnTo>
                    <a:pt x="32131" y="24892"/>
                  </a:lnTo>
                  <a:lnTo>
                    <a:pt x="34544" y="20447"/>
                  </a:lnTo>
                  <a:lnTo>
                    <a:pt x="35179" y="17907"/>
                  </a:lnTo>
                  <a:lnTo>
                    <a:pt x="35179" y="10414"/>
                  </a:lnTo>
                  <a:lnTo>
                    <a:pt x="33655" y="6731"/>
                  </a:lnTo>
                  <a:lnTo>
                    <a:pt x="27686" y="1397"/>
                  </a:lnTo>
                  <a:lnTo>
                    <a:pt x="23622" y="127"/>
                  </a:lnTo>
                  <a:lnTo>
                    <a:pt x="13335" y="127"/>
                  </a:lnTo>
                  <a:lnTo>
                    <a:pt x="9271" y="1524"/>
                  </a:lnTo>
                  <a:lnTo>
                    <a:pt x="2921" y="6985"/>
                  </a:lnTo>
                  <a:lnTo>
                    <a:pt x="1270" y="10414"/>
                  </a:lnTo>
                  <a:lnTo>
                    <a:pt x="1270" y="17145"/>
                  </a:lnTo>
                  <a:lnTo>
                    <a:pt x="8255" y="12319"/>
                  </a:lnTo>
                  <a:lnTo>
                    <a:pt x="7366" y="11938"/>
                  </a:lnTo>
                  <a:lnTo>
                    <a:pt x="7366" y="9779"/>
                  </a:lnTo>
                  <a:lnTo>
                    <a:pt x="8255" y="8382"/>
                  </a:lnTo>
                  <a:lnTo>
                    <a:pt x="12065" y="5715"/>
                  </a:lnTo>
                  <a:lnTo>
                    <a:pt x="14351" y="4953"/>
                  </a:lnTo>
                  <a:lnTo>
                    <a:pt x="19939" y="4953"/>
                  </a:lnTo>
                  <a:lnTo>
                    <a:pt x="22098" y="5715"/>
                  </a:lnTo>
                  <a:lnTo>
                    <a:pt x="25019" y="8636"/>
                  </a:lnTo>
                  <a:lnTo>
                    <a:pt x="25781" y="10668"/>
                  </a:lnTo>
                  <a:lnTo>
                    <a:pt x="25781" y="16002"/>
                  </a:lnTo>
                  <a:lnTo>
                    <a:pt x="25273" y="18288"/>
                  </a:lnTo>
                  <a:lnTo>
                    <a:pt x="23368" y="22606"/>
                  </a:lnTo>
                  <a:lnTo>
                    <a:pt x="21590" y="25019"/>
                  </a:lnTo>
                  <a:lnTo>
                    <a:pt x="8001" y="40132"/>
                  </a:lnTo>
                  <a:lnTo>
                    <a:pt x="2794" y="46228"/>
                  </a:lnTo>
                  <a:lnTo>
                    <a:pt x="0" y="50038"/>
                  </a:lnTo>
                  <a:lnTo>
                    <a:pt x="0" y="53340"/>
                  </a:lnTo>
                  <a:lnTo>
                    <a:pt x="34290" y="53340"/>
                  </a:lnTo>
                  <a:lnTo>
                    <a:pt x="35687" y="35687"/>
                  </a:lnTo>
                  <a:close/>
                </a:path>
                <a:path w="76200" h="54610">
                  <a:moveTo>
                    <a:pt x="75946" y="34163"/>
                  </a:moveTo>
                  <a:lnTo>
                    <a:pt x="68326" y="24638"/>
                  </a:lnTo>
                  <a:lnTo>
                    <a:pt x="68326" y="37465"/>
                  </a:lnTo>
                  <a:lnTo>
                    <a:pt x="68326" y="43307"/>
                  </a:lnTo>
                  <a:lnTo>
                    <a:pt x="67843" y="44450"/>
                  </a:lnTo>
                  <a:lnTo>
                    <a:pt x="67284" y="45593"/>
                  </a:lnTo>
                  <a:lnTo>
                    <a:pt x="63500" y="48895"/>
                  </a:lnTo>
                  <a:lnTo>
                    <a:pt x="60960" y="49784"/>
                  </a:lnTo>
                  <a:lnTo>
                    <a:pt x="54356" y="49784"/>
                  </a:lnTo>
                  <a:lnTo>
                    <a:pt x="51816" y="48895"/>
                  </a:lnTo>
                  <a:lnTo>
                    <a:pt x="48260" y="45593"/>
                  </a:lnTo>
                  <a:lnTo>
                    <a:pt x="47371" y="43307"/>
                  </a:lnTo>
                  <a:lnTo>
                    <a:pt x="47371" y="37465"/>
                  </a:lnTo>
                  <a:lnTo>
                    <a:pt x="48006" y="35306"/>
                  </a:lnTo>
                  <a:lnTo>
                    <a:pt x="50419" y="31750"/>
                  </a:lnTo>
                  <a:lnTo>
                    <a:pt x="52197" y="30353"/>
                  </a:lnTo>
                  <a:lnTo>
                    <a:pt x="54610" y="29337"/>
                  </a:lnTo>
                  <a:lnTo>
                    <a:pt x="60833" y="31369"/>
                  </a:lnTo>
                  <a:lnTo>
                    <a:pt x="64770" y="33147"/>
                  </a:lnTo>
                  <a:lnTo>
                    <a:pt x="67691" y="35941"/>
                  </a:lnTo>
                  <a:lnTo>
                    <a:pt x="68326" y="37465"/>
                  </a:lnTo>
                  <a:lnTo>
                    <a:pt x="68326" y="24638"/>
                  </a:lnTo>
                  <a:lnTo>
                    <a:pt x="66167" y="23622"/>
                  </a:lnTo>
                  <a:lnTo>
                    <a:pt x="68199" y="22479"/>
                  </a:lnTo>
                  <a:lnTo>
                    <a:pt x="68707" y="21971"/>
                  </a:lnTo>
                  <a:lnTo>
                    <a:pt x="69850" y="20955"/>
                  </a:lnTo>
                  <a:lnTo>
                    <a:pt x="72517" y="17399"/>
                  </a:lnTo>
                  <a:lnTo>
                    <a:pt x="73279" y="15113"/>
                  </a:lnTo>
                  <a:lnTo>
                    <a:pt x="73279" y="8890"/>
                  </a:lnTo>
                  <a:lnTo>
                    <a:pt x="71755" y="5715"/>
                  </a:lnTo>
                  <a:lnTo>
                    <a:pt x="70485" y="4699"/>
                  </a:lnTo>
                  <a:lnTo>
                    <a:pt x="66560" y="1397"/>
                  </a:lnTo>
                  <a:lnTo>
                    <a:pt x="66979" y="1397"/>
                  </a:lnTo>
                  <a:lnTo>
                    <a:pt x="66421" y="1231"/>
                  </a:lnTo>
                  <a:lnTo>
                    <a:pt x="66421" y="4699"/>
                  </a:lnTo>
                  <a:lnTo>
                    <a:pt x="66421" y="15113"/>
                  </a:lnTo>
                  <a:lnTo>
                    <a:pt x="66141" y="16002"/>
                  </a:lnTo>
                  <a:lnTo>
                    <a:pt x="66040" y="16383"/>
                  </a:lnTo>
                  <a:lnTo>
                    <a:pt x="64516" y="19304"/>
                  </a:lnTo>
                  <a:lnTo>
                    <a:pt x="63246" y="20701"/>
                  </a:lnTo>
                  <a:lnTo>
                    <a:pt x="61595" y="21971"/>
                  </a:lnTo>
                  <a:lnTo>
                    <a:pt x="57404" y="20701"/>
                  </a:lnTo>
                  <a:lnTo>
                    <a:pt x="53721" y="19050"/>
                  </a:lnTo>
                  <a:lnTo>
                    <a:pt x="49911" y="16002"/>
                  </a:lnTo>
                  <a:lnTo>
                    <a:pt x="49022" y="14224"/>
                  </a:lnTo>
                  <a:lnTo>
                    <a:pt x="49022" y="9779"/>
                  </a:lnTo>
                  <a:lnTo>
                    <a:pt x="49657" y="8255"/>
                  </a:lnTo>
                  <a:lnTo>
                    <a:pt x="49784" y="8001"/>
                  </a:lnTo>
                  <a:lnTo>
                    <a:pt x="51308" y="6731"/>
                  </a:lnTo>
                  <a:lnTo>
                    <a:pt x="52705" y="5461"/>
                  </a:lnTo>
                  <a:lnTo>
                    <a:pt x="54991" y="4699"/>
                  </a:lnTo>
                  <a:lnTo>
                    <a:pt x="60452" y="4699"/>
                  </a:lnTo>
                  <a:lnTo>
                    <a:pt x="62738" y="5461"/>
                  </a:lnTo>
                  <a:lnTo>
                    <a:pt x="64262" y="6985"/>
                  </a:lnTo>
                  <a:lnTo>
                    <a:pt x="65786" y="8255"/>
                  </a:lnTo>
                  <a:lnTo>
                    <a:pt x="66294" y="9779"/>
                  </a:lnTo>
                  <a:lnTo>
                    <a:pt x="66421" y="4699"/>
                  </a:lnTo>
                  <a:lnTo>
                    <a:pt x="66421" y="1231"/>
                  </a:lnTo>
                  <a:lnTo>
                    <a:pt x="62484" y="0"/>
                  </a:lnTo>
                  <a:lnTo>
                    <a:pt x="53340" y="0"/>
                  </a:lnTo>
                  <a:lnTo>
                    <a:pt x="49530" y="1397"/>
                  </a:lnTo>
                  <a:lnTo>
                    <a:pt x="43561" y="6985"/>
                  </a:lnTo>
                  <a:lnTo>
                    <a:pt x="42037" y="10541"/>
                  </a:lnTo>
                  <a:lnTo>
                    <a:pt x="42037" y="18034"/>
                  </a:lnTo>
                  <a:lnTo>
                    <a:pt x="42799" y="20701"/>
                  </a:lnTo>
                  <a:lnTo>
                    <a:pt x="45593" y="24638"/>
                  </a:lnTo>
                  <a:lnTo>
                    <a:pt x="47244" y="26035"/>
                  </a:lnTo>
                  <a:lnTo>
                    <a:pt x="49403" y="27178"/>
                  </a:lnTo>
                  <a:lnTo>
                    <a:pt x="46609" y="28321"/>
                  </a:lnTo>
                  <a:lnTo>
                    <a:pt x="44450" y="29845"/>
                  </a:lnTo>
                  <a:lnTo>
                    <a:pt x="41529" y="33147"/>
                  </a:lnTo>
                  <a:lnTo>
                    <a:pt x="40767" y="34163"/>
                  </a:lnTo>
                  <a:lnTo>
                    <a:pt x="39751" y="36830"/>
                  </a:lnTo>
                  <a:lnTo>
                    <a:pt x="39751" y="44450"/>
                  </a:lnTo>
                  <a:lnTo>
                    <a:pt x="41275" y="48006"/>
                  </a:lnTo>
                  <a:lnTo>
                    <a:pt x="47244" y="53340"/>
                  </a:lnTo>
                  <a:lnTo>
                    <a:pt x="51435" y="54610"/>
                  </a:lnTo>
                  <a:lnTo>
                    <a:pt x="62230" y="54610"/>
                  </a:lnTo>
                  <a:lnTo>
                    <a:pt x="66929" y="53086"/>
                  </a:lnTo>
                  <a:lnTo>
                    <a:pt x="70612" y="49784"/>
                  </a:lnTo>
                  <a:lnTo>
                    <a:pt x="74168" y="46736"/>
                  </a:lnTo>
                  <a:lnTo>
                    <a:pt x="75946" y="42672"/>
                  </a:lnTo>
                  <a:lnTo>
                    <a:pt x="75946" y="34163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1" name="object 221"/>
          <p:cNvGrpSpPr/>
          <p:nvPr/>
        </p:nvGrpSpPr>
        <p:grpSpPr>
          <a:xfrm>
            <a:off x="2608643" y="3174555"/>
            <a:ext cx="118110" cy="118110"/>
            <a:chOff x="2608643" y="3174555"/>
            <a:chExt cx="118110" cy="118110"/>
          </a:xfrm>
        </p:grpSpPr>
        <p:sp>
          <p:nvSpPr>
            <p:cNvPr id="222" name="object 222"/>
            <p:cNvSpPr/>
            <p:nvPr/>
          </p:nvSpPr>
          <p:spPr>
            <a:xfrm>
              <a:off x="2610230" y="3176142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1" y="4444"/>
                  </a:lnTo>
                  <a:lnTo>
                    <a:pt x="16763" y="16763"/>
                  </a:lnTo>
                  <a:lnTo>
                    <a:pt x="4444" y="35051"/>
                  </a:lnTo>
                  <a:lnTo>
                    <a:pt x="0" y="57404"/>
                  </a:lnTo>
                  <a:lnTo>
                    <a:pt x="4444" y="79756"/>
                  </a:lnTo>
                  <a:lnTo>
                    <a:pt x="16763" y="98043"/>
                  </a:lnTo>
                  <a:lnTo>
                    <a:pt x="35051" y="110236"/>
                  </a:lnTo>
                  <a:lnTo>
                    <a:pt x="57404" y="114807"/>
                  </a:lnTo>
                  <a:lnTo>
                    <a:pt x="79756" y="110236"/>
                  </a:lnTo>
                  <a:lnTo>
                    <a:pt x="98043" y="98043"/>
                  </a:lnTo>
                  <a:lnTo>
                    <a:pt x="110362" y="79756"/>
                  </a:lnTo>
                  <a:lnTo>
                    <a:pt x="114807" y="57404"/>
                  </a:lnTo>
                  <a:lnTo>
                    <a:pt x="110362" y="35051"/>
                  </a:lnTo>
                  <a:lnTo>
                    <a:pt x="98043" y="16763"/>
                  </a:lnTo>
                  <a:lnTo>
                    <a:pt x="79756" y="4444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2610230" y="3176142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7" y="57404"/>
                  </a:moveTo>
                  <a:lnTo>
                    <a:pt x="110362" y="79756"/>
                  </a:lnTo>
                  <a:lnTo>
                    <a:pt x="98043" y="98043"/>
                  </a:lnTo>
                  <a:lnTo>
                    <a:pt x="79756" y="110236"/>
                  </a:lnTo>
                  <a:lnTo>
                    <a:pt x="57404" y="114807"/>
                  </a:lnTo>
                  <a:lnTo>
                    <a:pt x="35051" y="110236"/>
                  </a:lnTo>
                  <a:lnTo>
                    <a:pt x="16763" y="98043"/>
                  </a:lnTo>
                  <a:lnTo>
                    <a:pt x="4444" y="79756"/>
                  </a:lnTo>
                  <a:lnTo>
                    <a:pt x="0" y="57404"/>
                  </a:lnTo>
                  <a:lnTo>
                    <a:pt x="4444" y="35051"/>
                  </a:lnTo>
                  <a:lnTo>
                    <a:pt x="16763" y="16763"/>
                  </a:lnTo>
                  <a:lnTo>
                    <a:pt x="35051" y="4444"/>
                  </a:lnTo>
                  <a:lnTo>
                    <a:pt x="57404" y="0"/>
                  </a:lnTo>
                  <a:lnTo>
                    <a:pt x="79756" y="4444"/>
                  </a:lnTo>
                  <a:lnTo>
                    <a:pt x="98043" y="16763"/>
                  </a:lnTo>
                  <a:lnTo>
                    <a:pt x="110362" y="35051"/>
                  </a:lnTo>
                  <a:lnTo>
                    <a:pt x="114807" y="57404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2627122" y="3203066"/>
              <a:ext cx="76200" cy="54610"/>
            </a:xfrm>
            <a:custGeom>
              <a:avLst/>
              <a:gdLst/>
              <a:ahLst/>
              <a:cxnLst/>
              <a:rect l="l" t="t" r="r" b="b"/>
              <a:pathLst>
                <a:path w="76200" h="54610">
                  <a:moveTo>
                    <a:pt x="35687" y="35560"/>
                  </a:moveTo>
                  <a:lnTo>
                    <a:pt x="31242" y="35560"/>
                  </a:lnTo>
                  <a:lnTo>
                    <a:pt x="29845" y="42799"/>
                  </a:lnTo>
                  <a:lnTo>
                    <a:pt x="29210" y="43815"/>
                  </a:lnTo>
                  <a:lnTo>
                    <a:pt x="28702" y="44323"/>
                  </a:lnTo>
                  <a:lnTo>
                    <a:pt x="27940" y="44831"/>
                  </a:lnTo>
                  <a:lnTo>
                    <a:pt x="10287" y="44831"/>
                  </a:lnTo>
                  <a:lnTo>
                    <a:pt x="13970" y="41021"/>
                  </a:lnTo>
                  <a:lnTo>
                    <a:pt x="17272" y="38100"/>
                  </a:lnTo>
                  <a:lnTo>
                    <a:pt x="26670" y="30480"/>
                  </a:lnTo>
                  <a:lnTo>
                    <a:pt x="29972" y="27432"/>
                  </a:lnTo>
                  <a:lnTo>
                    <a:pt x="32131" y="24892"/>
                  </a:lnTo>
                  <a:lnTo>
                    <a:pt x="34544" y="20447"/>
                  </a:lnTo>
                  <a:lnTo>
                    <a:pt x="35179" y="17907"/>
                  </a:lnTo>
                  <a:lnTo>
                    <a:pt x="35179" y="10414"/>
                  </a:lnTo>
                  <a:lnTo>
                    <a:pt x="33655" y="6604"/>
                  </a:lnTo>
                  <a:lnTo>
                    <a:pt x="27686" y="1397"/>
                  </a:lnTo>
                  <a:lnTo>
                    <a:pt x="23622" y="127"/>
                  </a:lnTo>
                  <a:lnTo>
                    <a:pt x="13335" y="127"/>
                  </a:lnTo>
                  <a:lnTo>
                    <a:pt x="9271" y="1397"/>
                  </a:lnTo>
                  <a:lnTo>
                    <a:pt x="2921" y="6858"/>
                  </a:lnTo>
                  <a:lnTo>
                    <a:pt x="1270" y="10414"/>
                  </a:lnTo>
                  <a:lnTo>
                    <a:pt x="1270" y="17018"/>
                  </a:lnTo>
                  <a:lnTo>
                    <a:pt x="8255" y="12319"/>
                  </a:lnTo>
                  <a:lnTo>
                    <a:pt x="7366" y="11811"/>
                  </a:lnTo>
                  <a:lnTo>
                    <a:pt x="7366" y="9779"/>
                  </a:lnTo>
                  <a:lnTo>
                    <a:pt x="8255" y="8255"/>
                  </a:lnTo>
                  <a:lnTo>
                    <a:pt x="11938" y="5588"/>
                  </a:lnTo>
                  <a:lnTo>
                    <a:pt x="14351" y="4953"/>
                  </a:lnTo>
                  <a:lnTo>
                    <a:pt x="19939" y="4953"/>
                  </a:lnTo>
                  <a:lnTo>
                    <a:pt x="22098" y="5715"/>
                  </a:lnTo>
                  <a:lnTo>
                    <a:pt x="25019" y="8509"/>
                  </a:lnTo>
                  <a:lnTo>
                    <a:pt x="25781" y="10668"/>
                  </a:lnTo>
                  <a:lnTo>
                    <a:pt x="25781" y="16002"/>
                  </a:lnTo>
                  <a:lnTo>
                    <a:pt x="25273" y="18288"/>
                  </a:lnTo>
                  <a:lnTo>
                    <a:pt x="23368" y="22479"/>
                  </a:lnTo>
                  <a:lnTo>
                    <a:pt x="21590" y="25019"/>
                  </a:lnTo>
                  <a:lnTo>
                    <a:pt x="8001" y="40132"/>
                  </a:lnTo>
                  <a:lnTo>
                    <a:pt x="2794" y="46228"/>
                  </a:lnTo>
                  <a:lnTo>
                    <a:pt x="0" y="49911"/>
                  </a:lnTo>
                  <a:lnTo>
                    <a:pt x="0" y="53213"/>
                  </a:lnTo>
                  <a:lnTo>
                    <a:pt x="34163" y="53213"/>
                  </a:lnTo>
                  <a:lnTo>
                    <a:pt x="35687" y="35560"/>
                  </a:lnTo>
                  <a:close/>
                </a:path>
                <a:path w="76200" h="54610">
                  <a:moveTo>
                    <a:pt x="75692" y="17526"/>
                  </a:moveTo>
                  <a:lnTo>
                    <a:pt x="74041" y="11430"/>
                  </a:lnTo>
                  <a:lnTo>
                    <a:pt x="69342" y="4953"/>
                  </a:lnTo>
                  <a:lnTo>
                    <a:pt x="67437" y="2286"/>
                  </a:lnTo>
                  <a:lnTo>
                    <a:pt x="65659" y="1397"/>
                  </a:lnTo>
                  <a:lnTo>
                    <a:pt x="65659" y="4953"/>
                  </a:lnTo>
                  <a:lnTo>
                    <a:pt x="65659" y="20955"/>
                  </a:lnTo>
                  <a:lnTo>
                    <a:pt x="64897" y="23368"/>
                  </a:lnTo>
                  <a:lnTo>
                    <a:pt x="64770" y="23622"/>
                  </a:lnTo>
                  <a:lnTo>
                    <a:pt x="61722" y="27305"/>
                  </a:lnTo>
                  <a:lnTo>
                    <a:pt x="61468" y="27686"/>
                  </a:lnTo>
                  <a:lnTo>
                    <a:pt x="59436" y="28575"/>
                  </a:lnTo>
                  <a:lnTo>
                    <a:pt x="54229" y="28575"/>
                  </a:lnTo>
                  <a:lnTo>
                    <a:pt x="52324" y="27686"/>
                  </a:lnTo>
                  <a:lnTo>
                    <a:pt x="49657" y="23749"/>
                  </a:lnTo>
                  <a:lnTo>
                    <a:pt x="48895" y="20955"/>
                  </a:lnTo>
                  <a:lnTo>
                    <a:pt x="48895" y="13081"/>
                  </a:lnTo>
                  <a:lnTo>
                    <a:pt x="49657" y="10287"/>
                  </a:lnTo>
                  <a:lnTo>
                    <a:pt x="50800" y="8636"/>
                  </a:lnTo>
                  <a:lnTo>
                    <a:pt x="52705" y="5969"/>
                  </a:lnTo>
                  <a:lnTo>
                    <a:pt x="54737" y="4953"/>
                  </a:lnTo>
                  <a:lnTo>
                    <a:pt x="59944" y="4953"/>
                  </a:lnTo>
                  <a:lnTo>
                    <a:pt x="61849" y="5969"/>
                  </a:lnTo>
                  <a:lnTo>
                    <a:pt x="64897" y="10287"/>
                  </a:lnTo>
                  <a:lnTo>
                    <a:pt x="65532" y="13081"/>
                  </a:lnTo>
                  <a:lnTo>
                    <a:pt x="65659" y="4953"/>
                  </a:lnTo>
                  <a:lnTo>
                    <a:pt x="65659" y="1397"/>
                  </a:lnTo>
                  <a:lnTo>
                    <a:pt x="62865" y="0"/>
                  </a:lnTo>
                  <a:lnTo>
                    <a:pt x="52070" y="0"/>
                  </a:lnTo>
                  <a:lnTo>
                    <a:pt x="47879" y="1778"/>
                  </a:lnTo>
                  <a:lnTo>
                    <a:pt x="41402" y="8636"/>
                  </a:lnTo>
                  <a:lnTo>
                    <a:pt x="39751" y="13081"/>
                  </a:lnTo>
                  <a:lnTo>
                    <a:pt x="39789" y="23749"/>
                  </a:lnTo>
                  <a:lnTo>
                    <a:pt x="41021" y="27305"/>
                  </a:lnTo>
                  <a:lnTo>
                    <a:pt x="46482" y="33147"/>
                  </a:lnTo>
                  <a:lnTo>
                    <a:pt x="50038" y="34671"/>
                  </a:lnTo>
                  <a:lnTo>
                    <a:pt x="57150" y="34671"/>
                  </a:lnTo>
                  <a:lnTo>
                    <a:pt x="66040" y="29083"/>
                  </a:lnTo>
                  <a:lnTo>
                    <a:pt x="65913" y="35433"/>
                  </a:lnTo>
                  <a:lnTo>
                    <a:pt x="64770" y="40513"/>
                  </a:lnTo>
                  <a:lnTo>
                    <a:pt x="61658" y="46228"/>
                  </a:lnTo>
                  <a:lnTo>
                    <a:pt x="60706" y="47879"/>
                  </a:lnTo>
                  <a:lnTo>
                    <a:pt x="57785" y="49784"/>
                  </a:lnTo>
                  <a:lnTo>
                    <a:pt x="52019" y="49784"/>
                  </a:lnTo>
                  <a:lnTo>
                    <a:pt x="50546" y="48895"/>
                  </a:lnTo>
                  <a:lnTo>
                    <a:pt x="50292" y="48641"/>
                  </a:lnTo>
                  <a:lnTo>
                    <a:pt x="50292" y="48260"/>
                  </a:lnTo>
                  <a:lnTo>
                    <a:pt x="51562" y="46228"/>
                  </a:lnTo>
                  <a:lnTo>
                    <a:pt x="51816" y="45212"/>
                  </a:lnTo>
                  <a:lnTo>
                    <a:pt x="48133" y="39243"/>
                  </a:lnTo>
                  <a:lnTo>
                    <a:pt x="45212" y="39243"/>
                  </a:lnTo>
                  <a:lnTo>
                    <a:pt x="43942" y="39751"/>
                  </a:lnTo>
                  <a:lnTo>
                    <a:pt x="41910" y="41910"/>
                  </a:lnTo>
                  <a:lnTo>
                    <a:pt x="41529" y="42799"/>
                  </a:lnTo>
                  <a:lnTo>
                    <a:pt x="41529" y="47879"/>
                  </a:lnTo>
                  <a:lnTo>
                    <a:pt x="42672" y="50165"/>
                  </a:lnTo>
                  <a:lnTo>
                    <a:pt x="47244" y="53721"/>
                  </a:lnTo>
                  <a:lnTo>
                    <a:pt x="50165" y="54610"/>
                  </a:lnTo>
                  <a:lnTo>
                    <a:pt x="60198" y="54610"/>
                  </a:lnTo>
                  <a:lnTo>
                    <a:pt x="65532" y="51816"/>
                  </a:lnTo>
                  <a:lnTo>
                    <a:pt x="67043" y="49784"/>
                  </a:lnTo>
                  <a:lnTo>
                    <a:pt x="73660" y="40894"/>
                  </a:lnTo>
                  <a:lnTo>
                    <a:pt x="75692" y="34036"/>
                  </a:lnTo>
                  <a:lnTo>
                    <a:pt x="75692" y="29083"/>
                  </a:lnTo>
                  <a:lnTo>
                    <a:pt x="75692" y="28575"/>
                  </a:lnTo>
                  <a:lnTo>
                    <a:pt x="75692" y="17526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5" name="object 225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2546223" y="3393250"/>
            <a:ext cx="116762" cy="116775"/>
          </a:xfrm>
          <a:prstGeom prst="rect">
            <a:avLst/>
          </a:prstGeom>
        </p:spPr>
      </p:pic>
      <p:grpSp>
        <p:nvGrpSpPr>
          <p:cNvPr id="226" name="object 226"/>
          <p:cNvGrpSpPr/>
          <p:nvPr/>
        </p:nvGrpSpPr>
        <p:grpSpPr>
          <a:xfrm>
            <a:off x="2399601" y="1990407"/>
            <a:ext cx="118110" cy="118110"/>
            <a:chOff x="2399601" y="1990407"/>
            <a:chExt cx="118110" cy="118110"/>
          </a:xfrm>
        </p:grpSpPr>
        <p:sp>
          <p:nvSpPr>
            <p:cNvPr id="227" name="object 227"/>
            <p:cNvSpPr/>
            <p:nvPr/>
          </p:nvSpPr>
          <p:spPr>
            <a:xfrm>
              <a:off x="2401189" y="199199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2" y="4571"/>
                  </a:lnTo>
                  <a:lnTo>
                    <a:pt x="16763" y="16890"/>
                  </a:lnTo>
                  <a:lnTo>
                    <a:pt x="4572" y="35051"/>
                  </a:lnTo>
                  <a:lnTo>
                    <a:pt x="0" y="57403"/>
                  </a:lnTo>
                  <a:lnTo>
                    <a:pt x="4572" y="79755"/>
                  </a:lnTo>
                  <a:lnTo>
                    <a:pt x="16763" y="98043"/>
                  </a:lnTo>
                  <a:lnTo>
                    <a:pt x="35052" y="110362"/>
                  </a:lnTo>
                  <a:lnTo>
                    <a:pt x="57404" y="114807"/>
                  </a:lnTo>
                  <a:lnTo>
                    <a:pt x="79756" y="110362"/>
                  </a:lnTo>
                  <a:lnTo>
                    <a:pt x="98043" y="98043"/>
                  </a:lnTo>
                  <a:lnTo>
                    <a:pt x="110362" y="79755"/>
                  </a:lnTo>
                  <a:lnTo>
                    <a:pt x="114808" y="57403"/>
                  </a:lnTo>
                  <a:lnTo>
                    <a:pt x="110362" y="35051"/>
                  </a:lnTo>
                  <a:lnTo>
                    <a:pt x="98043" y="16890"/>
                  </a:lnTo>
                  <a:lnTo>
                    <a:pt x="79756" y="4571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2401189" y="199199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8" y="57403"/>
                  </a:moveTo>
                  <a:lnTo>
                    <a:pt x="110362" y="79755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4" y="114807"/>
                  </a:lnTo>
                  <a:lnTo>
                    <a:pt x="35052" y="110362"/>
                  </a:lnTo>
                  <a:lnTo>
                    <a:pt x="16763" y="98043"/>
                  </a:lnTo>
                  <a:lnTo>
                    <a:pt x="4572" y="79755"/>
                  </a:lnTo>
                  <a:lnTo>
                    <a:pt x="0" y="57403"/>
                  </a:lnTo>
                  <a:lnTo>
                    <a:pt x="4572" y="35051"/>
                  </a:lnTo>
                  <a:lnTo>
                    <a:pt x="16763" y="16890"/>
                  </a:lnTo>
                  <a:lnTo>
                    <a:pt x="35052" y="4571"/>
                  </a:lnTo>
                  <a:lnTo>
                    <a:pt x="57404" y="0"/>
                  </a:lnTo>
                  <a:lnTo>
                    <a:pt x="79756" y="4571"/>
                  </a:lnTo>
                  <a:lnTo>
                    <a:pt x="98043" y="16890"/>
                  </a:lnTo>
                  <a:lnTo>
                    <a:pt x="110362" y="35051"/>
                  </a:lnTo>
                  <a:lnTo>
                    <a:pt x="114808" y="57403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2420620" y="2021458"/>
              <a:ext cx="76200" cy="54610"/>
            </a:xfrm>
            <a:custGeom>
              <a:avLst/>
              <a:gdLst/>
              <a:ahLst/>
              <a:cxnLst/>
              <a:rect l="l" t="t" r="r" b="b"/>
              <a:pathLst>
                <a:path w="76200" h="54610">
                  <a:moveTo>
                    <a:pt x="35687" y="35687"/>
                  </a:moveTo>
                  <a:lnTo>
                    <a:pt x="31242" y="35687"/>
                  </a:lnTo>
                  <a:lnTo>
                    <a:pt x="29845" y="42799"/>
                  </a:lnTo>
                  <a:lnTo>
                    <a:pt x="29210" y="43942"/>
                  </a:lnTo>
                  <a:lnTo>
                    <a:pt x="27940" y="44831"/>
                  </a:lnTo>
                  <a:lnTo>
                    <a:pt x="10287" y="44831"/>
                  </a:lnTo>
                  <a:lnTo>
                    <a:pt x="13970" y="41148"/>
                  </a:lnTo>
                  <a:lnTo>
                    <a:pt x="17272" y="38227"/>
                  </a:lnTo>
                  <a:lnTo>
                    <a:pt x="26670" y="30480"/>
                  </a:lnTo>
                  <a:lnTo>
                    <a:pt x="29972" y="27559"/>
                  </a:lnTo>
                  <a:lnTo>
                    <a:pt x="32131" y="25019"/>
                  </a:lnTo>
                  <a:lnTo>
                    <a:pt x="34544" y="20447"/>
                  </a:lnTo>
                  <a:lnTo>
                    <a:pt x="35179" y="17907"/>
                  </a:lnTo>
                  <a:lnTo>
                    <a:pt x="35179" y="10541"/>
                  </a:lnTo>
                  <a:lnTo>
                    <a:pt x="33655" y="6731"/>
                  </a:lnTo>
                  <a:lnTo>
                    <a:pt x="27686" y="1524"/>
                  </a:lnTo>
                  <a:lnTo>
                    <a:pt x="23622" y="127"/>
                  </a:lnTo>
                  <a:lnTo>
                    <a:pt x="13335" y="127"/>
                  </a:lnTo>
                  <a:lnTo>
                    <a:pt x="9271" y="1524"/>
                  </a:lnTo>
                  <a:lnTo>
                    <a:pt x="2921" y="6985"/>
                  </a:lnTo>
                  <a:lnTo>
                    <a:pt x="1270" y="10541"/>
                  </a:lnTo>
                  <a:lnTo>
                    <a:pt x="1270" y="17145"/>
                  </a:lnTo>
                  <a:lnTo>
                    <a:pt x="8255" y="12446"/>
                  </a:lnTo>
                  <a:lnTo>
                    <a:pt x="7366" y="11938"/>
                  </a:lnTo>
                  <a:lnTo>
                    <a:pt x="7366" y="9779"/>
                  </a:lnTo>
                  <a:lnTo>
                    <a:pt x="8255" y="8382"/>
                  </a:lnTo>
                  <a:lnTo>
                    <a:pt x="11938" y="5715"/>
                  </a:lnTo>
                  <a:lnTo>
                    <a:pt x="14351" y="5080"/>
                  </a:lnTo>
                  <a:lnTo>
                    <a:pt x="19939" y="5080"/>
                  </a:lnTo>
                  <a:lnTo>
                    <a:pt x="22098" y="5715"/>
                  </a:lnTo>
                  <a:lnTo>
                    <a:pt x="25019" y="8636"/>
                  </a:lnTo>
                  <a:lnTo>
                    <a:pt x="25781" y="10668"/>
                  </a:lnTo>
                  <a:lnTo>
                    <a:pt x="25781" y="16002"/>
                  </a:lnTo>
                  <a:lnTo>
                    <a:pt x="25273" y="18288"/>
                  </a:lnTo>
                  <a:lnTo>
                    <a:pt x="23368" y="22606"/>
                  </a:lnTo>
                  <a:lnTo>
                    <a:pt x="21590" y="25019"/>
                  </a:lnTo>
                  <a:lnTo>
                    <a:pt x="8001" y="40132"/>
                  </a:lnTo>
                  <a:lnTo>
                    <a:pt x="2794" y="46228"/>
                  </a:lnTo>
                  <a:lnTo>
                    <a:pt x="0" y="50038"/>
                  </a:lnTo>
                  <a:lnTo>
                    <a:pt x="0" y="53340"/>
                  </a:lnTo>
                  <a:lnTo>
                    <a:pt x="34163" y="53340"/>
                  </a:lnTo>
                  <a:lnTo>
                    <a:pt x="35687" y="35687"/>
                  </a:lnTo>
                  <a:close/>
                </a:path>
                <a:path w="76200" h="54610">
                  <a:moveTo>
                    <a:pt x="75692" y="30861"/>
                  </a:moveTo>
                  <a:lnTo>
                    <a:pt x="74422" y="27305"/>
                  </a:lnTo>
                  <a:lnTo>
                    <a:pt x="73279" y="26035"/>
                  </a:lnTo>
                  <a:lnTo>
                    <a:pt x="72644" y="25400"/>
                  </a:lnTo>
                  <a:lnTo>
                    <a:pt x="69088" y="21463"/>
                  </a:lnTo>
                  <a:lnTo>
                    <a:pt x="66548" y="20447"/>
                  </a:lnTo>
                  <a:lnTo>
                    <a:pt x="66548" y="33782"/>
                  </a:lnTo>
                  <a:lnTo>
                    <a:pt x="66548" y="41529"/>
                  </a:lnTo>
                  <a:lnTo>
                    <a:pt x="65786" y="44323"/>
                  </a:lnTo>
                  <a:lnTo>
                    <a:pt x="62738" y="48768"/>
                  </a:lnTo>
                  <a:lnTo>
                    <a:pt x="60706" y="49784"/>
                  </a:lnTo>
                  <a:lnTo>
                    <a:pt x="55499" y="49784"/>
                  </a:lnTo>
                  <a:lnTo>
                    <a:pt x="49784" y="33782"/>
                  </a:lnTo>
                  <a:lnTo>
                    <a:pt x="50546" y="31242"/>
                  </a:lnTo>
                  <a:lnTo>
                    <a:pt x="53975" y="27051"/>
                  </a:lnTo>
                  <a:lnTo>
                    <a:pt x="56007" y="26035"/>
                  </a:lnTo>
                  <a:lnTo>
                    <a:pt x="61214" y="26035"/>
                  </a:lnTo>
                  <a:lnTo>
                    <a:pt x="63119" y="27051"/>
                  </a:lnTo>
                  <a:lnTo>
                    <a:pt x="65913" y="30861"/>
                  </a:lnTo>
                  <a:lnTo>
                    <a:pt x="66548" y="33782"/>
                  </a:lnTo>
                  <a:lnTo>
                    <a:pt x="66548" y="20447"/>
                  </a:lnTo>
                  <a:lnTo>
                    <a:pt x="65405" y="19939"/>
                  </a:lnTo>
                  <a:lnTo>
                    <a:pt x="58420" y="19939"/>
                  </a:lnTo>
                  <a:lnTo>
                    <a:pt x="56007" y="20574"/>
                  </a:lnTo>
                  <a:lnTo>
                    <a:pt x="52197" y="22733"/>
                  </a:lnTo>
                  <a:lnTo>
                    <a:pt x="50673" y="24003"/>
                  </a:lnTo>
                  <a:lnTo>
                    <a:pt x="49403" y="25400"/>
                  </a:lnTo>
                  <a:lnTo>
                    <a:pt x="49530" y="19939"/>
                  </a:lnTo>
                  <a:lnTo>
                    <a:pt x="57658" y="4826"/>
                  </a:lnTo>
                  <a:lnTo>
                    <a:pt x="62738" y="4826"/>
                  </a:lnTo>
                  <a:lnTo>
                    <a:pt x="63627" y="5080"/>
                  </a:lnTo>
                  <a:lnTo>
                    <a:pt x="64770" y="5588"/>
                  </a:lnTo>
                  <a:lnTo>
                    <a:pt x="65278" y="5969"/>
                  </a:lnTo>
                  <a:lnTo>
                    <a:pt x="65151" y="6350"/>
                  </a:lnTo>
                  <a:lnTo>
                    <a:pt x="64008" y="8509"/>
                  </a:lnTo>
                  <a:lnTo>
                    <a:pt x="63754" y="9525"/>
                  </a:lnTo>
                  <a:lnTo>
                    <a:pt x="63754" y="11811"/>
                  </a:lnTo>
                  <a:lnTo>
                    <a:pt x="64135" y="12700"/>
                  </a:lnTo>
                  <a:lnTo>
                    <a:pt x="64262" y="12954"/>
                  </a:lnTo>
                  <a:lnTo>
                    <a:pt x="66167" y="14986"/>
                  </a:lnTo>
                  <a:lnTo>
                    <a:pt x="67310" y="15494"/>
                  </a:lnTo>
                  <a:lnTo>
                    <a:pt x="70231" y="15494"/>
                  </a:lnTo>
                  <a:lnTo>
                    <a:pt x="71374" y="14986"/>
                  </a:lnTo>
                  <a:lnTo>
                    <a:pt x="72263" y="14097"/>
                  </a:lnTo>
                  <a:lnTo>
                    <a:pt x="73533" y="12700"/>
                  </a:lnTo>
                  <a:lnTo>
                    <a:pt x="74041" y="11430"/>
                  </a:lnTo>
                  <a:lnTo>
                    <a:pt x="74041" y="6858"/>
                  </a:lnTo>
                  <a:lnTo>
                    <a:pt x="73139" y="5080"/>
                  </a:lnTo>
                  <a:lnTo>
                    <a:pt x="73025" y="4826"/>
                  </a:lnTo>
                  <a:lnTo>
                    <a:pt x="72771" y="4445"/>
                  </a:lnTo>
                  <a:lnTo>
                    <a:pt x="70612" y="2794"/>
                  </a:lnTo>
                  <a:lnTo>
                    <a:pt x="68199" y="889"/>
                  </a:lnTo>
                  <a:lnTo>
                    <a:pt x="65278" y="0"/>
                  </a:lnTo>
                  <a:lnTo>
                    <a:pt x="55245" y="0"/>
                  </a:lnTo>
                  <a:lnTo>
                    <a:pt x="39878" y="37465"/>
                  </a:lnTo>
                  <a:lnTo>
                    <a:pt x="41529" y="43307"/>
                  </a:lnTo>
                  <a:lnTo>
                    <a:pt x="48006" y="52324"/>
                  </a:lnTo>
                  <a:lnTo>
                    <a:pt x="52578" y="54610"/>
                  </a:lnTo>
                  <a:lnTo>
                    <a:pt x="63373" y="54610"/>
                  </a:lnTo>
                  <a:lnTo>
                    <a:pt x="67564" y="52832"/>
                  </a:lnTo>
                  <a:lnTo>
                    <a:pt x="70497" y="49784"/>
                  </a:lnTo>
                  <a:lnTo>
                    <a:pt x="74168" y="45974"/>
                  </a:lnTo>
                  <a:lnTo>
                    <a:pt x="75692" y="41529"/>
                  </a:lnTo>
                  <a:lnTo>
                    <a:pt x="75692" y="30861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0" name="object 230"/>
          <p:cNvGrpSpPr/>
          <p:nvPr/>
        </p:nvGrpSpPr>
        <p:grpSpPr>
          <a:xfrm>
            <a:off x="2165794" y="3628707"/>
            <a:ext cx="118110" cy="118110"/>
            <a:chOff x="2165794" y="3628707"/>
            <a:chExt cx="118110" cy="118110"/>
          </a:xfrm>
        </p:grpSpPr>
        <p:sp>
          <p:nvSpPr>
            <p:cNvPr id="231" name="object 231"/>
            <p:cNvSpPr/>
            <p:nvPr/>
          </p:nvSpPr>
          <p:spPr>
            <a:xfrm>
              <a:off x="2167382" y="363029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57404" y="0"/>
                  </a:moveTo>
                  <a:lnTo>
                    <a:pt x="35051" y="4571"/>
                  </a:lnTo>
                  <a:lnTo>
                    <a:pt x="16891" y="16890"/>
                  </a:lnTo>
                  <a:lnTo>
                    <a:pt x="4572" y="35051"/>
                  </a:lnTo>
                  <a:lnTo>
                    <a:pt x="0" y="57403"/>
                  </a:lnTo>
                  <a:lnTo>
                    <a:pt x="4572" y="79755"/>
                  </a:lnTo>
                  <a:lnTo>
                    <a:pt x="16891" y="98043"/>
                  </a:lnTo>
                  <a:lnTo>
                    <a:pt x="35051" y="110362"/>
                  </a:lnTo>
                  <a:lnTo>
                    <a:pt x="57404" y="114934"/>
                  </a:lnTo>
                  <a:lnTo>
                    <a:pt x="79756" y="110362"/>
                  </a:lnTo>
                  <a:lnTo>
                    <a:pt x="98043" y="98043"/>
                  </a:lnTo>
                  <a:lnTo>
                    <a:pt x="110362" y="79755"/>
                  </a:lnTo>
                  <a:lnTo>
                    <a:pt x="114807" y="57403"/>
                  </a:lnTo>
                  <a:lnTo>
                    <a:pt x="110362" y="35051"/>
                  </a:lnTo>
                  <a:lnTo>
                    <a:pt x="98043" y="16890"/>
                  </a:lnTo>
                  <a:lnTo>
                    <a:pt x="79756" y="4571"/>
                  </a:lnTo>
                  <a:lnTo>
                    <a:pt x="57404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2167382" y="3630295"/>
              <a:ext cx="114935" cy="114935"/>
            </a:xfrm>
            <a:custGeom>
              <a:avLst/>
              <a:gdLst/>
              <a:ahLst/>
              <a:cxnLst/>
              <a:rect l="l" t="t" r="r" b="b"/>
              <a:pathLst>
                <a:path w="114935" h="114935">
                  <a:moveTo>
                    <a:pt x="114807" y="57403"/>
                  </a:moveTo>
                  <a:lnTo>
                    <a:pt x="110362" y="79755"/>
                  </a:lnTo>
                  <a:lnTo>
                    <a:pt x="98043" y="98043"/>
                  </a:lnTo>
                  <a:lnTo>
                    <a:pt x="79756" y="110362"/>
                  </a:lnTo>
                  <a:lnTo>
                    <a:pt x="57404" y="114934"/>
                  </a:lnTo>
                  <a:lnTo>
                    <a:pt x="35051" y="110362"/>
                  </a:lnTo>
                  <a:lnTo>
                    <a:pt x="16891" y="98043"/>
                  </a:lnTo>
                  <a:lnTo>
                    <a:pt x="4572" y="79755"/>
                  </a:lnTo>
                  <a:lnTo>
                    <a:pt x="0" y="57403"/>
                  </a:lnTo>
                  <a:lnTo>
                    <a:pt x="4572" y="35051"/>
                  </a:lnTo>
                  <a:lnTo>
                    <a:pt x="16891" y="16890"/>
                  </a:lnTo>
                  <a:lnTo>
                    <a:pt x="35051" y="4571"/>
                  </a:lnTo>
                  <a:lnTo>
                    <a:pt x="57404" y="0"/>
                  </a:lnTo>
                  <a:lnTo>
                    <a:pt x="79756" y="4571"/>
                  </a:lnTo>
                  <a:lnTo>
                    <a:pt x="98043" y="16890"/>
                  </a:lnTo>
                  <a:lnTo>
                    <a:pt x="110362" y="35051"/>
                  </a:lnTo>
                  <a:lnTo>
                    <a:pt x="114807" y="57403"/>
                  </a:lnTo>
                  <a:close/>
                </a:path>
              </a:pathLst>
            </a:custGeom>
            <a:ln w="3175">
              <a:solidFill>
                <a:srgbClr val="F7F1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2190496" y="3659123"/>
              <a:ext cx="73025" cy="55244"/>
            </a:xfrm>
            <a:custGeom>
              <a:avLst/>
              <a:gdLst/>
              <a:ahLst/>
              <a:cxnLst/>
              <a:rect l="l" t="t" r="r" b="b"/>
              <a:pathLst>
                <a:path w="73025" h="55245">
                  <a:moveTo>
                    <a:pt x="35179" y="35306"/>
                  </a:moveTo>
                  <a:lnTo>
                    <a:pt x="34036" y="32131"/>
                  </a:lnTo>
                  <a:lnTo>
                    <a:pt x="30353" y="27813"/>
                  </a:lnTo>
                  <a:lnTo>
                    <a:pt x="28194" y="26289"/>
                  </a:lnTo>
                  <a:lnTo>
                    <a:pt x="25273" y="25273"/>
                  </a:lnTo>
                  <a:lnTo>
                    <a:pt x="27686" y="24257"/>
                  </a:lnTo>
                  <a:lnTo>
                    <a:pt x="29591" y="22987"/>
                  </a:lnTo>
                  <a:lnTo>
                    <a:pt x="32639" y="19304"/>
                  </a:lnTo>
                  <a:lnTo>
                    <a:pt x="33401" y="16510"/>
                  </a:lnTo>
                  <a:lnTo>
                    <a:pt x="33401" y="9271"/>
                  </a:lnTo>
                  <a:lnTo>
                    <a:pt x="32004" y="6096"/>
                  </a:lnTo>
                  <a:lnTo>
                    <a:pt x="26416" y="1270"/>
                  </a:lnTo>
                  <a:lnTo>
                    <a:pt x="22606" y="0"/>
                  </a:lnTo>
                  <a:lnTo>
                    <a:pt x="13335" y="0"/>
                  </a:lnTo>
                  <a:lnTo>
                    <a:pt x="9652" y="1143"/>
                  </a:lnTo>
                  <a:lnTo>
                    <a:pt x="3810" y="5715"/>
                  </a:lnTo>
                  <a:lnTo>
                    <a:pt x="2286" y="8763"/>
                  </a:lnTo>
                  <a:lnTo>
                    <a:pt x="2286" y="14224"/>
                  </a:lnTo>
                  <a:lnTo>
                    <a:pt x="9906" y="8763"/>
                  </a:lnTo>
                  <a:lnTo>
                    <a:pt x="9652" y="8382"/>
                  </a:lnTo>
                  <a:lnTo>
                    <a:pt x="9652" y="7620"/>
                  </a:lnTo>
                  <a:lnTo>
                    <a:pt x="10287" y="6858"/>
                  </a:lnTo>
                  <a:lnTo>
                    <a:pt x="12954" y="5334"/>
                  </a:lnTo>
                  <a:lnTo>
                    <a:pt x="14605" y="4953"/>
                  </a:lnTo>
                  <a:lnTo>
                    <a:pt x="19304" y="4953"/>
                  </a:lnTo>
                  <a:lnTo>
                    <a:pt x="21336" y="5588"/>
                  </a:lnTo>
                  <a:lnTo>
                    <a:pt x="24003" y="8382"/>
                  </a:lnTo>
                  <a:lnTo>
                    <a:pt x="24638" y="10541"/>
                  </a:lnTo>
                  <a:lnTo>
                    <a:pt x="24638" y="16764"/>
                  </a:lnTo>
                  <a:lnTo>
                    <a:pt x="24003" y="19304"/>
                  </a:lnTo>
                  <a:lnTo>
                    <a:pt x="21209" y="22860"/>
                  </a:lnTo>
                  <a:lnTo>
                    <a:pt x="18415" y="23368"/>
                  </a:lnTo>
                  <a:lnTo>
                    <a:pt x="12827" y="22860"/>
                  </a:lnTo>
                  <a:lnTo>
                    <a:pt x="11811" y="22860"/>
                  </a:lnTo>
                  <a:lnTo>
                    <a:pt x="11049" y="23114"/>
                  </a:lnTo>
                  <a:lnTo>
                    <a:pt x="9906" y="24130"/>
                  </a:lnTo>
                  <a:lnTo>
                    <a:pt x="9652" y="24892"/>
                  </a:lnTo>
                  <a:lnTo>
                    <a:pt x="9652" y="26543"/>
                  </a:lnTo>
                  <a:lnTo>
                    <a:pt x="9906" y="27178"/>
                  </a:lnTo>
                  <a:lnTo>
                    <a:pt x="10922" y="28067"/>
                  </a:lnTo>
                  <a:lnTo>
                    <a:pt x="11684" y="28321"/>
                  </a:lnTo>
                  <a:lnTo>
                    <a:pt x="16891" y="27940"/>
                  </a:lnTo>
                  <a:lnTo>
                    <a:pt x="20066" y="27940"/>
                  </a:lnTo>
                  <a:lnTo>
                    <a:pt x="22225" y="28702"/>
                  </a:lnTo>
                  <a:lnTo>
                    <a:pt x="24892" y="32004"/>
                  </a:lnTo>
                  <a:lnTo>
                    <a:pt x="25527" y="34925"/>
                  </a:lnTo>
                  <a:lnTo>
                    <a:pt x="25527" y="42672"/>
                  </a:lnTo>
                  <a:lnTo>
                    <a:pt x="24765" y="45593"/>
                  </a:lnTo>
                  <a:lnTo>
                    <a:pt x="21463" y="49022"/>
                  </a:lnTo>
                  <a:lnTo>
                    <a:pt x="18796" y="49911"/>
                  </a:lnTo>
                  <a:lnTo>
                    <a:pt x="13081" y="49911"/>
                  </a:lnTo>
                  <a:lnTo>
                    <a:pt x="11176" y="49403"/>
                  </a:lnTo>
                  <a:lnTo>
                    <a:pt x="8509" y="47879"/>
                  </a:lnTo>
                  <a:lnTo>
                    <a:pt x="7239" y="46990"/>
                  </a:lnTo>
                  <a:lnTo>
                    <a:pt x="7239" y="45974"/>
                  </a:lnTo>
                  <a:lnTo>
                    <a:pt x="7366" y="45720"/>
                  </a:lnTo>
                  <a:lnTo>
                    <a:pt x="9271" y="44323"/>
                  </a:lnTo>
                  <a:lnTo>
                    <a:pt x="10287" y="43434"/>
                  </a:lnTo>
                  <a:lnTo>
                    <a:pt x="7747" y="34544"/>
                  </a:lnTo>
                  <a:lnTo>
                    <a:pt x="4445" y="34544"/>
                  </a:lnTo>
                  <a:lnTo>
                    <a:pt x="2921" y="35179"/>
                  </a:lnTo>
                  <a:lnTo>
                    <a:pt x="635" y="37973"/>
                  </a:lnTo>
                  <a:lnTo>
                    <a:pt x="0" y="39751"/>
                  </a:lnTo>
                  <a:lnTo>
                    <a:pt x="0" y="45720"/>
                  </a:lnTo>
                  <a:lnTo>
                    <a:pt x="1524" y="48895"/>
                  </a:lnTo>
                  <a:lnTo>
                    <a:pt x="7747" y="53594"/>
                  </a:lnTo>
                  <a:lnTo>
                    <a:pt x="11811" y="54864"/>
                  </a:lnTo>
                  <a:lnTo>
                    <a:pt x="22225" y="54864"/>
                  </a:lnTo>
                  <a:lnTo>
                    <a:pt x="26670" y="53340"/>
                  </a:lnTo>
                  <a:lnTo>
                    <a:pt x="33401" y="47625"/>
                  </a:lnTo>
                  <a:lnTo>
                    <a:pt x="35179" y="43815"/>
                  </a:lnTo>
                  <a:lnTo>
                    <a:pt x="35179" y="35306"/>
                  </a:lnTo>
                  <a:close/>
                </a:path>
                <a:path w="73025" h="55245">
                  <a:moveTo>
                    <a:pt x="73025" y="48514"/>
                  </a:moveTo>
                  <a:lnTo>
                    <a:pt x="64389" y="48514"/>
                  </a:lnTo>
                  <a:lnTo>
                    <a:pt x="63500" y="48133"/>
                  </a:lnTo>
                  <a:lnTo>
                    <a:pt x="62738" y="47498"/>
                  </a:lnTo>
                  <a:lnTo>
                    <a:pt x="62611" y="46736"/>
                  </a:lnTo>
                  <a:lnTo>
                    <a:pt x="62611" y="127"/>
                  </a:lnTo>
                  <a:lnTo>
                    <a:pt x="59436" y="127"/>
                  </a:lnTo>
                  <a:lnTo>
                    <a:pt x="43434" y="5588"/>
                  </a:lnTo>
                  <a:lnTo>
                    <a:pt x="43434" y="10287"/>
                  </a:lnTo>
                  <a:lnTo>
                    <a:pt x="52959" y="10287"/>
                  </a:lnTo>
                  <a:lnTo>
                    <a:pt x="53848" y="10795"/>
                  </a:lnTo>
                  <a:lnTo>
                    <a:pt x="53975" y="11176"/>
                  </a:lnTo>
                  <a:lnTo>
                    <a:pt x="53975" y="46355"/>
                  </a:lnTo>
                  <a:lnTo>
                    <a:pt x="53848" y="47498"/>
                  </a:lnTo>
                  <a:lnTo>
                    <a:pt x="52959" y="48133"/>
                  </a:lnTo>
                  <a:lnTo>
                    <a:pt x="52197" y="48514"/>
                  </a:lnTo>
                  <a:lnTo>
                    <a:pt x="43942" y="48514"/>
                  </a:lnTo>
                  <a:lnTo>
                    <a:pt x="43942" y="53467"/>
                  </a:lnTo>
                  <a:lnTo>
                    <a:pt x="73025" y="53467"/>
                  </a:lnTo>
                  <a:lnTo>
                    <a:pt x="73025" y="48514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4" name="object 234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80872" y="2520887"/>
            <a:ext cx="116762" cy="116775"/>
          </a:xfrm>
          <a:prstGeom prst="rect">
            <a:avLst/>
          </a:prstGeom>
        </p:spPr>
      </p:pic>
      <p:pic>
        <p:nvPicPr>
          <p:cNvPr id="235" name="object 235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2317623" y="3960305"/>
            <a:ext cx="116762" cy="116775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2795016" y="640030"/>
            <a:ext cx="116762" cy="116762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2485389" y="2517471"/>
            <a:ext cx="116762" cy="116762"/>
          </a:xfrm>
          <a:prstGeom prst="rect">
            <a:avLst/>
          </a:prstGeom>
        </p:spPr>
      </p:pic>
      <p:pic>
        <p:nvPicPr>
          <p:cNvPr id="238" name="object 238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3379596" y="2373199"/>
            <a:ext cx="116762" cy="116762"/>
          </a:xfrm>
          <a:prstGeom prst="rect">
            <a:avLst/>
          </a:prstGeom>
        </p:spPr>
      </p:pic>
      <p:pic>
        <p:nvPicPr>
          <p:cNvPr id="239" name="object 239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2488057" y="5428476"/>
            <a:ext cx="116762" cy="116762"/>
          </a:xfrm>
          <a:prstGeom prst="rect">
            <a:avLst/>
          </a:prstGeom>
        </p:spPr>
      </p:pic>
      <p:sp>
        <p:nvSpPr>
          <p:cNvPr id="240" name="object 240"/>
          <p:cNvSpPr txBox="1"/>
          <p:nvPr/>
        </p:nvSpPr>
        <p:spPr>
          <a:xfrm>
            <a:off x="1105611" y="908430"/>
            <a:ext cx="245745" cy="86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" dirty="0">
                <a:solidFill>
                  <a:srgbClr val="1E1E12"/>
                </a:solidFill>
                <a:latin typeface="Cambria"/>
                <a:cs typeface="Cambria"/>
              </a:rPr>
              <a:t>W</a:t>
            </a:r>
            <a:r>
              <a:rPr sz="400" spc="1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400" dirty="0">
                <a:solidFill>
                  <a:srgbClr val="1E1E12"/>
                </a:solidFill>
                <a:latin typeface="Cambria"/>
                <a:cs typeface="Cambria"/>
              </a:rPr>
              <a:t>BAY</a:t>
            </a:r>
            <a:r>
              <a:rPr sz="400" spc="4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400" spc="-25" dirty="0">
                <a:solidFill>
                  <a:srgbClr val="1E1E12"/>
                </a:solidFill>
                <a:latin typeface="Cambria"/>
                <a:cs typeface="Cambria"/>
              </a:rPr>
              <a:t>ST</a:t>
            </a:r>
            <a:endParaRPr sz="400">
              <a:latin typeface="Cambria"/>
              <a:cs typeface="Cambria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3156585" y="893825"/>
            <a:ext cx="245745" cy="86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" dirty="0">
                <a:solidFill>
                  <a:srgbClr val="1E1E12"/>
                </a:solidFill>
                <a:latin typeface="Cambria"/>
                <a:cs typeface="Cambria"/>
              </a:rPr>
              <a:t>W</a:t>
            </a:r>
            <a:r>
              <a:rPr sz="400" spc="1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400" dirty="0">
                <a:solidFill>
                  <a:srgbClr val="1E1E12"/>
                </a:solidFill>
                <a:latin typeface="Cambria"/>
                <a:cs typeface="Cambria"/>
              </a:rPr>
              <a:t>BAY</a:t>
            </a:r>
            <a:r>
              <a:rPr sz="400" spc="4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400" spc="-25" dirty="0">
                <a:solidFill>
                  <a:srgbClr val="1E1E12"/>
                </a:solidFill>
                <a:latin typeface="Cambria"/>
                <a:cs typeface="Cambria"/>
              </a:rPr>
              <a:t>ST</a:t>
            </a:r>
            <a:endParaRPr sz="400">
              <a:latin typeface="Cambria"/>
              <a:cs typeface="Cambria"/>
            </a:endParaRPr>
          </a:p>
        </p:txBody>
      </p:sp>
      <p:pic>
        <p:nvPicPr>
          <p:cNvPr id="242" name="object 242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578228" y="2217673"/>
            <a:ext cx="502027" cy="42290"/>
          </a:xfrm>
          <a:prstGeom prst="rect">
            <a:avLst/>
          </a:prstGeom>
        </p:spPr>
      </p:pic>
      <p:sp>
        <p:nvSpPr>
          <p:cNvPr id="243" name="object 243"/>
          <p:cNvSpPr txBox="1"/>
          <p:nvPr/>
        </p:nvSpPr>
        <p:spPr>
          <a:xfrm>
            <a:off x="1742948" y="2881122"/>
            <a:ext cx="307975" cy="86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" dirty="0">
                <a:solidFill>
                  <a:srgbClr val="1E1E12"/>
                </a:solidFill>
                <a:latin typeface="Cambria"/>
                <a:cs typeface="Cambria"/>
              </a:rPr>
              <a:t>LIBERTY</a:t>
            </a:r>
            <a:r>
              <a:rPr sz="400" spc="204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400" spc="-25" dirty="0">
                <a:solidFill>
                  <a:srgbClr val="1E1E12"/>
                </a:solidFill>
                <a:latin typeface="Cambria"/>
                <a:cs typeface="Cambria"/>
              </a:rPr>
              <a:t>ST</a:t>
            </a:r>
            <a:endParaRPr sz="400">
              <a:latin typeface="Cambria"/>
              <a:cs typeface="Cambria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2352548" y="4314190"/>
            <a:ext cx="335280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10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G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7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3163061" y="2179447"/>
            <a:ext cx="532130" cy="86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" spc="20" dirty="0">
                <a:solidFill>
                  <a:srgbClr val="1E1E12"/>
                </a:solidFill>
                <a:latin typeface="Cambria"/>
                <a:cs typeface="Cambria"/>
              </a:rPr>
              <a:t>E</a:t>
            </a:r>
            <a:r>
              <a:rPr sz="400" spc="10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400" spc="20" dirty="0">
                <a:solidFill>
                  <a:srgbClr val="1E1E12"/>
                </a:solidFill>
                <a:latin typeface="Cambria"/>
                <a:cs typeface="Cambria"/>
              </a:rPr>
              <a:t>OGLETHORPE</a:t>
            </a:r>
            <a:r>
              <a:rPr sz="400" spc="12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400" spc="-25" dirty="0">
                <a:solidFill>
                  <a:srgbClr val="1E1E12"/>
                </a:solidFill>
                <a:latin typeface="Cambria"/>
                <a:cs typeface="Cambria"/>
              </a:rPr>
              <a:t>AVE</a:t>
            </a:r>
            <a:endParaRPr sz="400">
              <a:latin typeface="Cambria"/>
              <a:cs typeface="Cambria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3261105" y="2864611"/>
            <a:ext cx="307975" cy="86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" dirty="0">
                <a:solidFill>
                  <a:srgbClr val="1E1E12"/>
                </a:solidFill>
                <a:latin typeface="Cambria"/>
                <a:cs typeface="Cambria"/>
              </a:rPr>
              <a:t>LIBERTY</a:t>
            </a:r>
            <a:r>
              <a:rPr sz="400" spc="204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400" spc="-25" dirty="0">
                <a:solidFill>
                  <a:srgbClr val="1E1E12"/>
                </a:solidFill>
                <a:latin typeface="Cambria"/>
                <a:cs typeface="Cambria"/>
              </a:rPr>
              <a:t>ST</a:t>
            </a:r>
            <a:endParaRPr sz="400">
              <a:latin typeface="Cambria"/>
              <a:cs typeface="Cambria"/>
            </a:endParaRPr>
          </a:p>
        </p:txBody>
      </p:sp>
      <p:sp>
        <p:nvSpPr>
          <p:cNvPr id="247" name="object 247"/>
          <p:cNvSpPr txBox="1"/>
          <p:nvPr/>
        </p:nvSpPr>
        <p:spPr>
          <a:xfrm>
            <a:off x="1262125" y="1539621"/>
            <a:ext cx="476250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" spc="10" dirty="0">
                <a:solidFill>
                  <a:srgbClr val="1E1E12"/>
                </a:solidFill>
                <a:latin typeface="Courier New"/>
                <a:cs typeface="Courier New"/>
              </a:rPr>
              <a:t>W</a:t>
            </a:r>
            <a:r>
              <a:rPr sz="300" spc="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10" dirty="0">
                <a:solidFill>
                  <a:srgbClr val="1E1E12"/>
                </a:solidFill>
                <a:latin typeface="Courier New"/>
                <a:cs typeface="Courier New"/>
              </a:rPr>
              <a:t>BR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10" dirty="0">
                <a:solidFill>
                  <a:srgbClr val="1E1E12"/>
                </a:solidFill>
                <a:latin typeface="Courier New"/>
                <a:cs typeface="Courier New"/>
              </a:rPr>
              <a:t>UG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spc="15" baseline="9259" dirty="0">
                <a:solidFill>
                  <a:srgbClr val="1E1E12"/>
                </a:solidFill>
                <a:latin typeface="Courier New"/>
                <a:cs typeface="Courier New"/>
              </a:rPr>
              <a:t>HT</a:t>
            </a:r>
            <a:r>
              <a:rPr sz="450" spc="-202" baseline="9259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baseline="9259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450" spc="-195" baseline="9259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spc="15" baseline="9259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450" spc="202" baseline="9259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spc="-37" baseline="9259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450" baseline="9259">
              <a:latin typeface="Courier New"/>
              <a:cs typeface="Courier New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2075433" y="1754504"/>
            <a:ext cx="318770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W</a:t>
            </a:r>
            <a:r>
              <a:rPr sz="300" spc="114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11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5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2316226" y="1313815"/>
            <a:ext cx="451484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W</a:t>
            </a:r>
            <a:r>
              <a:rPr sz="300" spc="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C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G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11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spc="-75" baseline="9259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450" baseline="9259">
              <a:latin typeface="Courier New"/>
              <a:cs typeface="Courier New"/>
            </a:endParaRPr>
          </a:p>
        </p:txBody>
      </p:sp>
      <p:pic>
        <p:nvPicPr>
          <p:cNvPr id="250" name="object 250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3014979" y="1967992"/>
            <a:ext cx="254889" cy="26162"/>
          </a:xfrm>
          <a:prstGeom prst="rect">
            <a:avLst/>
          </a:prstGeom>
        </p:spPr>
      </p:pic>
      <p:sp>
        <p:nvSpPr>
          <p:cNvPr id="251" name="object 251"/>
          <p:cNvSpPr txBox="1"/>
          <p:nvPr/>
        </p:nvSpPr>
        <p:spPr>
          <a:xfrm>
            <a:off x="2926207" y="3343732"/>
            <a:ext cx="408940" cy="7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C</a:t>
            </a:r>
            <a:r>
              <a:rPr sz="300" spc="-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H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L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5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1725802" y="3355085"/>
            <a:ext cx="451484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W</a:t>
            </a:r>
            <a:r>
              <a:rPr sz="300" spc="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C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H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L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1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baseline="9259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450" spc="-195" baseline="9259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spc="-75" baseline="9259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450" baseline="9259">
              <a:latin typeface="Courier New"/>
              <a:cs typeface="Courier New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3524250" y="1522221"/>
            <a:ext cx="426720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11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B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U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G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H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204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3585717" y="1118108"/>
            <a:ext cx="304800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B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Y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AN</a:t>
            </a:r>
            <a:r>
              <a:rPr sz="300" spc="18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2794538" y="2770758"/>
            <a:ext cx="68580" cy="306070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D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Y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8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3913154" y="3068573"/>
            <a:ext cx="68580" cy="245110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PRICE</a:t>
            </a:r>
            <a:r>
              <a:rPr sz="300" spc="35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2794538" y="1038605"/>
            <a:ext cx="68580" cy="306070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D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Y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8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2786919" y="5142077"/>
            <a:ext cx="68580" cy="306705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D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Y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8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1762760" y="3860419"/>
            <a:ext cx="344170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W</a:t>
            </a:r>
            <a:r>
              <a:rPr sz="300" spc="114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Y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L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5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2975229" y="3840226"/>
            <a:ext cx="335280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10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Y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L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17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2947670" y="4050029"/>
            <a:ext cx="393700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G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D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1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baseline="9259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450" spc="-202" baseline="9259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spc="-75" baseline="9259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450" baseline="9259">
              <a:latin typeface="Courier New"/>
              <a:cs typeface="Courier New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1750441" y="4056633"/>
            <a:ext cx="393700" cy="7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W</a:t>
            </a:r>
            <a:r>
              <a:rPr sz="300" spc="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G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D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1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baseline="9259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450" spc="-202" baseline="9259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spc="-75" baseline="9259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450" baseline="9259">
              <a:latin typeface="Courier New"/>
              <a:cs typeface="Courier New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2492406" y="3531234"/>
            <a:ext cx="68580" cy="214629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BULL</a:t>
            </a:r>
            <a:r>
              <a:rPr sz="300" spc="29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2487833" y="2248916"/>
            <a:ext cx="68580" cy="214629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BULL</a:t>
            </a:r>
            <a:r>
              <a:rPr sz="300" spc="29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2501295" y="1420749"/>
            <a:ext cx="68580" cy="215265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BULL</a:t>
            </a:r>
            <a:r>
              <a:rPr sz="300" spc="29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2198908" y="5126228"/>
            <a:ext cx="68580" cy="336550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W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H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I</a:t>
            </a:r>
            <a:r>
              <a:rPr sz="300" spc="-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K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20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25" dirty="0">
                <a:solidFill>
                  <a:srgbClr val="1E1E12"/>
                </a:solidFill>
                <a:latin typeface="Courier New"/>
                <a:cs typeface="Courier New"/>
              </a:rPr>
              <a:t>ST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2196114" y="2775327"/>
            <a:ext cx="68580" cy="342900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W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H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I</a:t>
            </a:r>
            <a:r>
              <a:rPr sz="300" spc="-11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TA</a:t>
            </a:r>
            <a:r>
              <a:rPr sz="300" spc="-114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K</a:t>
            </a:r>
            <a:r>
              <a:rPr sz="300" spc="-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ER</a:t>
            </a:r>
            <a:r>
              <a:rPr sz="300" spc="17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5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300">
              <a:latin typeface="Courier New"/>
              <a:cs typeface="Courier New"/>
            </a:endParaRPr>
          </a:p>
        </p:txBody>
      </p:sp>
      <p:pic>
        <p:nvPicPr>
          <p:cNvPr id="268" name="object 268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217927" y="999489"/>
            <a:ext cx="29464" cy="313563"/>
          </a:xfrm>
          <a:prstGeom prst="rect">
            <a:avLst/>
          </a:prstGeom>
        </p:spPr>
      </p:pic>
      <p:sp>
        <p:nvSpPr>
          <p:cNvPr id="269" name="object 269"/>
          <p:cNvSpPr txBox="1"/>
          <p:nvPr/>
        </p:nvSpPr>
        <p:spPr>
          <a:xfrm>
            <a:off x="1576228" y="1739261"/>
            <a:ext cx="73660" cy="37147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J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F</a:t>
            </a:r>
            <a:r>
              <a:rPr sz="300" spc="-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FE</a:t>
            </a:r>
            <a:r>
              <a:rPr sz="300" spc="-114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4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baseline="9259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450" spc="-195" baseline="9259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spc="-75" baseline="9259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450" baseline="9259">
              <a:latin typeface="Courier New"/>
              <a:cs typeface="Courier New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1057737" y="2258691"/>
            <a:ext cx="68580" cy="784860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M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I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L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U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H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K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I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G</a:t>
            </a:r>
            <a:r>
              <a:rPr sz="300" spc="12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J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B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L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V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50" dirty="0">
                <a:solidFill>
                  <a:srgbClr val="1E1E12"/>
                </a:solidFill>
                <a:latin typeface="Courier New"/>
                <a:cs typeface="Courier New"/>
              </a:rPr>
              <a:t>D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1332388" y="2467733"/>
            <a:ext cx="73660" cy="40068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M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-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TG</a:t>
            </a:r>
            <a:r>
              <a:rPr sz="300" spc="-11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O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M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E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R</a:t>
            </a:r>
            <a:r>
              <a:rPr sz="300" spc="-13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Y</a:t>
            </a:r>
            <a:r>
              <a:rPr sz="300" spc="14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baseline="9259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450" spc="-195" baseline="9259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450" spc="-75" baseline="9259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450" baseline="9259">
              <a:latin typeface="Courier New"/>
              <a:cs typeface="Courier New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742879" y="1398520"/>
            <a:ext cx="68580" cy="196215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A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N</a:t>
            </a:r>
            <a:r>
              <a:rPr sz="300" spc="120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dirty="0">
                <a:solidFill>
                  <a:srgbClr val="1E1E12"/>
                </a:solidFill>
                <a:latin typeface="Courier New"/>
                <a:cs typeface="Courier New"/>
              </a:rPr>
              <a:t>S</a:t>
            </a:r>
            <a:r>
              <a:rPr sz="300" spc="-135" dirty="0">
                <a:solidFill>
                  <a:srgbClr val="1E1E12"/>
                </a:solidFill>
                <a:latin typeface="Courier New"/>
                <a:cs typeface="Courier New"/>
              </a:rPr>
              <a:t> </a:t>
            </a:r>
            <a:r>
              <a:rPr sz="300" spc="-50" dirty="0">
                <a:solidFill>
                  <a:srgbClr val="1E1E12"/>
                </a:solidFill>
                <a:latin typeface="Courier New"/>
                <a:cs typeface="Courier New"/>
              </a:rPr>
              <a:t>T</a:t>
            </a:r>
            <a:endParaRPr sz="300">
              <a:latin typeface="Courier New"/>
              <a:cs typeface="Courier New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2298573" y="5555691"/>
            <a:ext cx="441959" cy="124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i="1" spc="-10" dirty="0">
                <a:solidFill>
                  <a:srgbClr val="521E0D"/>
                </a:solidFill>
                <a:latin typeface="Palatino Linotype"/>
                <a:cs typeface="Palatino Linotype"/>
              </a:rPr>
              <a:t>Forsyth</a:t>
            </a:r>
            <a:r>
              <a:rPr sz="650" i="1" spc="10" dirty="0">
                <a:solidFill>
                  <a:srgbClr val="521E0D"/>
                </a:solidFill>
                <a:latin typeface="Palatino Linotype"/>
                <a:cs typeface="Palatino Linotype"/>
              </a:rPr>
              <a:t> </a:t>
            </a:r>
            <a:r>
              <a:rPr sz="650" i="1" spc="-20" dirty="0">
                <a:solidFill>
                  <a:srgbClr val="521E0D"/>
                </a:solidFill>
                <a:latin typeface="Palatino Linotype"/>
                <a:cs typeface="Palatino Linotype"/>
              </a:rPr>
              <a:t>Park</a:t>
            </a:r>
            <a:endParaRPr sz="650">
              <a:latin typeface="Palatino Linotype"/>
              <a:cs typeface="Palatino Linotype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3189477" y="2488819"/>
            <a:ext cx="444500" cy="20066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94615" marR="5080" indent="-82550">
              <a:lnSpc>
                <a:spcPct val="76900"/>
              </a:lnSpc>
              <a:spcBef>
                <a:spcPts val="275"/>
              </a:spcBef>
            </a:pPr>
            <a:r>
              <a:rPr sz="650" i="1" spc="-25" dirty="0">
                <a:solidFill>
                  <a:srgbClr val="521E0D"/>
                </a:solidFill>
                <a:latin typeface="Palatino Linotype"/>
                <a:cs typeface="Palatino Linotype"/>
              </a:rPr>
              <a:t>Colonial</a:t>
            </a:r>
            <a:r>
              <a:rPr sz="650" i="1" spc="5" dirty="0">
                <a:solidFill>
                  <a:srgbClr val="521E0D"/>
                </a:solidFill>
                <a:latin typeface="Palatino Linotype"/>
                <a:cs typeface="Palatino Linotype"/>
              </a:rPr>
              <a:t> </a:t>
            </a:r>
            <a:r>
              <a:rPr sz="650" i="1" spc="-35" dirty="0">
                <a:solidFill>
                  <a:srgbClr val="521E0D"/>
                </a:solidFill>
                <a:latin typeface="Palatino Linotype"/>
                <a:cs typeface="Palatino Linotype"/>
              </a:rPr>
              <a:t>Park</a:t>
            </a:r>
            <a:r>
              <a:rPr sz="650" i="1" spc="500" dirty="0">
                <a:solidFill>
                  <a:srgbClr val="521E0D"/>
                </a:solidFill>
                <a:latin typeface="Palatino Linotype"/>
                <a:cs typeface="Palatino Linotype"/>
              </a:rPr>
              <a:t> </a:t>
            </a:r>
            <a:r>
              <a:rPr sz="650" i="1" spc="-10" dirty="0">
                <a:solidFill>
                  <a:srgbClr val="521E0D"/>
                </a:solidFill>
                <a:latin typeface="Palatino Linotype"/>
                <a:cs typeface="Palatino Linotype"/>
              </a:rPr>
              <a:t>Cemetery</a:t>
            </a:r>
            <a:endParaRPr sz="650">
              <a:latin typeface="Palatino Linotype"/>
              <a:cs typeface="Palatino Linotype"/>
            </a:endParaRPr>
          </a:p>
        </p:txBody>
      </p:sp>
      <p:grpSp>
        <p:nvGrpSpPr>
          <p:cNvPr id="275" name="object 275"/>
          <p:cNvGrpSpPr/>
          <p:nvPr/>
        </p:nvGrpSpPr>
        <p:grpSpPr>
          <a:xfrm>
            <a:off x="2325751" y="4894579"/>
            <a:ext cx="415925" cy="479425"/>
            <a:chOff x="2325751" y="4894579"/>
            <a:chExt cx="415925" cy="479425"/>
          </a:xfrm>
        </p:grpSpPr>
        <p:pic>
          <p:nvPicPr>
            <p:cNvPr id="276" name="object 27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325751" y="4894579"/>
              <a:ext cx="342722" cy="371233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391029" y="5077459"/>
              <a:ext cx="283082" cy="208254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453386" y="5183009"/>
              <a:ext cx="287947" cy="190728"/>
            </a:xfrm>
            <a:prstGeom prst="rect">
              <a:avLst/>
            </a:prstGeom>
          </p:spPr>
        </p:pic>
      </p:grpSp>
      <p:sp>
        <p:nvSpPr>
          <p:cNvPr id="279" name="object 279"/>
          <p:cNvSpPr txBox="1"/>
          <p:nvPr/>
        </p:nvSpPr>
        <p:spPr>
          <a:xfrm>
            <a:off x="2641219" y="727329"/>
            <a:ext cx="406400" cy="124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i="1" dirty="0">
                <a:solidFill>
                  <a:srgbClr val="521E0D"/>
                </a:solidFill>
                <a:latin typeface="Palatino Linotype"/>
                <a:cs typeface="Palatino Linotype"/>
              </a:rPr>
              <a:t>River</a:t>
            </a:r>
            <a:r>
              <a:rPr sz="650" i="1" spc="-30" dirty="0">
                <a:solidFill>
                  <a:srgbClr val="521E0D"/>
                </a:solidFill>
                <a:latin typeface="Palatino Linotype"/>
                <a:cs typeface="Palatino Linotype"/>
              </a:rPr>
              <a:t> </a:t>
            </a:r>
            <a:r>
              <a:rPr sz="650" i="1" spc="-10" dirty="0">
                <a:solidFill>
                  <a:srgbClr val="521E0D"/>
                </a:solidFill>
                <a:latin typeface="Palatino Linotype"/>
                <a:cs typeface="Palatino Linotype"/>
              </a:rPr>
              <a:t>Street</a:t>
            </a:r>
            <a:endParaRPr sz="650">
              <a:latin typeface="Palatino Linotype"/>
              <a:cs typeface="Palatino Linotype"/>
            </a:endParaRPr>
          </a:p>
        </p:txBody>
      </p:sp>
      <p:pic>
        <p:nvPicPr>
          <p:cNvPr id="280" name="object 280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402714" y="5303304"/>
            <a:ext cx="372109" cy="28244"/>
          </a:xfrm>
          <a:prstGeom prst="rect">
            <a:avLst/>
          </a:prstGeom>
        </p:spPr>
      </p:pic>
      <p:grpSp>
        <p:nvGrpSpPr>
          <p:cNvPr id="281" name="object 281"/>
          <p:cNvGrpSpPr/>
          <p:nvPr/>
        </p:nvGrpSpPr>
        <p:grpSpPr>
          <a:xfrm>
            <a:off x="2531872" y="1589658"/>
            <a:ext cx="295275" cy="466090"/>
            <a:chOff x="2531872" y="1589658"/>
            <a:chExt cx="295275" cy="466090"/>
          </a:xfrm>
        </p:grpSpPr>
        <p:pic>
          <p:nvPicPr>
            <p:cNvPr id="282" name="object 28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531872" y="1589658"/>
              <a:ext cx="292226" cy="466089"/>
            </a:xfrm>
            <a:prstGeom prst="rect">
              <a:avLst/>
            </a:prstGeom>
          </p:spPr>
        </p:pic>
        <p:sp>
          <p:nvSpPr>
            <p:cNvPr id="283" name="object 283"/>
            <p:cNvSpPr/>
            <p:nvPr/>
          </p:nvSpPr>
          <p:spPr>
            <a:xfrm>
              <a:off x="2540000" y="1590293"/>
              <a:ext cx="287020" cy="293370"/>
            </a:xfrm>
            <a:custGeom>
              <a:avLst/>
              <a:gdLst/>
              <a:ahLst/>
              <a:cxnLst/>
              <a:rect l="l" t="t" r="r" b="b"/>
              <a:pathLst>
                <a:path w="287019" h="293369">
                  <a:moveTo>
                    <a:pt x="55245" y="266319"/>
                  </a:moveTo>
                  <a:lnTo>
                    <a:pt x="52832" y="264287"/>
                  </a:lnTo>
                  <a:lnTo>
                    <a:pt x="52197" y="263525"/>
                  </a:lnTo>
                  <a:lnTo>
                    <a:pt x="51816" y="262255"/>
                  </a:lnTo>
                  <a:lnTo>
                    <a:pt x="51816" y="260858"/>
                  </a:lnTo>
                  <a:lnTo>
                    <a:pt x="50800" y="259842"/>
                  </a:lnTo>
                  <a:lnTo>
                    <a:pt x="50292" y="259207"/>
                  </a:lnTo>
                  <a:lnTo>
                    <a:pt x="49276" y="259588"/>
                  </a:lnTo>
                  <a:lnTo>
                    <a:pt x="49149" y="260350"/>
                  </a:lnTo>
                  <a:lnTo>
                    <a:pt x="47752" y="260731"/>
                  </a:lnTo>
                  <a:lnTo>
                    <a:pt x="49784" y="262636"/>
                  </a:lnTo>
                  <a:lnTo>
                    <a:pt x="50165" y="263271"/>
                  </a:lnTo>
                  <a:lnTo>
                    <a:pt x="50292" y="264033"/>
                  </a:lnTo>
                  <a:lnTo>
                    <a:pt x="50673" y="264541"/>
                  </a:lnTo>
                  <a:lnTo>
                    <a:pt x="51816" y="265811"/>
                  </a:lnTo>
                  <a:lnTo>
                    <a:pt x="52451" y="266700"/>
                  </a:lnTo>
                  <a:lnTo>
                    <a:pt x="53340" y="267462"/>
                  </a:lnTo>
                  <a:lnTo>
                    <a:pt x="53594" y="267716"/>
                  </a:lnTo>
                  <a:lnTo>
                    <a:pt x="53975" y="267589"/>
                  </a:lnTo>
                  <a:lnTo>
                    <a:pt x="54229" y="267462"/>
                  </a:lnTo>
                  <a:lnTo>
                    <a:pt x="55245" y="266319"/>
                  </a:lnTo>
                  <a:close/>
                </a:path>
                <a:path w="287019" h="293369">
                  <a:moveTo>
                    <a:pt x="97155" y="101473"/>
                  </a:moveTo>
                  <a:lnTo>
                    <a:pt x="93726" y="100076"/>
                  </a:lnTo>
                  <a:lnTo>
                    <a:pt x="92456" y="98044"/>
                  </a:lnTo>
                  <a:lnTo>
                    <a:pt x="92583" y="97917"/>
                  </a:lnTo>
                  <a:lnTo>
                    <a:pt x="92456" y="97536"/>
                  </a:lnTo>
                  <a:lnTo>
                    <a:pt x="92329" y="97409"/>
                  </a:lnTo>
                  <a:lnTo>
                    <a:pt x="92202" y="97409"/>
                  </a:lnTo>
                  <a:lnTo>
                    <a:pt x="92202" y="96901"/>
                  </a:lnTo>
                  <a:lnTo>
                    <a:pt x="92075" y="96266"/>
                  </a:lnTo>
                  <a:lnTo>
                    <a:pt x="91186" y="96393"/>
                  </a:lnTo>
                  <a:lnTo>
                    <a:pt x="90932" y="96520"/>
                  </a:lnTo>
                  <a:lnTo>
                    <a:pt x="90805" y="96901"/>
                  </a:lnTo>
                  <a:lnTo>
                    <a:pt x="90551" y="97917"/>
                  </a:lnTo>
                  <a:lnTo>
                    <a:pt x="90424" y="99060"/>
                  </a:lnTo>
                  <a:lnTo>
                    <a:pt x="91059" y="100076"/>
                  </a:lnTo>
                  <a:lnTo>
                    <a:pt x="93472" y="103632"/>
                  </a:lnTo>
                  <a:lnTo>
                    <a:pt x="95377" y="104521"/>
                  </a:lnTo>
                  <a:lnTo>
                    <a:pt x="95885" y="104775"/>
                  </a:lnTo>
                  <a:lnTo>
                    <a:pt x="96647" y="104648"/>
                  </a:lnTo>
                  <a:lnTo>
                    <a:pt x="96901" y="104013"/>
                  </a:lnTo>
                  <a:lnTo>
                    <a:pt x="97155" y="101473"/>
                  </a:lnTo>
                  <a:close/>
                </a:path>
                <a:path w="287019" h="293369">
                  <a:moveTo>
                    <a:pt x="99568" y="100076"/>
                  </a:moveTo>
                  <a:lnTo>
                    <a:pt x="99441" y="99441"/>
                  </a:lnTo>
                  <a:lnTo>
                    <a:pt x="99314" y="99060"/>
                  </a:lnTo>
                  <a:lnTo>
                    <a:pt x="98933" y="98298"/>
                  </a:lnTo>
                  <a:lnTo>
                    <a:pt x="98933" y="98171"/>
                  </a:lnTo>
                  <a:lnTo>
                    <a:pt x="99060" y="97917"/>
                  </a:lnTo>
                  <a:lnTo>
                    <a:pt x="98552" y="96774"/>
                  </a:lnTo>
                  <a:lnTo>
                    <a:pt x="98425" y="95631"/>
                  </a:lnTo>
                  <a:lnTo>
                    <a:pt x="97790" y="94742"/>
                  </a:lnTo>
                  <a:lnTo>
                    <a:pt x="97282" y="93853"/>
                  </a:lnTo>
                  <a:lnTo>
                    <a:pt x="96139" y="93218"/>
                  </a:lnTo>
                  <a:lnTo>
                    <a:pt x="95885" y="94488"/>
                  </a:lnTo>
                  <a:lnTo>
                    <a:pt x="95885" y="95377"/>
                  </a:lnTo>
                  <a:lnTo>
                    <a:pt x="96266" y="96139"/>
                  </a:lnTo>
                  <a:lnTo>
                    <a:pt x="96520" y="96901"/>
                  </a:lnTo>
                  <a:lnTo>
                    <a:pt x="96901" y="98171"/>
                  </a:lnTo>
                  <a:lnTo>
                    <a:pt x="97536" y="99314"/>
                  </a:lnTo>
                  <a:lnTo>
                    <a:pt x="98425" y="100076"/>
                  </a:lnTo>
                  <a:lnTo>
                    <a:pt x="98933" y="100584"/>
                  </a:lnTo>
                  <a:lnTo>
                    <a:pt x="99568" y="100076"/>
                  </a:lnTo>
                  <a:close/>
                </a:path>
                <a:path w="287019" h="293369">
                  <a:moveTo>
                    <a:pt x="121031" y="45847"/>
                  </a:moveTo>
                  <a:lnTo>
                    <a:pt x="120523" y="41783"/>
                  </a:lnTo>
                  <a:lnTo>
                    <a:pt x="118618" y="41275"/>
                  </a:lnTo>
                  <a:lnTo>
                    <a:pt x="117475" y="42545"/>
                  </a:lnTo>
                  <a:lnTo>
                    <a:pt x="116586" y="42926"/>
                  </a:lnTo>
                  <a:lnTo>
                    <a:pt x="115697" y="44704"/>
                  </a:lnTo>
                  <a:lnTo>
                    <a:pt x="115316" y="46228"/>
                  </a:lnTo>
                  <a:lnTo>
                    <a:pt x="115824" y="47625"/>
                  </a:lnTo>
                  <a:lnTo>
                    <a:pt x="116332" y="50800"/>
                  </a:lnTo>
                  <a:lnTo>
                    <a:pt x="120015" y="58420"/>
                  </a:lnTo>
                  <a:lnTo>
                    <a:pt x="120904" y="57277"/>
                  </a:lnTo>
                  <a:lnTo>
                    <a:pt x="120650" y="56134"/>
                  </a:lnTo>
                  <a:lnTo>
                    <a:pt x="119507" y="50038"/>
                  </a:lnTo>
                  <a:lnTo>
                    <a:pt x="119507" y="47752"/>
                  </a:lnTo>
                  <a:lnTo>
                    <a:pt x="121031" y="45847"/>
                  </a:lnTo>
                  <a:close/>
                </a:path>
                <a:path w="287019" h="293369">
                  <a:moveTo>
                    <a:pt x="122301" y="78105"/>
                  </a:moveTo>
                  <a:lnTo>
                    <a:pt x="122174" y="77089"/>
                  </a:lnTo>
                  <a:lnTo>
                    <a:pt x="122047" y="75438"/>
                  </a:lnTo>
                  <a:lnTo>
                    <a:pt x="120904" y="74295"/>
                  </a:lnTo>
                  <a:lnTo>
                    <a:pt x="119126" y="71374"/>
                  </a:lnTo>
                  <a:lnTo>
                    <a:pt x="118745" y="66167"/>
                  </a:lnTo>
                  <a:lnTo>
                    <a:pt x="115951" y="67056"/>
                  </a:lnTo>
                  <a:lnTo>
                    <a:pt x="115570" y="66548"/>
                  </a:lnTo>
                  <a:lnTo>
                    <a:pt x="114808" y="66548"/>
                  </a:lnTo>
                  <a:lnTo>
                    <a:pt x="114427" y="67056"/>
                  </a:lnTo>
                  <a:lnTo>
                    <a:pt x="114173" y="67056"/>
                  </a:lnTo>
                  <a:lnTo>
                    <a:pt x="114046" y="67183"/>
                  </a:lnTo>
                  <a:lnTo>
                    <a:pt x="113538" y="66167"/>
                  </a:lnTo>
                  <a:lnTo>
                    <a:pt x="113030" y="65913"/>
                  </a:lnTo>
                  <a:lnTo>
                    <a:pt x="113030" y="64897"/>
                  </a:lnTo>
                  <a:lnTo>
                    <a:pt x="112268" y="64770"/>
                  </a:lnTo>
                  <a:lnTo>
                    <a:pt x="112014" y="64897"/>
                  </a:lnTo>
                  <a:lnTo>
                    <a:pt x="111760" y="65659"/>
                  </a:lnTo>
                  <a:lnTo>
                    <a:pt x="112014" y="66167"/>
                  </a:lnTo>
                  <a:lnTo>
                    <a:pt x="111506" y="67691"/>
                  </a:lnTo>
                  <a:lnTo>
                    <a:pt x="112014" y="68834"/>
                  </a:lnTo>
                  <a:lnTo>
                    <a:pt x="112141" y="69850"/>
                  </a:lnTo>
                  <a:lnTo>
                    <a:pt x="112522" y="72136"/>
                  </a:lnTo>
                  <a:lnTo>
                    <a:pt x="113030" y="74422"/>
                  </a:lnTo>
                  <a:lnTo>
                    <a:pt x="114300" y="76454"/>
                  </a:lnTo>
                  <a:lnTo>
                    <a:pt x="114554" y="77089"/>
                  </a:lnTo>
                  <a:lnTo>
                    <a:pt x="115443" y="76708"/>
                  </a:lnTo>
                  <a:lnTo>
                    <a:pt x="115824" y="76327"/>
                  </a:lnTo>
                  <a:lnTo>
                    <a:pt x="116332" y="75311"/>
                  </a:lnTo>
                  <a:lnTo>
                    <a:pt x="115062" y="71882"/>
                  </a:lnTo>
                  <a:lnTo>
                    <a:pt x="114427" y="70866"/>
                  </a:lnTo>
                  <a:lnTo>
                    <a:pt x="114554" y="69850"/>
                  </a:lnTo>
                  <a:lnTo>
                    <a:pt x="115062" y="69723"/>
                  </a:lnTo>
                  <a:lnTo>
                    <a:pt x="116840" y="72390"/>
                  </a:lnTo>
                  <a:lnTo>
                    <a:pt x="118110" y="75311"/>
                  </a:lnTo>
                  <a:lnTo>
                    <a:pt x="120523" y="77343"/>
                  </a:lnTo>
                  <a:lnTo>
                    <a:pt x="121158" y="77978"/>
                  </a:lnTo>
                  <a:lnTo>
                    <a:pt x="122301" y="78105"/>
                  </a:lnTo>
                  <a:close/>
                </a:path>
                <a:path w="287019" h="293369">
                  <a:moveTo>
                    <a:pt x="126619" y="149225"/>
                  </a:moveTo>
                  <a:lnTo>
                    <a:pt x="126111" y="148463"/>
                  </a:lnTo>
                  <a:lnTo>
                    <a:pt x="125476" y="148082"/>
                  </a:lnTo>
                  <a:lnTo>
                    <a:pt x="123825" y="146812"/>
                  </a:lnTo>
                  <a:lnTo>
                    <a:pt x="122047" y="145669"/>
                  </a:lnTo>
                  <a:lnTo>
                    <a:pt x="120269" y="144780"/>
                  </a:lnTo>
                  <a:lnTo>
                    <a:pt x="120015" y="144272"/>
                  </a:lnTo>
                  <a:lnTo>
                    <a:pt x="119380" y="144018"/>
                  </a:lnTo>
                  <a:lnTo>
                    <a:pt x="118872" y="144145"/>
                  </a:lnTo>
                  <a:lnTo>
                    <a:pt x="118364" y="144145"/>
                  </a:lnTo>
                  <a:lnTo>
                    <a:pt x="118110" y="145034"/>
                  </a:lnTo>
                  <a:lnTo>
                    <a:pt x="118110" y="145415"/>
                  </a:lnTo>
                  <a:lnTo>
                    <a:pt x="118364" y="146939"/>
                  </a:lnTo>
                  <a:lnTo>
                    <a:pt x="120142" y="147447"/>
                  </a:lnTo>
                  <a:lnTo>
                    <a:pt x="121412" y="147828"/>
                  </a:lnTo>
                  <a:lnTo>
                    <a:pt x="122301" y="148336"/>
                  </a:lnTo>
                  <a:lnTo>
                    <a:pt x="123063" y="149225"/>
                  </a:lnTo>
                  <a:lnTo>
                    <a:pt x="124079" y="149733"/>
                  </a:lnTo>
                  <a:lnTo>
                    <a:pt x="124714" y="149987"/>
                  </a:lnTo>
                  <a:lnTo>
                    <a:pt x="125476" y="150368"/>
                  </a:lnTo>
                  <a:lnTo>
                    <a:pt x="126111" y="149860"/>
                  </a:lnTo>
                  <a:lnTo>
                    <a:pt x="126619" y="149225"/>
                  </a:lnTo>
                  <a:close/>
                </a:path>
                <a:path w="287019" h="293369">
                  <a:moveTo>
                    <a:pt x="127254" y="60325"/>
                  </a:moveTo>
                  <a:lnTo>
                    <a:pt x="125730" y="60198"/>
                  </a:lnTo>
                  <a:lnTo>
                    <a:pt x="124968" y="60325"/>
                  </a:lnTo>
                  <a:lnTo>
                    <a:pt x="123063" y="64008"/>
                  </a:lnTo>
                  <a:lnTo>
                    <a:pt x="123571" y="64643"/>
                  </a:lnTo>
                  <a:lnTo>
                    <a:pt x="123952" y="65151"/>
                  </a:lnTo>
                  <a:lnTo>
                    <a:pt x="124587" y="65024"/>
                  </a:lnTo>
                  <a:lnTo>
                    <a:pt x="124841" y="64643"/>
                  </a:lnTo>
                  <a:lnTo>
                    <a:pt x="126111" y="64643"/>
                  </a:lnTo>
                  <a:lnTo>
                    <a:pt x="127254" y="60325"/>
                  </a:lnTo>
                  <a:close/>
                </a:path>
                <a:path w="287019" h="293369">
                  <a:moveTo>
                    <a:pt x="128270" y="55880"/>
                  </a:moveTo>
                  <a:lnTo>
                    <a:pt x="127381" y="53594"/>
                  </a:lnTo>
                  <a:lnTo>
                    <a:pt x="127889" y="51562"/>
                  </a:lnTo>
                  <a:lnTo>
                    <a:pt x="127889" y="51054"/>
                  </a:lnTo>
                  <a:lnTo>
                    <a:pt x="128016" y="50165"/>
                  </a:lnTo>
                  <a:lnTo>
                    <a:pt x="127381" y="49530"/>
                  </a:lnTo>
                  <a:lnTo>
                    <a:pt x="126492" y="49911"/>
                  </a:lnTo>
                  <a:lnTo>
                    <a:pt x="125730" y="50165"/>
                  </a:lnTo>
                  <a:lnTo>
                    <a:pt x="125349" y="51054"/>
                  </a:lnTo>
                  <a:lnTo>
                    <a:pt x="125095" y="52451"/>
                  </a:lnTo>
                  <a:lnTo>
                    <a:pt x="124841" y="53213"/>
                  </a:lnTo>
                  <a:lnTo>
                    <a:pt x="124841" y="54991"/>
                  </a:lnTo>
                  <a:lnTo>
                    <a:pt x="124968" y="55626"/>
                  </a:lnTo>
                  <a:lnTo>
                    <a:pt x="125095" y="55880"/>
                  </a:lnTo>
                  <a:lnTo>
                    <a:pt x="125095" y="56388"/>
                  </a:lnTo>
                  <a:lnTo>
                    <a:pt x="125222" y="56896"/>
                  </a:lnTo>
                  <a:lnTo>
                    <a:pt x="125603" y="57404"/>
                  </a:lnTo>
                  <a:lnTo>
                    <a:pt x="125984" y="57785"/>
                  </a:lnTo>
                  <a:lnTo>
                    <a:pt x="126619" y="57658"/>
                  </a:lnTo>
                  <a:lnTo>
                    <a:pt x="126873" y="57277"/>
                  </a:lnTo>
                  <a:lnTo>
                    <a:pt x="128270" y="55880"/>
                  </a:lnTo>
                  <a:close/>
                </a:path>
                <a:path w="287019" h="293369">
                  <a:moveTo>
                    <a:pt x="131826" y="76327"/>
                  </a:moveTo>
                  <a:lnTo>
                    <a:pt x="130937" y="72771"/>
                  </a:lnTo>
                  <a:lnTo>
                    <a:pt x="130810" y="71755"/>
                  </a:lnTo>
                  <a:lnTo>
                    <a:pt x="130683" y="69596"/>
                  </a:lnTo>
                  <a:lnTo>
                    <a:pt x="129667" y="67183"/>
                  </a:lnTo>
                  <a:lnTo>
                    <a:pt x="130556" y="65024"/>
                  </a:lnTo>
                  <a:lnTo>
                    <a:pt x="131064" y="64008"/>
                  </a:lnTo>
                  <a:lnTo>
                    <a:pt x="129667" y="62992"/>
                  </a:lnTo>
                  <a:lnTo>
                    <a:pt x="128270" y="63500"/>
                  </a:lnTo>
                  <a:lnTo>
                    <a:pt x="128016" y="64389"/>
                  </a:lnTo>
                  <a:lnTo>
                    <a:pt x="127635" y="64897"/>
                  </a:lnTo>
                  <a:lnTo>
                    <a:pt x="127381" y="66548"/>
                  </a:lnTo>
                  <a:lnTo>
                    <a:pt x="127381" y="68199"/>
                  </a:lnTo>
                  <a:lnTo>
                    <a:pt x="128016" y="69723"/>
                  </a:lnTo>
                  <a:lnTo>
                    <a:pt x="128651" y="71501"/>
                  </a:lnTo>
                  <a:lnTo>
                    <a:pt x="128270" y="73660"/>
                  </a:lnTo>
                  <a:lnTo>
                    <a:pt x="129794" y="75057"/>
                  </a:lnTo>
                  <a:lnTo>
                    <a:pt x="131826" y="76327"/>
                  </a:lnTo>
                  <a:close/>
                </a:path>
                <a:path w="287019" h="293369">
                  <a:moveTo>
                    <a:pt x="132461" y="40259"/>
                  </a:moveTo>
                  <a:lnTo>
                    <a:pt x="131826" y="39878"/>
                  </a:lnTo>
                  <a:lnTo>
                    <a:pt x="130429" y="39243"/>
                  </a:lnTo>
                  <a:lnTo>
                    <a:pt x="129413" y="40894"/>
                  </a:lnTo>
                  <a:lnTo>
                    <a:pt x="128651" y="41656"/>
                  </a:lnTo>
                  <a:lnTo>
                    <a:pt x="127254" y="42037"/>
                  </a:lnTo>
                  <a:lnTo>
                    <a:pt x="124841" y="43307"/>
                  </a:lnTo>
                  <a:lnTo>
                    <a:pt x="126238" y="45466"/>
                  </a:lnTo>
                  <a:lnTo>
                    <a:pt x="126619" y="45720"/>
                  </a:lnTo>
                  <a:lnTo>
                    <a:pt x="127254" y="46355"/>
                  </a:lnTo>
                  <a:lnTo>
                    <a:pt x="127762" y="47117"/>
                  </a:lnTo>
                  <a:lnTo>
                    <a:pt x="128016" y="47371"/>
                  </a:lnTo>
                  <a:lnTo>
                    <a:pt x="128016" y="47879"/>
                  </a:lnTo>
                  <a:lnTo>
                    <a:pt x="128397" y="48006"/>
                  </a:lnTo>
                  <a:lnTo>
                    <a:pt x="129413" y="48387"/>
                  </a:lnTo>
                  <a:lnTo>
                    <a:pt x="129794" y="46863"/>
                  </a:lnTo>
                  <a:lnTo>
                    <a:pt x="130302" y="46101"/>
                  </a:lnTo>
                  <a:lnTo>
                    <a:pt x="131318" y="44831"/>
                  </a:lnTo>
                  <a:lnTo>
                    <a:pt x="131318" y="43180"/>
                  </a:lnTo>
                  <a:lnTo>
                    <a:pt x="132080" y="41783"/>
                  </a:lnTo>
                  <a:lnTo>
                    <a:pt x="132461" y="41148"/>
                  </a:lnTo>
                  <a:lnTo>
                    <a:pt x="132461" y="40259"/>
                  </a:lnTo>
                  <a:close/>
                </a:path>
                <a:path w="287019" h="293369">
                  <a:moveTo>
                    <a:pt x="132842" y="149987"/>
                  </a:moveTo>
                  <a:lnTo>
                    <a:pt x="132461" y="148590"/>
                  </a:lnTo>
                  <a:lnTo>
                    <a:pt x="132334" y="147320"/>
                  </a:lnTo>
                  <a:lnTo>
                    <a:pt x="131572" y="146304"/>
                  </a:lnTo>
                  <a:lnTo>
                    <a:pt x="130683" y="145415"/>
                  </a:lnTo>
                  <a:lnTo>
                    <a:pt x="129794" y="143764"/>
                  </a:lnTo>
                  <a:lnTo>
                    <a:pt x="128524" y="142367"/>
                  </a:lnTo>
                  <a:lnTo>
                    <a:pt x="127381" y="140843"/>
                  </a:lnTo>
                  <a:lnTo>
                    <a:pt x="126873" y="140081"/>
                  </a:lnTo>
                  <a:lnTo>
                    <a:pt x="125730" y="138049"/>
                  </a:lnTo>
                  <a:lnTo>
                    <a:pt x="125349" y="137668"/>
                  </a:lnTo>
                  <a:lnTo>
                    <a:pt x="124968" y="137795"/>
                  </a:lnTo>
                  <a:lnTo>
                    <a:pt x="124841" y="137541"/>
                  </a:lnTo>
                  <a:lnTo>
                    <a:pt x="124460" y="137541"/>
                  </a:lnTo>
                  <a:lnTo>
                    <a:pt x="124206" y="137922"/>
                  </a:lnTo>
                  <a:lnTo>
                    <a:pt x="124206" y="138430"/>
                  </a:lnTo>
                  <a:lnTo>
                    <a:pt x="124460" y="139827"/>
                  </a:lnTo>
                  <a:lnTo>
                    <a:pt x="125095" y="142240"/>
                  </a:lnTo>
                  <a:lnTo>
                    <a:pt x="126365" y="143637"/>
                  </a:lnTo>
                  <a:lnTo>
                    <a:pt x="127381" y="145161"/>
                  </a:lnTo>
                  <a:lnTo>
                    <a:pt x="128016" y="146050"/>
                  </a:lnTo>
                  <a:lnTo>
                    <a:pt x="128397" y="147193"/>
                  </a:lnTo>
                  <a:lnTo>
                    <a:pt x="129286" y="147955"/>
                  </a:lnTo>
                  <a:lnTo>
                    <a:pt x="129159" y="149098"/>
                  </a:lnTo>
                  <a:lnTo>
                    <a:pt x="129921" y="151257"/>
                  </a:lnTo>
                  <a:lnTo>
                    <a:pt x="131064" y="154051"/>
                  </a:lnTo>
                  <a:lnTo>
                    <a:pt x="132842" y="149987"/>
                  </a:lnTo>
                  <a:close/>
                </a:path>
                <a:path w="287019" h="293369">
                  <a:moveTo>
                    <a:pt x="138684" y="47371"/>
                  </a:moveTo>
                  <a:lnTo>
                    <a:pt x="137795" y="47498"/>
                  </a:lnTo>
                  <a:lnTo>
                    <a:pt x="136525" y="49149"/>
                  </a:lnTo>
                  <a:lnTo>
                    <a:pt x="136144" y="50546"/>
                  </a:lnTo>
                  <a:lnTo>
                    <a:pt x="134874" y="51435"/>
                  </a:lnTo>
                  <a:lnTo>
                    <a:pt x="134239" y="51562"/>
                  </a:lnTo>
                  <a:lnTo>
                    <a:pt x="133477" y="51308"/>
                  </a:lnTo>
                  <a:lnTo>
                    <a:pt x="132842" y="51689"/>
                  </a:lnTo>
                  <a:lnTo>
                    <a:pt x="131953" y="52324"/>
                  </a:lnTo>
                  <a:lnTo>
                    <a:pt x="132715" y="53340"/>
                  </a:lnTo>
                  <a:lnTo>
                    <a:pt x="132588" y="55372"/>
                  </a:lnTo>
                  <a:lnTo>
                    <a:pt x="131699" y="56769"/>
                  </a:lnTo>
                  <a:lnTo>
                    <a:pt x="132715" y="57785"/>
                  </a:lnTo>
                  <a:lnTo>
                    <a:pt x="132715" y="58166"/>
                  </a:lnTo>
                  <a:lnTo>
                    <a:pt x="133731" y="59309"/>
                  </a:lnTo>
                  <a:lnTo>
                    <a:pt x="135255" y="57404"/>
                  </a:lnTo>
                  <a:lnTo>
                    <a:pt x="135763" y="57150"/>
                  </a:lnTo>
                  <a:lnTo>
                    <a:pt x="136271" y="57150"/>
                  </a:lnTo>
                  <a:lnTo>
                    <a:pt x="136652" y="56896"/>
                  </a:lnTo>
                  <a:lnTo>
                    <a:pt x="137795" y="55626"/>
                  </a:lnTo>
                  <a:lnTo>
                    <a:pt x="137541" y="53721"/>
                  </a:lnTo>
                  <a:lnTo>
                    <a:pt x="137668" y="52070"/>
                  </a:lnTo>
                  <a:lnTo>
                    <a:pt x="137541" y="50800"/>
                  </a:lnTo>
                  <a:lnTo>
                    <a:pt x="138303" y="49530"/>
                  </a:lnTo>
                  <a:lnTo>
                    <a:pt x="138557" y="48260"/>
                  </a:lnTo>
                  <a:lnTo>
                    <a:pt x="138684" y="47371"/>
                  </a:lnTo>
                  <a:close/>
                </a:path>
                <a:path w="287019" h="293369">
                  <a:moveTo>
                    <a:pt x="144145" y="102997"/>
                  </a:moveTo>
                  <a:lnTo>
                    <a:pt x="143764" y="102489"/>
                  </a:lnTo>
                  <a:lnTo>
                    <a:pt x="142875" y="99949"/>
                  </a:lnTo>
                  <a:lnTo>
                    <a:pt x="142367" y="95250"/>
                  </a:lnTo>
                  <a:lnTo>
                    <a:pt x="142240" y="94234"/>
                  </a:lnTo>
                  <a:lnTo>
                    <a:pt x="142367" y="91186"/>
                  </a:lnTo>
                  <a:lnTo>
                    <a:pt x="140843" y="91440"/>
                  </a:lnTo>
                  <a:lnTo>
                    <a:pt x="139700" y="92202"/>
                  </a:lnTo>
                  <a:lnTo>
                    <a:pt x="140081" y="93980"/>
                  </a:lnTo>
                  <a:lnTo>
                    <a:pt x="140081" y="95250"/>
                  </a:lnTo>
                  <a:lnTo>
                    <a:pt x="140208" y="98425"/>
                  </a:lnTo>
                  <a:lnTo>
                    <a:pt x="140716" y="99822"/>
                  </a:lnTo>
                  <a:lnTo>
                    <a:pt x="141097" y="101092"/>
                  </a:lnTo>
                  <a:lnTo>
                    <a:pt x="141986" y="102108"/>
                  </a:lnTo>
                  <a:lnTo>
                    <a:pt x="142367" y="103378"/>
                  </a:lnTo>
                  <a:lnTo>
                    <a:pt x="142621" y="104013"/>
                  </a:lnTo>
                  <a:lnTo>
                    <a:pt x="143637" y="104013"/>
                  </a:lnTo>
                  <a:lnTo>
                    <a:pt x="143891" y="103378"/>
                  </a:lnTo>
                  <a:lnTo>
                    <a:pt x="144145" y="102997"/>
                  </a:lnTo>
                  <a:close/>
                </a:path>
                <a:path w="287019" h="293369">
                  <a:moveTo>
                    <a:pt x="145542" y="35814"/>
                  </a:moveTo>
                  <a:lnTo>
                    <a:pt x="144653" y="34544"/>
                  </a:lnTo>
                  <a:lnTo>
                    <a:pt x="143510" y="34417"/>
                  </a:lnTo>
                  <a:lnTo>
                    <a:pt x="142748" y="34925"/>
                  </a:lnTo>
                  <a:lnTo>
                    <a:pt x="141224" y="35433"/>
                  </a:lnTo>
                  <a:lnTo>
                    <a:pt x="141224" y="41529"/>
                  </a:lnTo>
                  <a:lnTo>
                    <a:pt x="142240" y="42291"/>
                  </a:lnTo>
                  <a:lnTo>
                    <a:pt x="143256" y="43307"/>
                  </a:lnTo>
                  <a:lnTo>
                    <a:pt x="145161" y="43307"/>
                  </a:lnTo>
                  <a:lnTo>
                    <a:pt x="144780" y="42291"/>
                  </a:lnTo>
                  <a:lnTo>
                    <a:pt x="144272" y="41656"/>
                  </a:lnTo>
                  <a:lnTo>
                    <a:pt x="144399" y="41275"/>
                  </a:lnTo>
                  <a:lnTo>
                    <a:pt x="144399" y="40894"/>
                  </a:lnTo>
                  <a:lnTo>
                    <a:pt x="144145" y="40640"/>
                  </a:lnTo>
                  <a:lnTo>
                    <a:pt x="144272" y="39370"/>
                  </a:lnTo>
                  <a:lnTo>
                    <a:pt x="145161" y="38354"/>
                  </a:lnTo>
                  <a:lnTo>
                    <a:pt x="145415" y="37211"/>
                  </a:lnTo>
                  <a:lnTo>
                    <a:pt x="145542" y="36449"/>
                  </a:lnTo>
                  <a:lnTo>
                    <a:pt x="145542" y="35814"/>
                  </a:lnTo>
                  <a:close/>
                </a:path>
                <a:path w="287019" h="293369">
                  <a:moveTo>
                    <a:pt x="145796" y="17780"/>
                  </a:moveTo>
                  <a:lnTo>
                    <a:pt x="145669" y="17145"/>
                  </a:lnTo>
                  <a:lnTo>
                    <a:pt x="145288" y="16764"/>
                  </a:lnTo>
                  <a:lnTo>
                    <a:pt x="144145" y="15875"/>
                  </a:lnTo>
                  <a:lnTo>
                    <a:pt x="143383" y="18034"/>
                  </a:lnTo>
                  <a:lnTo>
                    <a:pt x="142748" y="18796"/>
                  </a:lnTo>
                  <a:lnTo>
                    <a:pt x="141224" y="20955"/>
                  </a:lnTo>
                  <a:lnTo>
                    <a:pt x="139573" y="23749"/>
                  </a:lnTo>
                  <a:lnTo>
                    <a:pt x="140716" y="26416"/>
                  </a:lnTo>
                  <a:lnTo>
                    <a:pt x="142367" y="28702"/>
                  </a:lnTo>
                  <a:lnTo>
                    <a:pt x="144272" y="23876"/>
                  </a:lnTo>
                  <a:lnTo>
                    <a:pt x="144399" y="22606"/>
                  </a:lnTo>
                  <a:lnTo>
                    <a:pt x="145288" y="22098"/>
                  </a:lnTo>
                  <a:lnTo>
                    <a:pt x="145161" y="20828"/>
                  </a:lnTo>
                  <a:lnTo>
                    <a:pt x="144018" y="20955"/>
                  </a:lnTo>
                  <a:lnTo>
                    <a:pt x="144399" y="20066"/>
                  </a:lnTo>
                  <a:lnTo>
                    <a:pt x="144780" y="19050"/>
                  </a:lnTo>
                  <a:lnTo>
                    <a:pt x="145415" y="18161"/>
                  </a:lnTo>
                  <a:lnTo>
                    <a:pt x="145796" y="17780"/>
                  </a:lnTo>
                  <a:close/>
                </a:path>
                <a:path w="287019" h="293369">
                  <a:moveTo>
                    <a:pt x="149098" y="229870"/>
                  </a:moveTo>
                  <a:lnTo>
                    <a:pt x="148488" y="229679"/>
                  </a:lnTo>
                  <a:lnTo>
                    <a:pt x="148717" y="229870"/>
                  </a:lnTo>
                  <a:lnTo>
                    <a:pt x="149098" y="229870"/>
                  </a:lnTo>
                  <a:close/>
                </a:path>
                <a:path w="287019" h="293369">
                  <a:moveTo>
                    <a:pt x="150749" y="53848"/>
                  </a:moveTo>
                  <a:lnTo>
                    <a:pt x="149479" y="52705"/>
                  </a:lnTo>
                  <a:lnTo>
                    <a:pt x="148209" y="50419"/>
                  </a:lnTo>
                  <a:lnTo>
                    <a:pt x="147828" y="48895"/>
                  </a:lnTo>
                  <a:lnTo>
                    <a:pt x="147955" y="47498"/>
                  </a:lnTo>
                  <a:lnTo>
                    <a:pt x="147955" y="46609"/>
                  </a:lnTo>
                  <a:lnTo>
                    <a:pt x="148463" y="45847"/>
                  </a:lnTo>
                  <a:lnTo>
                    <a:pt x="148209" y="45085"/>
                  </a:lnTo>
                  <a:lnTo>
                    <a:pt x="148844" y="43561"/>
                  </a:lnTo>
                  <a:lnTo>
                    <a:pt x="147701" y="42799"/>
                  </a:lnTo>
                  <a:lnTo>
                    <a:pt x="146685" y="44069"/>
                  </a:lnTo>
                  <a:lnTo>
                    <a:pt x="145669" y="45466"/>
                  </a:lnTo>
                  <a:lnTo>
                    <a:pt x="145542" y="47752"/>
                  </a:lnTo>
                  <a:lnTo>
                    <a:pt x="143637" y="48260"/>
                  </a:lnTo>
                  <a:lnTo>
                    <a:pt x="141859" y="48895"/>
                  </a:lnTo>
                  <a:lnTo>
                    <a:pt x="142367" y="50927"/>
                  </a:lnTo>
                  <a:lnTo>
                    <a:pt x="142621" y="52197"/>
                  </a:lnTo>
                  <a:lnTo>
                    <a:pt x="142621" y="53467"/>
                  </a:lnTo>
                  <a:lnTo>
                    <a:pt x="143129" y="54737"/>
                  </a:lnTo>
                  <a:lnTo>
                    <a:pt x="145415" y="55880"/>
                  </a:lnTo>
                  <a:lnTo>
                    <a:pt x="146050" y="55118"/>
                  </a:lnTo>
                  <a:lnTo>
                    <a:pt x="146431" y="54102"/>
                  </a:lnTo>
                  <a:lnTo>
                    <a:pt x="147193" y="54864"/>
                  </a:lnTo>
                  <a:lnTo>
                    <a:pt x="149225" y="56261"/>
                  </a:lnTo>
                  <a:lnTo>
                    <a:pt x="150114" y="55118"/>
                  </a:lnTo>
                  <a:lnTo>
                    <a:pt x="150749" y="53848"/>
                  </a:lnTo>
                  <a:close/>
                </a:path>
                <a:path w="287019" h="293369">
                  <a:moveTo>
                    <a:pt x="154178" y="23495"/>
                  </a:moveTo>
                  <a:lnTo>
                    <a:pt x="151511" y="24003"/>
                  </a:lnTo>
                  <a:lnTo>
                    <a:pt x="150749" y="24765"/>
                  </a:lnTo>
                  <a:lnTo>
                    <a:pt x="149860" y="24257"/>
                  </a:lnTo>
                  <a:lnTo>
                    <a:pt x="148717" y="25527"/>
                  </a:lnTo>
                  <a:lnTo>
                    <a:pt x="148082" y="26035"/>
                  </a:lnTo>
                  <a:lnTo>
                    <a:pt x="147066" y="26924"/>
                  </a:lnTo>
                  <a:lnTo>
                    <a:pt x="144018" y="29210"/>
                  </a:lnTo>
                  <a:lnTo>
                    <a:pt x="144907" y="30734"/>
                  </a:lnTo>
                  <a:lnTo>
                    <a:pt x="145288" y="31242"/>
                  </a:lnTo>
                  <a:lnTo>
                    <a:pt x="145796" y="31115"/>
                  </a:lnTo>
                  <a:lnTo>
                    <a:pt x="146177" y="30734"/>
                  </a:lnTo>
                  <a:lnTo>
                    <a:pt x="147574" y="29718"/>
                  </a:lnTo>
                  <a:lnTo>
                    <a:pt x="148463" y="28194"/>
                  </a:lnTo>
                  <a:lnTo>
                    <a:pt x="149987" y="27432"/>
                  </a:lnTo>
                  <a:lnTo>
                    <a:pt x="151130" y="26543"/>
                  </a:lnTo>
                  <a:lnTo>
                    <a:pt x="152781" y="26416"/>
                  </a:lnTo>
                  <a:lnTo>
                    <a:pt x="153670" y="25273"/>
                  </a:lnTo>
                  <a:lnTo>
                    <a:pt x="154178" y="23495"/>
                  </a:lnTo>
                  <a:close/>
                </a:path>
                <a:path w="287019" h="293369">
                  <a:moveTo>
                    <a:pt x="159639" y="136398"/>
                  </a:moveTo>
                  <a:lnTo>
                    <a:pt x="159258" y="135763"/>
                  </a:lnTo>
                  <a:lnTo>
                    <a:pt x="158623" y="135509"/>
                  </a:lnTo>
                  <a:lnTo>
                    <a:pt x="157226" y="134747"/>
                  </a:lnTo>
                  <a:lnTo>
                    <a:pt x="156083" y="133731"/>
                  </a:lnTo>
                  <a:lnTo>
                    <a:pt x="154686" y="133096"/>
                  </a:lnTo>
                  <a:lnTo>
                    <a:pt x="153797" y="132715"/>
                  </a:lnTo>
                  <a:lnTo>
                    <a:pt x="152781" y="132461"/>
                  </a:lnTo>
                  <a:lnTo>
                    <a:pt x="151892" y="132207"/>
                  </a:lnTo>
                  <a:lnTo>
                    <a:pt x="151511" y="131953"/>
                  </a:lnTo>
                  <a:lnTo>
                    <a:pt x="151130" y="132461"/>
                  </a:lnTo>
                  <a:lnTo>
                    <a:pt x="151384" y="132842"/>
                  </a:lnTo>
                  <a:lnTo>
                    <a:pt x="150495" y="134239"/>
                  </a:lnTo>
                  <a:lnTo>
                    <a:pt x="152654" y="134493"/>
                  </a:lnTo>
                  <a:lnTo>
                    <a:pt x="153543" y="134874"/>
                  </a:lnTo>
                  <a:lnTo>
                    <a:pt x="154305" y="135255"/>
                  </a:lnTo>
                  <a:lnTo>
                    <a:pt x="154813" y="135890"/>
                  </a:lnTo>
                  <a:lnTo>
                    <a:pt x="155702" y="136398"/>
                  </a:lnTo>
                  <a:lnTo>
                    <a:pt x="158242" y="137922"/>
                  </a:lnTo>
                  <a:lnTo>
                    <a:pt x="159258" y="136906"/>
                  </a:lnTo>
                  <a:lnTo>
                    <a:pt x="159639" y="136398"/>
                  </a:lnTo>
                  <a:close/>
                </a:path>
                <a:path w="287019" h="293369">
                  <a:moveTo>
                    <a:pt x="161036" y="48006"/>
                  </a:moveTo>
                  <a:lnTo>
                    <a:pt x="160274" y="47752"/>
                  </a:lnTo>
                  <a:lnTo>
                    <a:pt x="159766" y="47879"/>
                  </a:lnTo>
                  <a:lnTo>
                    <a:pt x="158496" y="48260"/>
                  </a:lnTo>
                  <a:lnTo>
                    <a:pt x="157353" y="48895"/>
                  </a:lnTo>
                  <a:lnTo>
                    <a:pt x="154559" y="49911"/>
                  </a:lnTo>
                  <a:lnTo>
                    <a:pt x="153035" y="51435"/>
                  </a:lnTo>
                  <a:lnTo>
                    <a:pt x="153162" y="53213"/>
                  </a:lnTo>
                  <a:lnTo>
                    <a:pt x="153289" y="53721"/>
                  </a:lnTo>
                  <a:lnTo>
                    <a:pt x="153797" y="53848"/>
                  </a:lnTo>
                  <a:lnTo>
                    <a:pt x="154178" y="53594"/>
                  </a:lnTo>
                  <a:lnTo>
                    <a:pt x="155194" y="53848"/>
                  </a:lnTo>
                  <a:lnTo>
                    <a:pt x="155956" y="52959"/>
                  </a:lnTo>
                  <a:lnTo>
                    <a:pt x="156591" y="52324"/>
                  </a:lnTo>
                  <a:lnTo>
                    <a:pt x="157480" y="51308"/>
                  </a:lnTo>
                  <a:lnTo>
                    <a:pt x="158623" y="50927"/>
                  </a:lnTo>
                  <a:lnTo>
                    <a:pt x="159766" y="50165"/>
                  </a:lnTo>
                  <a:lnTo>
                    <a:pt x="160274" y="49784"/>
                  </a:lnTo>
                  <a:lnTo>
                    <a:pt x="161036" y="49403"/>
                  </a:lnTo>
                  <a:lnTo>
                    <a:pt x="161036" y="48006"/>
                  </a:lnTo>
                  <a:close/>
                </a:path>
                <a:path w="287019" h="293369">
                  <a:moveTo>
                    <a:pt x="161798" y="37211"/>
                  </a:moveTo>
                  <a:lnTo>
                    <a:pt x="161036" y="36322"/>
                  </a:lnTo>
                  <a:lnTo>
                    <a:pt x="160020" y="35560"/>
                  </a:lnTo>
                  <a:lnTo>
                    <a:pt x="157353" y="37084"/>
                  </a:lnTo>
                  <a:lnTo>
                    <a:pt x="157353" y="38354"/>
                  </a:lnTo>
                  <a:lnTo>
                    <a:pt x="156845" y="38862"/>
                  </a:lnTo>
                  <a:lnTo>
                    <a:pt x="155829" y="39370"/>
                  </a:lnTo>
                  <a:lnTo>
                    <a:pt x="156210" y="40259"/>
                  </a:lnTo>
                  <a:lnTo>
                    <a:pt x="156591" y="40894"/>
                  </a:lnTo>
                  <a:lnTo>
                    <a:pt x="157480" y="40894"/>
                  </a:lnTo>
                  <a:lnTo>
                    <a:pt x="158115" y="40640"/>
                  </a:lnTo>
                  <a:lnTo>
                    <a:pt x="158877" y="40386"/>
                  </a:lnTo>
                  <a:lnTo>
                    <a:pt x="159385" y="39878"/>
                  </a:lnTo>
                  <a:lnTo>
                    <a:pt x="159766" y="39243"/>
                  </a:lnTo>
                  <a:lnTo>
                    <a:pt x="160274" y="38481"/>
                  </a:lnTo>
                  <a:lnTo>
                    <a:pt x="161798" y="37211"/>
                  </a:lnTo>
                  <a:close/>
                </a:path>
                <a:path w="287019" h="293369">
                  <a:moveTo>
                    <a:pt x="161925" y="112268"/>
                  </a:moveTo>
                  <a:lnTo>
                    <a:pt x="160782" y="110617"/>
                  </a:lnTo>
                  <a:lnTo>
                    <a:pt x="160147" y="108839"/>
                  </a:lnTo>
                  <a:lnTo>
                    <a:pt x="159385" y="107315"/>
                  </a:lnTo>
                  <a:lnTo>
                    <a:pt x="159004" y="104013"/>
                  </a:lnTo>
                  <a:lnTo>
                    <a:pt x="158750" y="103124"/>
                  </a:lnTo>
                  <a:lnTo>
                    <a:pt x="159258" y="101600"/>
                  </a:lnTo>
                  <a:lnTo>
                    <a:pt x="157861" y="101600"/>
                  </a:lnTo>
                  <a:lnTo>
                    <a:pt x="156591" y="101727"/>
                  </a:lnTo>
                  <a:lnTo>
                    <a:pt x="157099" y="103886"/>
                  </a:lnTo>
                  <a:lnTo>
                    <a:pt x="156972" y="104902"/>
                  </a:lnTo>
                  <a:lnTo>
                    <a:pt x="156972" y="106045"/>
                  </a:lnTo>
                  <a:lnTo>
                    <a:pt x="156718" y="107188"/>
                  </a:lnTo>
                  <a:lnTo>
                    <a:pt x="156972" y="108331"/>
                  </a:lnTo>
                  <a:lnTo>
                    <a:pt x="157353" y="109601"/>
                  </a:lnTo>
                  <a:lnTo>
                    <a:pt x="159131" y="112776"/>
                  </a:lnTo>
                  <a:lnTo>
                    <a:pt x="159512" y="113792"/>
                  </a:lnTo>
                  <a:lnTo>
                    <a:pt x="160147" y="114935"/>
                  </a:lnTo>
                  <a:lnTo>
                    <a:pt x="160528" y="115062"/>
                  </a:lnTo>
                  <a:lnTo>
                    <a:pt x="161290" y="115443"/>
                  </a:lnTo>
                  <a:lnTo>
                    <a:pt x="161925" y="114935"/>
                  </a:lnTo>
                  <a:lnTo>
                    <a:pt x="161925" y="112268"/>
                  </a:lnTo>
                  <a:close/>
                </a:path>
                <a:path w="287019" h="293369">
                  <a:moveTo>
                    <a:pt x="166624" y="42672"/>
                  </a:moveTo>
                  <a:lnTo>
                    <a:pt x="165608" y="41783"/>
                  </a:lnTo>
                  <a:lnTo>
                    <a:pt x="165227" y="41529"/>
                  </a:lnTo>
                  <a:lnTo>
                    <a:pt x="164719" y="41656"/>
                  </a:lnTo>
                  <a:lnTo>
                    <a:pt x="164338" y="41910"/>
                  </a:lnTo>
                  <a:lnTo>
                    <a:pt x="163830" y="42164"/>
                  </a:lnTo>
                  <a:lnTo>
                    <a:pt x="163322" y="42291"/>
                  </a:lnTo>
                  <a:lnTo>
                    <a:pt x="161417" y="42926"/>
                  </a:lnTo>
                  <a:lnTo>
                    <a:pt x="160020" y="43180"/>
                  </a:lnTo>
                  <a:lnTo>
                    <a:pt x="159385" y="44323"/>
                  </a:lnTo>
                  <a:lnTo>
                    <a:pt x="158877" y="44450"/>
                  </a:lnTo>
                  <a:lnTo>
                    <a:pt x="158496" y="44958"/>
                  </a:lnTo>
                  <a:lnTo>
                    <a:pt x="158750" y="45466"/>
                  </a:lnTo>
                  <a:lnTo>
                    <a:pt x="158877" y="45847"/>
                  </a:lnTo>
                  <a:lnTo>
                    <a:pt x="159385" y="46101"/>
                  </a:lnTo>
                  <a:lnTo>
                    <a:pt x="159893" y="45974"/>
                  </a:lnTo>
                  <a:lnTo>
                    <a:pt x="160401" y="45720"/>
                  </a:lnTo>
                  <a:lnTo>
                    <a:pt x="160782" y="45085"/>
                  </a:lnTo>
                  <a:lnTo>
                    <a:pt x="161417" y="44958"/>
                  </a:lnTo>
                  <a:lnTo>
                    <a:pt x="162433" y="45085"/>
                  </a:lnTo>
                  <a:lnTo>
                    <a:pt x="163576" y="45466"/>
                  </a:lnTo>
                  <a:lnTo>
                    <a:pt x="164592" y="44831"/>
                  </a:lnTo>
                  <a:lnTo>
                    <a:pt x="165608" y="44323"/>
                  </a:lnTo>
                  <a:lnTo>
                    <a:pt x="166624" y="42672"/>
                  </a:lnTo>
                  <a:close/>
                </a:path>
                <a:path w="287019" h="293369">
                  <a:moveTo>
                    <a:pt x="167767" y="116586"/>
                  </a:moveTo>
                  <a:lnTo>
                    <a:pt x="167640" y="115443"/>
                  </a:lnTo>
                  <a:lnTo>
                    <a:pt x="166624" y="114427"/>
                  </a:lnTo>
                  <a:lnTo>
                    <a:pt x="166243" y="113284"/>
                  </a:lnTo>
                  <a:lnTo>
                    <a:pt x="166370" y="112776"/>
                  </a:lnTo>
                  <a:lnTo>
                    <a:pt x="166116" y="112141"/>
                  </a:lnTo>
                  <a:lnTo>
                    <a:pt x="165989" y="111633"/>
                  </a:lnTo>
                  <a:lnTo>
                    <a:pt x="166116" y="111379"/>
                  </a:lnTo>
                  <a:lnTo>
                    <a:pt x="166116" y="111252"/>
                  </a:lnTo>
                  <a:lnTo>
                    <a:pt x="165989" y="110998"/>
                  </a:lnTo>
                  <a:lnTo>
                    <a:pt x="165735" y="110871"/>
                  </a:lnTo>
                  <a:lnTo>
                    <a:pt x="165608" y="110363"/>
                  </a:lnTo>
                  <a:lnTo>
                    <a:pt x="164973" y="110109"/>
                  </a:lnTo>
                  <a:lnTo>
                    <a:pt x="164465" y="110363"/>
                  </a:lnTo>
                  <a:lnTo>
                    <a:pt x="163830" y="110871"/>
                  </a:lnTo>
                  <a:lnTo>
                    <a:pt x="163957" y="112014"/>
                  </a:lnTo>
                  <a:lnTo>
                    <a:pt x="163703" y="112776"/>
                  </a:lnTo>
                  <a:lnTo>
                    <a:pt x="163322" y="113792"/>
                  </a:lnTo>
                  <a:lnTo>
                    <a:pt x="163068" y="114808"/>
                  </a:lnTo>
                  <a:lnTo>
                    <a:pt x="163322" y="115824"/>
                  </a:lnTo>
                  <a:lnTo>
                    <a:pt x="163322" y="116967"/>
                  </a:lnTo>
                  <a:lnTo>
                    <a:pt x="163449" y="118110"/>
                  </a:lnTo>
                  <a:lnTo>
                    <a:pt x="164211" y="118872"/>
                  </a:lnTo>
                  <a:lnTo>
                    <a:pt x="165227" y="120015"/>
                  </a:lnTo>
                  <a:lnTo>
                    <a:pt x="166878" y="119634"/>
                  </a:lnTo>
                  <a:lnTo>
                    <a:pt x="166497" y="117983"/>
                  </a:lnTo>
                  <a:lnTo>
                    <a:pt x="167132" y="118110"/>
                  </a:lnTo>
                  <a:lnTo>
                    <a:pt x="167767" y="117348"/>
                  </a:lnTo>
                  <a:lnTo>
                    <a:pt x="167767" y="116586"/>
                  </a:lnTo>
                  <a:close/>
                </a:path>
                <a:path w="287019" h="293369">
                  <a:moveTo>
                    <a:pt x="168021" y="107823"/>
                  </a:moveTo>
                  <a:lnTo>
                    <a:pt x="167259" y="107061"/>
                  </a:lnTo>
                  <a:lnTo>
                    <a:pt x="167132" y="106299"/>
                  </a:lnTo>
                  <a:lnTo>
                    <a:pt x="166624" y="104013"/>
                  </a:lnTo>
                  <a:lnTo>
                    <a:pt x="167640" y="101727"/>
                  </a:lnTo>
                  <a:lnTo>
                    <a:pt x="167259" y="97663"/>
                  </a:lnTo>
                  <a:lnTo>
                    <a:pt x="167513" y="95758"/>
                  </a:lnTo>
                  <a:lnTo>
                    <a:pt x="166624" y="94107"/>
                  </a:lnTo>
                  <a:lnTo>
                    <a:pt x="166116" y="93345"/>
                  </a:lnTo>
                  <a:lnTo>
                    <a:pt x="165100" y="93599"/>
                  </a:lnTo>
                  <a:lnTo>
                    <a:pt x="164973" y="94488"/>
                  </a:lnTo>
                  <a:lnTo>
                    <a:pt x="164592" y="95758"/>
                  </a:lnTo>
                  <a:lnTo>
                    <a:pt x="164592" y="96901"/>
                  </a:lnTo>
                  <a:lnTo>
                    <a:pt x="164211" y="98298"/>
                  </a:lnTo>
                  <a:lnTo>
                    <a:pt x="163957" y="99060"/>
                  </a:lnTo>
                  <a:lnTo>
                    <a:pt x="162941" y="102489"/>
                  </a:lnTo>
                  <a:lnTo>
                    <a:pt x="162814" y="101727"/>
                  </a:lnTo>
                  <a:lnTo>
                    <a:pt x="162306" y="99187"/>
                  </a:lnTo>
                  <a:lnTo>
                    <a:pt x="162179" y="97790"/>
                  </a:lnTo>
                  <a:lnTo>
                    <a:pt x="162179" y="96393"/>
                  </a:lnTo>
                  <a:lnTo>
                    <a:pt x="160782" y="96393"/>
                  </a:lnTo>
                  <a:lnTo>
                    <a:pt x="160655" y="97028"/>
                  </a:lnTo>
                  <a:lnTo>
                    <a:pt x="160655" y="97536"/>
                  </a:lnTo>
                  <a:lnTo>
                    <a:pt x="160528" y="98171"/>
                  </a:lnTo>
                  <a:lnTo>
                    <a:pt x="160528" y="98933"/>
                  </a:lnTo>
                  <a:lnTo>
                    <a:pt x="160401" y="99568"/>
                  </a:lnTo>
                  <a:lnTo>
                    <a:pt x="160020" y="100965"/>
                  </a:lnTo>
                  <a:lnTo>
                    <a:pt x="160020" y="102362"/>
                  </a:lnTo>
                  <a:lnTo>
                    <a:pt x="160401" y="103759"/>
                  </a:lnTo>
                  <a:lnTo>
                    <a:pt x="160655" y="104902"/>
                  </a:lnTo>
                  <a:lnTo>
                    <a:pt x="160528" y="106299"/>
                  </a:lnTo>
                  <a:lnTo>
                    <a:pt x="161163" y="107315"/>
                  </a:lnTo>
                  <a:lnTo>
                    <a:pt x="161417" y="108458"/>
                  </a:lnTo>
                  <a:lnTo>
                    <a:pt x="162052" y="109601"/>
                  </a:lnTo>
                  <a:lnTo>
                    <a:pt x="163195" y="109474"/>
                  </a:lnTo>
                  <a:lnTo>
                    <a:pt x="163322" y="108839"/>
                  </a:lnTo>
                  <a:lnTo>
                    <a:pt x="163576" y="108204"/>
                  </a:lnTo>
                  <a:lnTo>
                    <a:pt x="163195" y="107569"/>
                  </a:lnTo>
                  <a:lnTo>
                    <a:pt x="163068" y="106934"/>
                  </a:lnTo>
                  <a:lnTo>
                    <a:pt x="162560" y="105156"/>
                  </a:lnTo>
                  <a:lnTo>
                    <a:pt x="163195" y="103378"/>
                  </a:lnTo>
                  <a:lnTo>
                    <a:pt x="164211" y="103251"/>
                  </a:lnTo>
                  <a:lnTo>
                    <a:pt x="164465" y="104140"/>
                  </a:lnTo>
                  <a:lnTo>
                    <a:pt x="164211" y="105029"/>
                  </a:lnTo>
                  <a:lnTo>
                    <a:pt x="164211" y="106807"/>
                  </a:lnTo>
                  <a:lnTo>
                    <a:pt x="164719" y="107696"/>
                  </a:lnTo>
                  <a:lnTo>
                    <a:pt x="165354" y="108331"/>
                  </a:lnTo>
                  <a:lnTo>
                    <a:pt x="165989" y="108839"/>
                  </a:lnTo>
                  <a:lnTo>
                    <a:pt x="167005" y="109347"/>
                  </a:lnTo>
                  <a:lnTo>
                    <a:pt x="168021" y="107823"/>
                  </a:lnTo>
                  <a:close/>
                </a:path>
                <a:path w="287019" h="293369">
                  <a:moveTo>
                    <a:pt x="169418" y="150368"/>
                  </a:moveTo>
                  <a:lnTo>
                    <a:pt x="168910" y="149606"/>
                  </a:lnTo>
                  <a:lnTo>
                    <a:pt x="168529" y="148209"/>
                  </a:lnTo>
                  <a:lnTo>
                    <a:pt x="168783" y="147447"/>
                  </a:lnTo>
                  <a:lnTo>
                    <a:pt x="168783" y="146685"/>
                  </a:lnTo>
                  <a:lnTo>
                    <a:pt x="168529" y="145669"/>
                  </a:lnTo>
                  <a:lnTo>
                    <a:pt x="168021" y="144653"/>
                  </a:lnTo>
                  <a:lnTo>
                    <a:pt x="167386" y="143891"/>
                  </a:lnTo>
                  <a:lnTo>
                    <a:pt x="167005" y="143383"/>
                  </a:lnTo>
                  <a:lnTo>
                    <a:pt x="166497" y="143256"/>
                  </a:lnTo>
                  <a:lnTo>
                    <a:pt x="166116" y="142875"/>
                  </a:lnTo>
                  <a:lnTo>
                    <a:pt x="165608" y="142494"/>
                  </a:lnTo>
                  <a:lnTo>
                    <a:pt x="164973" y="142875"/>
                  </a:lnTo>
                  <a:lnTo>
                    <a:pt x="164846" y="143383"/>
                  </a:lnTo>
                  <a:lnTo>
                    <a:pt x="164719" y="144399"/>
                  </a:lnTo>
                  <a:lnTo>
                    <a:pt x="164338" y="145415"/>
                  </a:lnTo>
                  <a:lnTo>
                    <a:pt x="164465" y="146431"/>
                  </a:lnTo>
                  <a:lnTo>
                    <a:pt x="164592" y="147066"/>
                  </a:lnTo>
                  <a:lnTo>
                    <a:pt x="164973" y="147701"/>
                  </a:lnTo>
                  <a:lnTo>
                    <a:pt x="165227" y="148209"/>
                  </a:lnTo>
                  <a:lnTo>
                    <a:pt x="165862" y="149352"/>
                  </a:lnTo>
                  <a:lnTo>
                    <a:pt x="166624" y="150368"/>
                  </a:lnTo>
                  <a:lnTo>
                    <a:pt x="167767" y="151003"/>
                  </a:lnTo>
                  <a:lnTo>
                    <a:pt x="168148" y="151257"/>
                  </a:lnTo>
                  <a:lnTo>
                    <a:pt x="168783" y="151384"/>
                  </a:lnTo>
                  <a:lnTo>
                    <a:pt x="169037" y="151003"/>
                  </a:lnTo>
                  <a:lnTo>
                    <a:pt x="169418" y="150368"/>
                  </a:lnTo>
                  <a:close/>
                </a:path>
                <a:path w="287019" h="293369">
                  <a:moveTo>
                    <a:pt x="176276" y="33147"/>
                  </a:moveTo>
                  <a:lnTo>
                    <a:pt x="176022" y="32639"/>
                  </a:lnTo>
                  <a:lnTo>
                    <a:pt x="175768" y="31750"/>
                  </a:lnTo>
                  <a:lnTo>
                    <a:pt x="174498" y="32385"/>
                  </a:lnTo>
                  <a:lnTo>
                    <a:pt x="173863" y="32639"/>
                  </a:lnTo>
                  <a:lnTo>
                    <a:pt x="172085" y="33274"/>
                  </a:lnTo>
                  <a:lnTo>
                    <a:pt x="170307" y="34036"/>
                  </a:lnTo>
                  <a:lnTo>
                    <a:pt x="167513" y="36830"/>
                  </a:lnTo>
                  <a:lnTo>
                    <a:pt x="168529" y="36957"/>
                  </a:lnTo>
                  <a:lnTo>
                    <a:pt x="169037" y="37719"/>
                  </a:lnTo>
                  <a:lnTo>
                    <a:pt x="169926" y="37211"/>
                  </a:lnTo>
                  <a:lnTo>
                    <a:pt x="170561" y="36957"/>
                  </a:lnTo>
                  <a:lnTo>
                    <a:pt x="171704" y="36830"/>
                  </a:lnTo>
                  <a:lnTo>
                    <a:pt x="172339" y="35814"/>
                  </a:lnTo>
                  <a:lnTo>
                    <a:pt x="173101" y="35179"/>
                  </a:lnTo>
                  <a:lnTo>
                    <a:pt x="175768" y="33401"/>
                  </a:lnTo>
                  <a:lnTo>
                    <a:pt x="176276" y="33147"/>
                  </a:lnTo>
                  <a:close/>
                </a:path>
                <a:path w="287019" h="293369">
                  <a:moveTo>
                    <a:pt x="178181" y="24765"/>
                  </a:moveTo>
                  <a:lnTo>
                    <a:pt x="178054" y="24638"/>
                  </a:lnTo>
                  <a:lnTo>
                    <a:pt x="177927" y="24130"/>
                  </a:lnTo>
                  <a:lnTo>
                    <a:pt x="177292" y="23876"/>
                  </a:lnTo>
                  <a:lnTo>
                    <a:pt x="176784" y="24003"/>
                  </a:lnTo>
                  <a:lnTo>
                    <a:pt x="176403" y="24003"/>
                  </a:lnTo>
                  <a:lnTo>
                    <a:pt x="167894" y="27432"/>
                  </a:lnTo>
                  <a:lnTo>
                    <a:pt x="167132" y="27940"/>
                  </a:lnTo>
                  <a:lnTo>
                    <a:pt x="167513" y="29083"/>
                  </a:lnTo>
                  <a:lnTo>
                    <a:pt x="167894" y="29337"/>
                  </a:lnTo>
                  <a:lnTo>
                    <a:pt x="168275" y="29337"/>
                  </a:lnTo>
                  <a:lnTo>
                    <a:pt x="170434" y="29083"/>
                  </a:lnTo>
                  <a:lnTo>
                    <a:pt x="171450" y="28829"/>
                  </a:lnTo>
                  <a:lnTo>
                    <a:pt x="173101" y="28702"/>
                  </a:lnTo>
                  <a:lnTo>
                    <a:pt x="173863" y="27051"/>
                  </a:lnTo>
                  <a:lnTo>
                    <a:pt x="175895" y="26543"/>
                  </a:lnTo>
                  <a:lnTo>
                    <a:pt x="176530" y="26289"/>
                  </a:lnTo>
                  <a:lnTo>
                    <a:pt x="177673" y="25781"/>
                  </a:lnTo>
                  <a:lnTo>
                    <a:pt x="177927" y="25400"/>
                  </a:lnTo>
                  <a:lnTo>
                    <a:pt x="178054" y="25400"/>
                  </a:lnTo>
                  <a:lnTo>
                    <a:pt x="178181" y="25146"/>
                  </a:lnTo>
                  <a:lnTo>
                    <a:pt x="178181" y="24892"/>
                  </a:lnTo>
                  <a:lnTo>
                    <a:pt x="178181" y="24765"/>
                  </a:lnTo>
                  <a:close/>
                </a:path>
                <a:path w="287019" h="293369">
                  <a:moveTo>
                    <a:pt x="185039" y="157988"/>
                  </a:moveTo>
                  <a:lnTo>
                    <a:pt x="184785" y="156464"/>
                  </a:lnTo>
                  <a:lnTo>
                    <a:pt x="184023" y="155194"/>
                  </a:lnTo>
                  <a:lnTo>
                    <a:pt x="182880" y="156972"/>
                  </a:lnTo>
                  <a:lnTo>
                    <a:pt x="182626" y="157734"/>
                  </a:lnTo>
                  <a:lnTo>
                    <a:pt x="182118" y="157734"/>
                  </a:lnTo>
                  <a:lnTo>
                    <a:pt x="181737" y="158115"/>
                  </a:lnTo>
                  <a:lnTo>
                    <a:pt x="180721" y="157861"/>
                  </a:lnTo>
                  <a:lnTo>
                    <a:pt x="180086" y="157734"/>
                  </a:lnTo>
                  <a:lnTo>
                    <a:pt x="179578" y="157861"/>
                  </a:lnTo>
                  <a:lnTo>
                    <a:pt x="178943" y="157988"/>
                  </a:lnTo>
                  <a:lnTo>
                    <a:pt x="178562" y="158750"/>
                  </a:lnTo>
                  <a:lnTo>
                    <a:pt x="179070" y="159131"/>
                  </a:lnTo>
                  <a:lnTo>
                    <a:pt x="179832" y="160020"/>
                  </a:lnTo>
                  <a:lnTo>
                    <a:pt x="180975" y="159385"/>
                  </a:lnTo>
                  <a:lnTo>
                    <a:pt x="181991" y="159512"/>
                  </a:lnTo>
                  <a:lnTo>
                    <a:pt x="181356" y="160401"/>
                  </a:lnTo>
                  <a:lnTo>
                    <a:pt x="176911" y="163449"/>
                  </a:lnTo>
                  <a:lnTo>
                    <a:pt x="179197" y="164338"/>
                  </a:lnTo>
                  <a:lnTo>
                    <a:pt x="179324" y="164338"/>
                  </a:lnTo>
                  <a:lnTo>
                    <a:pt x="179705" y="164592"/>
                  </a:lnTo>
                  <a:lnTo>
                    <a:pt x="180086" y="164211"/>
                  </a:lnTo>
                  <a:lnTo>
                    <a:pt x="181737" y="163322"/>
                  </a:lnTo>
                  <a:lnTo>
                    <a:pt x="183134" y="162433"/>
                  </a:lnTo>
                  <a:lnTo>
                    <a:pt x="183769" y="160909"/>
                  </a:lnTo>
                  <a:lnTo>
                    <a:pt x="184404" y="159639"/>
                  </a:lnTo>
                  <a:lnTo>
                    <a:pt x="185039" y="157988"/>
                  </a:lnTo>
                  <a:close/>
                </a:path>
                <a:path w="287019" h="293369">
                  <a:moveTo>
                    <a:pt x="186944" y="33655"/>
                  </a:moveTo>
                  <a:lnTo>
                    <a:pt x="184912" y="32639"/>
                  </a:lnTo>
                  <a:lnTo>
                    <a:pt x="184023" y="32131"/>
                  </a:lnTo>
                  <a:lnTo>
                    <a:pt x="183007" y="31750"/>
                  </a:lnTo>
                  <a:lnTo>
                    <a:pt x="181610" y="30353"/>
                  </a:lnTo>
                  <a:lnTo>
                    <a:pt x="180467" y="30861"/>
                  </a:lnTo>
                  <a:lnTo>
                    <a:pt x="179324" y="30099"/>
                  </a:lnTo>
                  <a:lnTo>
                    <a:pt x="177800" y="31623"/>
                  </a:lnTo>
                  <a:lnTo>
                    <a:pt x="178689" y="32639"/>
                  </a:lnTo>
                  <a:lnTo>
                    <a:pt x="179705" y="33655"/>
                  </a:lnTo>
                  <a:lnTo>
                    <a:pt x="181356" y="33274"/>
                  </a:lnTo>
                  <a:lnTo>
                    <a:pt x="182499" y="33909"/>
                  </a:lnTo>
                  <a:lnTo>
                    <a:pt x="183515" y="34163"/>
                  </a:lnTo>
                  <a:lnTo>
                    <a:pt x="184531" y="34925"/>
                  </a:lnTo>
                  <a:lnTo>
                    <a:pt x="185547" y="34671"/>
                  </a:lnTo>
                  <a:lnTo>
                    <a:pt x="186944" y="33655"/>
                  </a:lnTo>
                  <a:close/>
                </a:path>
                <a:path w="287019" h="293369">
                  <a:moveTo>
                    <a:pt x="187579" y="13462"/>
                  </a:moveTo>
                  <a:lnTo>
                    <a:pt x="185801" y="12065"/>
                  </a:lnTo>
                  <a:lnTo>
                    <a:pt x="183388" y="11049"/>
                  </a:lnTo>
                  <a:lnTo>
                    <a:pt x="179959" y="11303"/>
                  </a:lnTo>
                  <a:lnTo>
                    <a:pt x="177800" y="12827"/>
                  </a:lnTo>
                  <a:lnTo>
                    <a:pt x="176911" y="12954"/>
                  </a:lnTo>
                  <a:lnTo>
                    <a:pt x="176022" y="12954"/>
                  </a:lnTo>
                  <a:lnTo>
                    <a:pt x="175260" y="13335"/>
                  </a:lnTo>
                  <a:lnTo>
                    <a:pt x="174625" y="13716"/>
                  </a:lnTo>
                  <a:lnTo>
                    <a:pt x="174879" y="14732"/>
                  </a:lnTo>
                  <a:lnTo>
                    <a:pt x="175514" y="15113"/>
                  </a:lnTo>
                  <a:lnTo>
                    <a:pt x="177546" y="15621"/>
                  </a:lnTo>
                  <a:lnTo>
                    <a:pt x="178181" y="16510"/>
                  </a:lnTo>
                  <a:lnTo>
                    <a:pt x="178816" y="17272"/>
                  </a:lnTo>
                  <a:lnTo>
                    <a:pt x="179832" y="17018"/>
                  </a:lnTo>
                  <a:lnTo>
                    <a:pt x="181610" y="16002"/>
                  </a:lnTo>
                  <a:lnTo>
                    <a:pt x="182372" y="15113"/>
                  </a:lnTo>
                  <a:lnTo>
                    <a:pt x="183642" y="14859"/>
                  </a:lnTo>
                  <a:lnTo>
                    <a:pt x="187579" y="13462"/>
                  </a:lnTo>
                  <a:close/>
                </a:path>
                <a:path w="287019" h="293369">
                  <a:moveTo>
                    <a:pt x="189865" y="20955"/>
                  </a:moveTo>
                  <a:lnTo>
                    <a:pt x="188976" y="20193"/>
                  </a:lnTo>
                  <a:lnTo>
                    <a:pt x="188849" y="19939"/>
                  </a:lnTo>
                  <a:lnTo>
                    <a:pt x="188595" y="19939"/>
                  </a:lnTo>
                  <a:lnTo>
                    <a:pt x="188214" y="20066"/>
                  </a:lnTo>
                  <a:lnTo>
                    <a:pt x="186690" y="20193"/>
                  </a:lnTo>
                  <a:lnTo>
                    <a:pt x="184912" y="20320"/>
                  </a:lnTo>
                  <a:lnTo>
                    <a:pt x="183261" y="21971"/>
                  </a:lnTo>
                  <a:lnTo>
                    <a:pt x="182626" y="23114"/>
                  </a:lnTo>
                  <a:lnTo>
                    <a:pt x="183515" y="23241"/>
                  </a:lnTo>
                  <a:lnTo>
                    <a:pt x="183896" y="23622"/>
                  </a:lnTo>
                  <a:lnTo>
                    <a:pt x="184531" y="23495"/>
                  </a:lnTo>
                  <a:lnTo>
                    <a:pt x="185039" y="23495"/>
                  </a:lnTo>
                  <a:lnTo>
                    <a:pt x="186182" y="23241"/>
                  </a:lnTo>
                  <a:lnTo>
                    <a:pt x="186944" y="22606"/>
                  </a:lnTo>
                  <a:lnTo>
                    <a:pt x="187960" y="21844"/>
                  </a:lnTo>
                  <a:lnTo>
                    <a:pt x="188595" y="21590"/>
                  </a:lnTo>
                  <a:lnTo>
                    <a:pt x="189865" y="20955"/>
                  </a:lnTo>
                  <a:close/>
                </a:path>
                <a:path w="287019" h="293369">
                  <a:moveTo>
                    <a:pt x="195072" y="6477"/>
                  </a:moveTo>
                  <a:lnTo>
                    <a:pt x="188849" y="7112"/>
                  </a:lnTo>
                  <a:lnTo>
                    <a:pt x="190627" y="8636"/>
                  </a:lnTo>
                  <a:lnTo>
                    <a:pt x="191135" y="8763"/>
                  </a:lnTo>
                  <a:lnTo>
                    <a:pt x="191770" y="8382"/>
                  </a:lnTo>
                  <a:lnTo>
                    <a:pt x="192278" y="8382"/>
                  </a:lnTo>
                  <a:lnTo>
                    <a:pt x="192405" y="9398"/>
                  </a:lnTo>
                  <a:lnTo>
                    <a:pt x="194691" y="8890"/>
                  </a:lnTo>
                  <a:lnTo>
                    <a:pt x="194818" y="8128"/>
                  </a:lnTo>
                  <a:lnTo>
                    <a:pt x="195072" y="6477"/>
                  </a:lnTo>
                  <a:close/>
                </a:path>
                <a:path w="287019" h="293369">
                  <a:moveTo>
                    <a:pt x="198120" y="12573"/>
                  </a:moveTo>
                  <a:lnTo>
                    <a:pt x="197231" y="11938"/>
                  </a:lnTo>
                  <a:lnTo>
                    <a:pt x="196596" y="11811"/>
                  </a:lnTo>
                  <a:lnTo>
                    <a:pt x="195580" y="11430"/>
                  </a:lnTo>
                  <a:lnTo>
                    <a:pt x="194691" y="11938"/>
                  </a:lnTo>
                  <a:lnTo>
                    <a:pt x="193802" y="12065"/>
                  </a:lnTo>
                  <a:lnTo>
                    <a:pt x="192786" y="12192"/>
                  </a:lnTo>
                  <a:lnTo>
                    <a:pt x="191770" y="12192"/>
                  </a:lnTo>
                  <a:lnTo>
                    <a:pt x="190627" y="12573"/>
                  </a:lnTo>
                  <a:lnTo>
                    <a:pt x="190373" y="12700"/>
                  </a:lnTo>
                  <a:lnTo>
                    <a:pt x="189992" y="13081"/>
                  </a:lnTo>
                  <a:lnTo>
                    <a:pt x="190119" y="13589"/>
                  </a:lnTo>
                  <a:lnTo>
                    <a:pt x="190500" y="13589"/>
                  </a:lnTo>
                  <a:lnTo>
                    <a:pt x="190627" y="13843"/>
                  </a:lnTo>
                  <a:lnTo>
                    <a:pt x="190754" y="13970"/>
                  </a:lnTo>
                  <a:lnTo>
                    <a:pt x="191770" y="14478"/>
                  </a:lnTo>
                  <a:lnTo>
                    <a:pt x="193802" y="14859"/>
                  </a:lnTo>
                  <a:lnTo>
                    <a:pt x="195326" y="13843"/>
                  </a:lnTo>
                  <a:lnTo>
                    <a:pt x="196088" y="13589"/>
                  </a:lnTo>
                  <a:lnTo>
                    <a:pt x="196977" y="13843"/>
                  </a:lnTo>
                  <a:lnTo>
                    <a:pt x="197612" y="13335"/>
                  </a:lnTo>
                  <a:lnTo>
                    <a:pt x="198120" y="12573"/>
                  </a:lnTo>
                  <a:close/>
                </a:path>
                <a:path w="287019" h="293369">
                  <a:moveTo>
                    <a:pt x="200533" y="31242"/>
                  </a:moveTo>
                  <a:lnTo>
                    <a:pt x="196342" y="29972"/>
                  </a:lnTo>
                  <a:lnTo>
                    <a:pt x="194691" y="30353"/>
                  </a:lnTo>
                  <a:lnTo>
                    <a:pt x="193167" y="30861"/>
                  </a:lnTo>
                  <a:lnTo>
                    <a:pt x="192151" y="31115"/>
                  </a:lnTo>
                  <a:lnTo>
                    <a:pt x="191643" y="31623"/>
                  </a:lnTo>
                  <a:lnTo>
                    <a:pt x="191643" y="32004"/>
                  </a:lnTo>
                  <a:lnTo>
                    <a:pt x="191770" y="32131"/>
                  </a:lnTo>
                  <a:lnTo>
                    <a:pt x="191770" y="32258"/>
                  </a:lnTo>
                  <a:lnTo>
                    <a:pt x="192278" y="32766"/>
                  </a:lnTo>
                  <a:lnTo>
                    <a:pt x="192659" y="32766"/>
                  </a:lnTo>
                  <a:lnTo>
                    <a:pt x="193675" y="32893"/>
                  </a:lnTo>
                  <a:lnTo>
                    <a:pt x="196215" y="32893"/>
                  </a:lnTo>
                  <a:lnTo>
                    <a:pt x="196977" y="32258"/>
                  </a:lnTo>
                  <a:lnTo>
                    <a:pt x="197866" y="32131"/>
                  </a:lnTo>
                  <a:lnTo>
                    <a:pt x="198628" y="32004"/>
                  </a:lnTo>
                  <a:lnTo>
                    <a:pt x="199263" y="32131"/>
                  </a:lnTo>
                  <a:lnTo>
                    <a:pt x="200025" y="32004"/>
                  </a:lnTo>
                  <a:lnTo>
                    <a:pt x="200406" y="31877"/>
                  </a:lnTo>
                  <a:lnTo>
                    <a:pt x="200533" y="31242"/>
                  </a:lnTo>
                  <a:close/>
                </a:path>
                <a:path w="287019" h="293369">
                  <a:moveTo>
                    <a:pt x="204597" y="174498"/>
                  </a:moveTo>
                  <a:lnTo>
                    <a:pt x="202946" y="173228"/>
                  </a:lnTo>
                  <a:lnTo>
                    <a:pt x="201803" y="173863"/>
                  </a:lnTo>
                  <a:lnTo>
                    <a:pt x="201549" y="173990"/>
                  </a:lnTo>
                  <a:lnTo>
                    <a:pt x="201422" y="174117"/>
                  </a:lnTo>
                  <a:lnTo>
                    <a:pt x="200660" y="175133"/>
                  </a:lnTo>
                  <a:lnTo>
                    <a:pt x="201041" y="175895"/>
                  </a:lnTo>
                  <a:lnTo>
                    <a:pt x="201041" y="176657"/>
                  </a:lnTo>
                  <a:lnTo>
                    <a:pt x="200787" y="178054"/>
                  </a:lnTo>
                  <a:lnTo>
                    <a:pt x="199898" y="180848"/>
                  </a:lnTo>
                  <a:lnTo>
                    <a:pt x="199644" y="181483"/>
                  </a:lnTo>
                  <a:lnTo>
                    <a:pt x="199136" y="182118"/>
                  </a:lnTo>
                  <a:lnTo>
                    <a:pt x="198882" y="182753"/>
                  </a:lnTo>
                  <a:lnTo>
                    <a:pt x="202692" y="178562"/>
                  </a:lnTo>
                  <a:lnTo>
                    <a:pt x="203454" y="177038"/>
                  </a:lnTo>
                  <a:lnTo>
                    <a:pt x="204216" y="175895"/>
                  </a:lnTo>
                  <a:lnTo>
                    <a:pt x="204597" y="174498"/>
                  </a:lnTo>
                  <a:close/>
                </a:path>
                <a:path w="287019" h="293369">
                  <a:moveTo>
                    <a:pt x="205105" y="23241"/>
                  </a:moveTo>
                  <a:lnTo>
                    <a:pt x="204470" y="21717"/>
                  </a:lnTo>
                  <a:lnTo>
                    <a:pt x="202565" y="21209"/>
                  </a:lnTo>
                  <a:lnTo>
                    <a:pt x="201295" y="20828"/>
                  </a:lnTo>
                  <a:lnTo>
                    <a:pt x="199898" y="20701"/>
                  </a:lnTo>
                  <a:lnTo>
                    <a:pt x="198501" y="20701"/>
                  </a:lnTo>
                  <a:lnTo>
                    <a:pt x="198120" y="20574"/>
                  </a:lnTo>
                  <a:lnTo>
                    <a:pt x="197485" y="20828"/>
                  </a:lnTo>
                  <a:lnTo>
                    <a:pt x="197612" y="21971"/>
                  </a:lnTo>
                  <a:lnTo>
                    <a:pt x="198247" y="21971"/>
                  </a:lnTo>
                  <a:lnTo>
                    <a:pt x="198755" y="22098"/>
                  </a:lnTo>
                  <a:lnTo>
                    <a:pt x="200152" y="22352"/>
                  </a:lnTo>
                  <a:lnTo>
                    <a:pt x="201295" y="23114"/>
                  </a:lnTo>
                  <a:lnTo>
                    <a:pt x="202692" y="23241"/>
                  </a:lnTo>
                  <a:lnTo>
                    <a:pt x="205105" y="23241"/>
                  </a:lnTo>
                  <a:close/>
                </a:path>
                <a:path w="287019" h="293369">
                  <a:moveTo>
                    <a:pt x="206629" y="13208"/>
                  </a:moveTo>
                  <a:lnTo>
                    <a:pt x="205867" y="12827"/>
                  </a:lnTo>
                  <a:lnTo>
                    <a:pt x="204343" y="11684"/>
                  </a:lnTo>
                  <a:lnTo>
                    <a:pt x="202311" y="11684"/>
                  </a:lnTo>
                  <a:lnTo>
                    <a:pt x="200533" y="11557"/>
                  </a:lnTo>
                  <a:lnTo>
                    <a:pt x="199263" y="11684"/>
                  </a:lnTo>
                  <a:lnTo>
                    <a:pt x="199390" y="13208"/>
                  </a:lnTo>
                  <a:lnTo>
                    <a:pt x="200533" y="13462"/>
                  </a:lnTo>
                  <a:lnTo>
                    <a:pt x="199644" y="15113"/>
                  </a:lnTo>
                  <a:lnTo>
                    <a:pt x="201422" y="16637"/>
                  </a:lnTo>
                  <a:lnTo>
                    <a:pt x="202819" y="17145"/>
                  </a:lnTo>
                  <a:lnTo>
                    <a:pt x="204343" y="17653"/>
                  </a:lnTo>
                  <a:lnTo>
                    <a:pt x="205105" y="17399"/>
                  </a:lnTo>
                  <a:lnTo>
                    <a:pt x="205740" y="17018"/>
                  </a:lnTo>
                  <a:lnTo>
                    <a:pt x="205232" y="16383"/>
                  </a:lnTo>
                  <a:lnTo>
                    <a:pt x="203962" y="15748"/>
                  </a:lnTo>
                  <a:lnTo>
                    <a:pt x="203073" y="15113"/>
                  </a:lnTo>
                  <a:lnTo>
                    <a:pt x="202946" y="14224"/>
                  </a:lnTo>
                  <a:lnTo>
                    <a:pt x="203454" y="14097"/>
                  </a:lnTo>
                  <a:lnTo>
                    <a:pt x="203962" y="14224"/>
                  </a:lnTo>
                  <a:lnTo>
                    <a:pt x="204470" y="13970"/>
                  </a:lnTo>
                  <a:lnTo>
                    <a:pt x="204724" y="14224"/>
                  </a:lnTo>
                  <a:lnTo>
                    <a:pt x="206375" y="14224"/>
                  </a:lnTo>
                  <a:lnTo>
                    <a:pt x="206629" y="13208"/>
                  </a:lnTo>
                  <a:close/>
                </a:path>
                <a:path w="287019" h="293369">
                  <a:moveTo>
                    <a:pt x="207391" y="180086"/>
                  </a:moveTo>
                  <a:lnTo>
                    <a:pt x="206883" y="179070"/>
                  </a:lnTo>
                  <a:lnTo>
                    <a:pt x="206756" y="177927"/>
                  </a:lnTo>
                  <a:lnTo>
                    <a:pt x="206502" y="177292"/>
                  </a:lnTo>
                  <a:lnTo>
                    <a:pt x="205613" y="177165"/>
                  </a:lnTo>
                  <a:lnTo>
                    <a:pt x="205232" y="177800"/>
                  </a:lnTo>
                  <a:lnTo>
                    <a:pt x="204851" y="179070"/>
                  </a:lnTo>
                  <a:lnTo>
                    <a:pt x="205105" y="180467"/>
                  </a:lnTo>
                  <a:lnTo>
                    <a:pt x="204724" y="181737"/>
                  </a:lnTo>
                  <a:lnTo>
                    <a:pt x="204470" y="182880"/>
                  </a:lnTo>
                  <a:lnTo>
                    <a:pt x="203581" y="183769"/>
                  </a:lnTo>
                  <a:lnTo>
                    <a:pt x="203454" y="184785"/>
                  </a:lnTo>
                  <a:lnTo>
                    <a:pt x="203200" y="185293"/>
                  </a:lnTo>
                  <a:lnTo>
                    <a:pt x="203073" y="185801"/>
                  </a:lnTo>
                  <a:lnTo>
                    <a:pt x="203835" y="186436"/>
                  </a:lnTo>
                  <a:lnTo>
                    <a:pt x="204343" y="186182"/>
                  </a:lnTo>
                  <a:lnTo>
                    <a:pt x="204597" y="185928"/>
                  </a:lnTo>
                  <a:lnTo>
                    <a:pt x="205994" y="184785"/>
                  </a:lnTo>
                  <a:lnTo>
                    <a:pt x="207264" y="183007"/>
                  </a:lnTo>
                  <a:lnTo>
                    <a:pt x="207391" y="181102"/>
                  </a:lnTo>
                  <a:lnTo>
                    <a:pt x="207391" y="180086"/>
                  </a:lnTo>
                  <a:close/>
                </a:path>
                <a:path w="287019" h="293369">
                  <a:moveTo>
                    <a:pt x="211963" y="131445"/>
                  </a:moveTo>
                  <a:lnTo>
                    <a:pt x="211201" y="130429"/>
                  </a:lnTo>
                  <a:lnTo>
                    <a:pt x="210439" y="131064"/>
                  </a:lnTo>
                  <a:lnTo>
                    <a:pt x="209677" y="132715"/>
                  </a:lnTo>
                  <a:lnTo>
                    <a:pt x="205994" y="135509"/>
                  </a:lnTo>
                  <a:lnTo>
                    <a:pt x="208026" y="137414"/>
                  </a:lnTo>
                  <a:lnTo>
                    <a:pt x="209804" y="138811"/>
                  </a:lnTo>
                  <a:lnTo>
                    <a:pt x="210058" y="135509"/>
                  </a:lnTo>
                  <a:lnTo>
                    <a:pt x="210439" y="134366"/>
                  </a:lnTo>
                  <a:lnTo>
                    <a:pt x="211201" y="134112"/>
                  </a:lnTo>
                  <a:lnTo>
                    <a:pt x="211074" y="132842"/>
                  </a:lnTo>
                  <a:lnTo>
                    <a:pt x="211455" y="132207"/>
                  </a:lnTo>
                  <a:lnTo>
                    <a:pt x="211963" y="131445"/>
                  </a:lnTo>
                  <a:close/>
                </a:path>
                <a:path w="287019" h="293369">
                  <a:moveTo>
                    <a:pt x="213360" y="126365"/>
                  </a:moveTo>
                  <a:lnTo>
                    <a:pt x="213233" y="126111"/>
                  </a:lnTo>
                  <a:lnTo>
                    <a:pt x="212979" y="125730"/>
                  </a:lnTo>
                  <a:lnTo>
                    <a:pt x="212344" y="125857"/>
                  </a:lnTo>
                  <a:lnTo>
                    <a:pt x="211963" y="125857"/>
                  </a:lnTo>
                  <a:lnTo>
                    <a:pt x="211836" y="125730"/>
                  </a:lnTo>
                  <a:lnTo>
                    <a:pt x="211582" y="125603"/>
                  </a:lnTo>
                  <a:lnTo>
                    <a:pt x="211201" y="125603"/>
                  </a:lnTo>
                  <a:lnTo>
                    <a:pt x="209296" y="125857"/>
                  </a:lnTo>
                  <a:lnTo>
                    <a:pt x="207899" y="127127"/>
                  </a:lnTo>
                  <a:lnTo>
                    <a:pt x="206375" y="128016"/>
                  </a:lnTo>
                  <a:lnTo>
                    <a:pt x="204851" y="128651"/>
                  </a:lnTo>
                  <a:lnTo>
                    <a:pt x="203200" y="129159"/>
                  </a:lnTo>
                  <a:lnTo>
                    <a:pt x="202057" y="130302"/>
                  </a:lnTo>
                  <a:lnTo>
                    <a:pt x="201803" y="130683"/>
                  </a:lnTo>
                  <a:lnTo>
                    <a:pt x="201422" y="131191"/>
                  </a:lnTo>
                  <a:lnTo>
                    <a:pt x="201676" y="132334"/>
                  </a:lnTo>
                  <a:lnTo>
                    <a:pt x="202565" y="132334"/>
                  </a:lnTo>
                  <a:lnTo>
                    <a:pt x="203200" y="132461"/>
                  </a:lnTo>
                  <a:lnTo>
                    <a:pt x="204724" y="132588"/>
                  </a:lnTo>
                  <a:lnTo>
                    <a:pt x="206502" y="132588"/>
                  </a:lnTo>
                  <a:lnTo>
                    <a:pt x="207772" y="131572"/>
                  </a:lnTo>
                  <a:lnTo>
                    <a:pt x="208153" y="131318"/>
                  </a:lnTo>
                  <a:lnTo>
                    <a:pt x="208661" y="131064"/>
                  </a:lnTo>
                  <a:lnTo>
                    <a:pt x="209296" y="129921"/>
                  </a:lnTo>
                  <a:lnTo>
                    <a:pt x="212344" y="128524"/>
                  </a:lnTo>
                  <a:lnTo>
                    <a:pt x="212852" y="127127"/>
                  </a:lnTo>
                  <a:lnTo>
                    <a:pt x="213233" y="126746"/>
                  </a:lnTo>
                  <a:lnTo>
                    <a:pt x="213360" y="126365"/>
                  </a:lnTo>
                  <a:close/>
                </a:path>
                <a:path w="287019" h="293369">
                  <a:moveTo>
                    <a:pt x="214630" y="199517"/>
                  </a:moveTo>
                  <a:lnTo>
                    <a:pt x="213868" y="198628"/>
                  </a:lnTo>
                  <a:lnTo>
                    <a:pt x="213233" y="199009"/>
                  </a:lnTo>
                  <a:lnTo>
                    <a:pt x="212852" y="199263"/>
                  </a:lnTo>
                  <a:lnTo>
                    <a:pt x="211074" y="200533"/>
                  </a:lnTo>
                  <a:lnTo>
                    <a:pt x="210058" y="201295"/>
                  </a:lnTo>
                  <a:lnTo>
                    <a:pt x="208788" y="202057"/>
                  </a:lnTo>
                  <a:lnTo>
                    <a:pt x="207010" y="202057"/>
                  </a:lnTo>
                  <a:lnTo>
                    <a:pt x="206502" y="202184"/>
                  </a:lnTo>
                  <a:lnTo>
                    <a:pt x="206375" y="202692"/>
                  </a:lnTo>
                  <a:lnTo>
                    <a:pt x="206248" y="203327"/>
                  </a:lnTo>
                  <a:lnTo>
                    <a:pt x="207264" y="203708"/>
                  </a:lnTo>
                  <a:lnTo>
                    <a:pt x="209931" y="204851"/>
                  </a:lnTo>
                  <a:lnTo>
                    <a:pt x="212979" y="202946"/>
                  </a:lnTo>
                  <a:lnTo>
                    <a:pt x="214376" y="200152"/>
                  </a:lnTo>
                  <a:lnTo>
                    <a:pt x="214630" y="199517"/>
                  </a:lnTo>
                  <a:close/>
                </a:path>
                <a:path w="287019" h="293369">
                  <a:moveTo>
                    <a:pt x="217932" y="19685"/>
                  </a:moveTo>
                  <a:lnTo>
                    <a:pt x="217424" y="19050"/>
                  </a:lnTo>
                  <a:lnTo>
                    <a:pt x="216916" y="18796"/>
                  </a:lnTo>
                  <a:lnTo>
                    <a:pt x="215519" y="17907"/>
                  </a:lnTo>
                  <a:lnTo>
                    <a:pt x="213995" y="17907"/>
                  </a:lnTo>
                  <a:lnTo>
                    <a:pt x="212090" y="17653"/>
                  </a:lnTo>
                  <a:lnTo>
                    <a:pt x="211709" y="17653"/>
                  </a:lnTo>
                  <a:lnTo>
                    <a:pt x="211328" y="17907"/>
                  </a:lnTo>
                  <a:lnTo>
                    <a:pt x="211201" y="18034"/>
                  </a:lnTo>
                  <a:lnTo>
                    <a:pt x="211074" y="18288"/>
                  </a:lnTo>
                  <a:lnTo>
                    <a:pt x="210947" y="18415"/>
                  </a:lnTo>
                  <a:lnTo>
                    <a:pt x="210693" y="18796"/>
                  </a:lnTo>
                  <a:lnTo>
                    <a:pt x="210947" y="19304"/>
                  </a:lnTo>
                  <a:lnTo>
                    <a:pt x="211328" y="19177"/>
                  </a:lnTo>
                  <a:lnTo>
                    <a:pt x="211836" y="19431"/>
                  </a:lnTo>
                  <a:lnTo>
                    <a:pt x="212344" y="19177"/>
                  </a:lnTo>
                  <a:lnTo>
                    <a:pt x="212725" y="19431"/>
                  </a:lnTo>
                  <a:lnTo>
                    <a:pt x="213106" y="19558"/>
                  </a:lnTo>
                  <a:lnTo>
                    <a:pt x="213487" y="19939"/>
                  </a:lnTo>
                  <a:lnTo>
                    <a:pt x="214630" y="20701"/>
                  </a:lnTo>
                  <a:lnTo>
                    <a:pt x="216789" y="20955"/>
                  </a:lnTo>
                  <a:lnTo>
                    <a:pt x="217424" y="20193"/>
                  </a:lnTo>
                  <a:lnTo>
                    <a:pt x="217932" y="19685"/>
                  </a:lnTo>
                  <a:close/>
                </a:path>
                <a:path w="287019" h="293369">
                  <a:moveTo>
                    <a:pt x="220218" y="161163"/>
                  </a:moveTo>
                  <a:lnTo>
                    <a:pt x="217170" y="158115"/>
                  </a:lnTo>
                  <a:lnTo>
                    <a:pt x="215900" y="155575"/>
                  </a:lnTo>
                  <a:lnTo>
                    <a:pt x="215011" y="154686"/>
                  </a:lnTo>
                  <a:lnTo>
                    <a:pt x="213995" y="154432"/>
                  </a:lnTo>
                  <a:lnTo>
                    <a:pt x="212090" y="153162"/>
                  </a:lnTo>
                  <a:lnTo>
                    <a:pt x="210439" y="151765"/>
                  </a:lnTo>
                  <a:lnTo>
                    <a:pt x="209169" y="151511"/>
                  </a:lnTo>
                  <a:lnTo>
                    <a:pt x="208026" y="151511"/>
                  </a:lnTo>
                  <a:lnTo>
                    <a:pt x="207137" y="151130"/>
                  </a:lnTo>
                  <a:lnTo>
                    <a:pt x="206248" y="151003"/>
                  </a:lnTo>
                  <a:lnTo>
                    <a:pt x="203708" y="149987"/>
                  </a:lnTo>
                  <a:lnTo>
                    <a:pt x="202438" y="148717"/>
                  </a:lnTo>
                  <a:lnTo>
                    <a:pt x="198882" y="146431"/>
                  </a:lnTo>
                  <a:lnTo>
                    <a:pt x="196596" y="145542"/>
                  </a:lnTo>
                  <a:lnTo>
                    <a:pt x="194310" y="145034"/>
                  </a:lnTo>
                  <a:lnTo>
                    <a:pt x="192278" y="143891"/>
                  </a:lnTo>
                  <a:lnTo>
                    <a:pt x="189992" y="143129"/>
                  </a:lnTo>
                  <a:lnTo>
                    <a:pt x="188087" y="141986"/>
                  </a:lnTo>
                  <a:lnTo>
                    <a:pt x="187579" y="140970"/>
                  </a:lnTo>
                  <a:lnTo>
                    <a:pt x="187325" y="139827"/>
                  </a:lnTo>
                  <a:lnTo>
                    <a:pt x="185039" y="136398"/>
                  </a:lnTo>
                  <a:lnTo>
                    <a:pt x="173990" y="128397"/>
                  </a:lnTo>
                  <a:lnTo>
                    <a:pt x="172466" y="128778"/>
                  </a:lnTo>
                  <a:lnTo>
                    <a:pt x="169037" y="128270"/>
                  </a:lnTo>
                  <a:lnTo>
                    <a:pt x="167005" y="126873"/>
                  </a:lnTo>
                  <a:lnTo>
                    <a:pt x="166370" y="125222"/>
                  </a:lnTo>
                  <a:lnTo>
                    <a:pt x="165354" y="124841"/>
                  </a:lnTo>
                  <a:lnTo>
                    <a:pt x="164719" y="123063"/>
                  </a:lnTo>
                  <a:lnTo>
                    <a:pt x="164592" y="122174"/>
                  </a:lnTo>
                  <a:lnTo>
                    <a:pt x="162560" y="120396"/>
                  </a:lnTo>
                  <a:lnTo>
                    <a:pt x="160909" y="119380"/>
                  </a:lnTo>
                  <a:lnTo>
                    <a:pt x="159131" y="119253"/>
                  </a:lnTo>
                  <a:lnTo>
                    <a:pt x="157607" y="116713"/>
                  </a:lnTo>
                  <a:lnTo>
                    <a:pt x="154813" y="114173"/>
                  </a:lnTo>
                  <a:lnTo>
                    <a:pt x="153035" y="111252"/>
                  </a:lnTo>
                  <a:lnTo>
                    <a:pt x="152400" y="108204"/>
                  </a:lnTo>
                  <a:lnTo>
                    <a:pt x="149098" y="107569"/>
                  </a:lnTo>
                  <a:lnTo>
                    <a:pt x="148844" y="108458"/>
                  </a:lnTo>
                  <a:lnTo>
                    <a:pt x="148463" y="109093"/>
                  </a:lnTo>
                  <a:lnTo>
                    <a:pt x="145669" y="108331"/>
                  </a:lnTo>
                  <a:lnTo>
                    <a:pt x="144399" y="107569"/>
                  </a:lnTo>
                  <a:lnTo>
                    <a:pt x="143002" y="105791"/>
                  </a:lnTo>
                  <a:lnTo>
                    <a:pt x="139954" y="107569"/>
                  </a:lnTo>
                  <a:lnTo>
                    <a:pt x="139065" y="104013"/>
                  </a:lnTo>
                  <a:lnTo>
                    <a:pt x="139827" y="104648"/>
                  </a:lnTo>
                  <a:lnTo>
                    <a:pt x="140716" y="104140"/>
                  </a:lnTo>
                  <a:lnTo>
                    <a:pt x="140970" y="102235"/>
                  </a:lnTo>
                  <a:lnTo>
                    <a:pt x="139573" y="100203"/>
                  </a:lnTo>
                  <a:lnTo>
                    <a:pt x="138811" y="98679"/>
                  </a:lnTo>
                  <a:lnTo>
                    <a:pt x="137922" y="95377"/>
                  </a:lnTo>
                  <a:lnTo>
                    <a:pt x="137414" y="94361"/>
                  </a:lnTo>
                  <a:lnTo>
                    <a:pt x="137541" y="90424"/>
                  </a:lnTo>
                  <a:lnTo>
                    <a:pt x="135382" y="91186"/>
                  </a:lnTo>
                  <a:lnTo>
                    <a:pt x="134493" y="94107"/>
                  </a:lnTo>
                  <a:lnTo>
                    <a:pt x="136398" y="98171"/>
                  </a:lnTo>
                  <a:lnTo>
                    <a:pt x="137033" y="99187"/>
                  </a:lnTo>
                  <a:lnTo>
                    <a:pt x="137414" y="100711"/>
                  </a:lnTo>
                  <a:lnTo>
                    <a:pt x="138049" y="101473"/>
                  </a:lnTo>
                  <a:lnTo>
                    <a:pt x="136271" y="104648"/>
                  </a:lnTo>
                  <a:lnTo>
                    <a:pt x="135763" y="104013"/>
                  </a:lnTo>
                  <a:lnTo>
                    <a:pt x="135001" y="102489"/>
                  </a:lnTo>
                  <a:lnTo>
                    <a:pt x="134620" y="100838"/>
                  </a:lnTo>
                  <a:lnTo>
                    <a:pt x="131064" y="93853"/>
                  </a:lnTo>
                  <a:lnTo>
                    <a:pt x="129921" y="94742"/>
                  </a:lnTo>
                  <a:lnTo>
                    <a:pt x="130175" y="97409"/>
                  </a:lnTo>
                  <a:lnTo>
                    <a:pt x="130937" y="99949"/>
                  </a:lnTo>
                  <a:lnTo>
                    <a:pt x="131445" y="100711"/>
                  </a:lnTo>
                  <a:lnTo>
                    <a:pt x="130556" y="100330"/>
                  </a:lnTo>
                  <a:lnTo>
                    <a:pt x="128905" y="98679"/>
                  </a:lnTo>
                  <a:lnTo>
                    <a:pt x="127889" y="97282"/>
                  </a:lnTo>
                  <a:lnTo>
                    <a:pt x="125730" y="95504"/>
                  </a:lnTo>
                  <a:lnTo>
                    <a:pt x="121031" y="92964"/>
                  </a:lnTo>
                  <a:lnTo>
                    <a:pt x="120396" y="92456"/>
                  </a:lnTo>
                  <a:lnTo>
                    <a:pt x="119888" y="92583"/>
                  </a:lnTo>
                  <a:lnTo>
                    <a:pt x="119380" y="93218"/>
                  </a:lnTo>
                  <a:lnTo>
                    <a:pt x="120142" y="94234"/>
                  </a:lnTo>
                  <a:lnTo>
                    <a:pt x="121285" y="95123"/>
                  </a:lnTo>
                  <a:lnTo>
                    <a:pt x="122809" y="95631"/>
                  </a:lnTo>
                  <a:lnTo>
                    <a:pt x="125095" y="97409"/>
                  </a:lnTo>
                  <a:lnTo>
                    <a:pt x="128778" y="103124"/>
                  </a:lnTo>
                  <a:lnTo>
                    <a:pt x="130810" y="105283"/>
                  </a:lnTo>
                  <a:lnTo>
                    <a:pt x="133477" y="108966"/>
                  </a:lnTo>
                  <a:lnTo>
                    <a:pt x="135636" y="109728"/>
                  </a:lnTo>
                  <a:lnTo>
                    <a:pt x="139065" y="111252"/>
                  </a:lnTo>
                  <a:lnTo>
                    <a:pt x="142875" y="111887"/>
                  </a:lnTo>
                  <a:lnTo>
                    <a:pt x="146304" y="113411"/>
                  </a:lnTo>
                  <a:lnTo>
                    <a:pt x="148590" y="113919"/>
                  </a:lnTo>
                  <a:lnTo>
                    <a:pt x="150495" y="115316"/>
                  </a:lnTo>
                  <a:lnTo>
                    <a:pt x="153416" y="118237"/>
                  </a:lnTo>
                  <a:lnTo>
                    <a:pt x="154940" y="121666"/>
                  </a:lnTo>
                  <a:lnTo>
                    <a:pt x="157226" y="125349"/>
                  </a:lnTo>
                  <a:lnTo>
                    <a:pt x="160147" y="127381"/>
                  </a:lnTo>
                  <a:lnTo>
                    <a:pt x="161798" y="128778"/>
                  </a:lnTo>
                  <a:lnTo>
                    <a:pt x="163195" y="129540"/>
                  </a:lnTo>
                  <a:lnTo>
                    <a:pt x="166243" y="130429"/>
                  </a:lnTo>
                  <a:lnTo>
                    <a:pt x="168529" y="130683"/>
                  </a:lnTo>
                  <a:lnTo>
                    <a:pt x="170434" y="132207"/>
                  </a:lnTo>
                  <a:lnTo>
                    <a:pt x="172593" y="132715"/>
                  </a:lnTo>
                  <a:lnTo>
                    <a:pt x="176657" y="132969"/>
                  </a:lnTo>
                  <a:lnTo>
                    <a:pt x="180848" y="135255"/>
                  </a:lnTo>
                  <a:lnTo>
                    <a:pt x="182372" y="139192"/>
                  </a:lnTo>
                  <a:lnTo>
                    <a:pt x="184277" y="145796"/>
                  </a:lnTo>
                  <a:lnTo>
                    <a:pt x="186309" y="148463"/>
                  </a:lnTo>
                  <a:lnTo>
                    <a:pt x="187579" y="149479"/>
                  </a:lnTo>
                  <a:lnTo>
                    <a:pt x="188468" y="147828"/>
                  </a:lnTo>
                  <a:lnTo>
                    <a:pt x="190627" y="146431"/>
                  </a:lnTo>
                  <a:lnTo>
                    <a:pt x="191897" y="147828"/>
                  </a:lnTo>
                  <a:lnTo>
                    <a:pt x="193929" y="148717"/>
                  </a:lnTo>
                  <a:lnTo>
                    <a:pt x="195707" y="149098"/>
                  </a:lnTo>
                  <a:lnTo>
                    <a:pt x="196723" y="149606"/>
                  </a:lnTo>
                  <a:lnTo>
                    <a:pt x="197104" y="150876"/>
                  </a:lnTo>
                  <a:lnTo>
                    <a:pt x="199771" y="153797"/>
                  </a:lnTo>
                  <a:lnTo>
                    <a:pt x="201422" y="156210"/>
                  </a:lnTo>
                  <a:lnTo>
                    <a:pt x="204470" y="158369"/>
                  </a:lnTo>
                  <a:lnTo>
                    <a:pt x="205486" y="158242"/>
                  </a:lnTo>
                  <a:lnTo>
                    <a:pt x="205613" y="156845"/>
                  </a:lnTo>
                  <a:lnTo>
                    <a:pt x="207010" y="157353"/>
                  </a:lnTo>
                  <a:lnTo>
                    <a:pt x="208153" y="158369"/>
                  </a:lnTo>
                  <a:lnTo>
                    <a:pt x="211836" y="158750"/>
                  </a:lnTo>
                  <a:lnTo>
                    <a:pt x="214503" y="159766"/>
                  </a:lnTo>
                  <a:lnTo>
                    <a:pt x="215773" y="161036"/>
                  </a:lnTo>
                  <a:lnTo>
                    <a:pt x="218313" y="162941"/>
                  </a:lnTo>
                  <a:lnTo>
                    <a:pt x="220218" y="161163"/>
                  </a:lnTo>
                  <a:close/>
                </a:path>
                <a:path w="287019" h="293369">
                  <a:moveTo>
                    <a:pt x="222377" y="127381"/>
                  </a:moveTo>
                  <a:lnTo>
                    <a:pt x="222250" y="126238"/>
                  </a:lnTo>
                  <a:lnTo>
                    <a:pt x="222250" y="125476"/>
                  </a:lnTo>
                  <a:lnTo>
                    <a:pt x="221615" y="125095"/>
                  </a:lnTo>
                  <a:lnTo>
                    <a:pt x="220980" y="125349"/>
                  </a:lnTo>
                  <a:lnTo>
                    <a:pt x="219837" y="124333"/>
                  </a:lnTo>
                  <a:lnTo>
                    <a:pt x="218313" y="129286"/>
                  </a:lnTo>
                  <a:lnTo>
                    <a:pt x="217932" y="130048"/>
                  </a:lnTo>
                  <a:lnTo>
                    <a:pt x="217551" y="131318"/>
                  </a:lnTo>
                  <a:lnTo>
                    <a:pt x="216916" y="133223"/>
                  </a:lnTo>
                  <a:lnTo>
                    <a:pt x="218313" y="133985"/>
                  </a:lnTo>
                  <a:lnTo>
                    <a:pt x="220091" y="134366"/>
                  </a:lnTo>
                  <a:lnTo>
                    <a:pt x="219710" y="131953"/>
                  </a:lnTo>
                  <a:lnTo>
                    <a:pt x="220218" y="130429"/>
                  </a:lnTo>
                  <a:lnTo>
                    <a:pt x="220726" y="129667"/>
                  </a:lnTo>
                  <a:lnTo>
                    <a:pt x="220853" y="129667"/>
                  </a:lnTo>
                  <a:lnTo>
                    <a:pt x="220980" y="129413"/>
                  </a:lnTo>
                  <a:lnTo>
                    <a:pt x="221107" y="129286"/>
                  </a:lnTo>
                  <a:lnTo>
                    <a:pt x="222377" y="127381"/>
                  </a:lnTo>
                  <a:close/>
                </a:path>
                <a:path w="287019" h="293369">
                  <a:moveTo>
                    <a:pt x="227076" y="115824"/>
                  </a:moveTo>
                  <a:lnTo>
                    <a:pt x="225679" y="113538"/>
                  </a:lnTo>
                  <a:lnTo>
                    <a:pt x="223393" y="114808"/>
                  </a:lnTo>
                  <a:lnTo>
                    <a:pt x="221615" y="115824"/>
                  </a:lnTo>
                  <a:lnTo>
                    <a:pt x="221107" y="117856"/>
                  </a:lnTo>
                  <a:lnTo>
                    <a:pt x="219710" y="119380"/>
                  </a:lnTo>
                  <a:lnTo>
                    <a:pt x="219075" y="120015"/>
                  </a:lnTo>
                  <a:lnTo>
                    <a:pt x="218059" y="120396"/>
                  </a:lnTo>
                  <a:lnTo>
                    <a:pt x="217805" y="121285"/>
                  </a:lnTo>
                  <a:lnTo>
                    <a:pt x="217551" y="121285"/>
                  </a:lnTo>
                  <a:lnTo>
                    <a:pt x="217424" y="121666"/>
                  </a:lnTo>
                  <a:lnTo>
                    <a:pt x="217805" y="121793"/>
                  </a:lnTo>
                  <a:lnTo>
                    <a:pt x="218059" y="121920"/>
                  </a:lnTo>
                  <a:lnTo>
                    <a:pt x="219710" y="122555"/>
                  </a:lnTo>
                  <a:lnTo>
                    <a:pt x="221234" y="120396"/>
                  </a:lnTo>
                  <a:lnTo>
                    <a:pt x="222250" y="119507"/>
                  </a:lnTo>
                  <a:lnTo>
                    <a:pt x="223012" y="118618"/>
                  </a:lnTo>
                  <a:lnTo>
                    <a:pt x="224028" y="117983"/>
                  </a:lnTo>
                  <a:lnTo>
                    <a:pt x="225044" y="117221"/>
                  </a:lnTo>
                  <a:lnTo>
                    <a:pt x="227076" y="115824"/>
                  </a:lnTo>
                  <a:close/>
                </a:path>
                <a:path w="287019" h="293369">
                  <a:moveTo>
                    <a:pt x="229743" y="95123"/>
                  </a:moveTo>
                  <a:lnTo>
                    <a:pt x="228600" y="95123"/>
                  </a:lnTo>
                  <a:lnTo>
                    <a:pt x="227838" y="94869"/>
                  </a:lnTo>
                  <a:lnTo>
                    <a:pt x="227203" y="94361"/>
                  </a:lnTo>
                  <a:lnTo>
                    <a:pt x="224790" y="94361"/>
                  </a:lnTo>
                  <a:lnTo>
                    <a:pt x="224028" y="94488"/>
                  </a:lnTo>
                  <a:lnTo>
                    <a:pt x="223647" y="94615"/>
                  </a:lnTo>
                  <a:lnTo>
                    <a:pt x="223139" y="94488"/>
                  </a:lnTo>
                  <a:lnTo>
                    <a:pt x="222885" y="94869"/>
                  </a:lnTo>
                  <a:lnTo>
                    <a:pt x="222377" y="95123"/>
                  </a:lnTo>
                  <a:lnTo>
                    <a:pt x="222250" y="96012"/>
                  </a:lnTo>
                  <a:lnTo>
                    <a:pt x="222758" y="96266"/>
                  </a:lnTo>
                  <a:lnTo>
                    <a:pt x="223647" y="96520"/>
                  </a:lnTo>
                  <a:lnTo>
                    <a:pt x="224409" y="96774"/>
                  </a:lnTo>
                  <a:lnTo>
                    <a:pt x="225171" y="97155"/>
                  </a:lnTo>
                  <a:lnTo>
                    <a:pt x="226314" y="97917"/>
                  </a:lnTo>
                  <a:lnTo>
                    <a:pt x="227076" y="98171"/>
                  </a:lnTo>
                  <a:lnTo>
                    <a:pt x="228092" y="97155"/>
                  </a:lnTo>
                  <a:lnTo>
                    <a:pt x="229235" y="96393"/>
                  </a:lnTo>
                  <a:lnTo>
                    <a:pt x="229489" y="96393"/>
                  </a:lnTo>
                  <a:lnTo>
                    <a:pt x="229743" y="96139"/>
                  </a:lnTo>
                  <a:lnTo>
                    <a:pt x="229743" y="95123"/>
                  </a:lnTo>
                  <a:close/>
                </a:path>
                <a:path w="287019" h="293369">
                  <a:moveTo>
                    <a:pt x="230251" y="86741"/>
                  </a:moveTo>
                  <a:lnTo>
                    <a:pt x="229870" y="85598"/>
                  </a:lnTo>
                  <a:lnTo>
                    <a:pt x="228727" y="85979"/>
                  </a:lnTo>
                  <a:lnTo>
                    <a:pt x="226314" y="87630"/>
                  </a:lnTo>
                  <a:lnTo>
                    <a:pt x="222631" y="86995"/>
                  </a:lnTo>
                  <a:lnTo>
                    <a:pt x="220853" y="89535"/>
                  </a:lnTo>
                  <a:lnTo>
                    <a:pt x="220599" y="90043"/>
                  </a:lnTo>
                  <a:lnTo>
                    <a:pt x="220218" y="90932"/>
                  </a:lnTo>
                  <a:lnTo>
                    <a:pt x="221107" y="91821"/>
                  </a:lnTo>
                  <a:lnTo>
                    <a:pt x="221361" y="91821"/>
                  </a:lnTo>
                  <a:lnTo>
                    <a:pt x="221615" y="92075"/>
                  </a:lnTo>
                  <a:lnTo>
                    <a:pt x="223647" y="92964"/>
                  </a:lnTo>
                  <a:lnTo>
                    <a:pt x="224663" y="90678"/>
                  </a:lnTo>
                  <a:lnTo>
                    <a:pt x="227076" y="88773"/>
                  </a:lnTo>
                  <a:lnTo>
                    <a:pt x="228473" y="88519"/>
                  </a:lnTo>
                  <a:lnTo>
                    <a:pt x="229362" y="87503"/>
                  </a:lnTo>
                  <a:lnTo>
                    <a:pt x="230251" y="86741"/>
                  </a:lnTo>
                  <a:close/>
                </a:path>
                <a:path w="287019" h="293369">
                  <a:moveTo>
                    <a:pt x="231648" y="168656"/>
                  </a:moveTo>
                  <a:lnTo>
                    <a:pt x="231521" y="168275"/>
                  </a:lnTo>
                  <a:lnTo>
                    <a:pt x="231267" y="168021"/>
                  </a:lnTo>
                  <a:lnTo>
                    <a:pt x="231013" y="167640"/>
                  </a:lnTo>
                  <a:lnTo>
                    <a:pt x="230632" y="167132"/>
                  </a:lnTo>
                  <a:lnTo>
                    <a:pt x="228346" y="164846"/>
                  </a:lnTo>
                  <a:lnTo>
                    <a:pt x="227711" y="161798"/>
                  </a:lnTo>
                  <a:lnTo>
                    <a:pt x="227711" y="158369"/>
                  </a:lnTo>
                  <a:lnTo>
                    <a:pt x="228219" y="157353"/>
                  </a:lnTo>
                  <a:lnTo>
                    <a:pt x="227330" y="157099"/>
                  </a:lnTo>
                  <a:lnTo>
                    <a:pt x="226568" y="156972"/>
                  </a:lnTo>
                  <a:lnTo>
                    <a:pt x="226441" y="157734"/>
                  </a:lnTo>
                  <a:lnTo>
                    <a:pt x="225679" y="159893"/>
                  </a:lnTo>
                  <a:lnTo>
                    <a:pt x="225679" y="161671"/>
                  </a:lnTo>
                  <a:lnTo>
                    <a:pt x="226314" y="163195"/>
                  </a:lnTo>
                  <a:lnTo>
                    <a:pt x="226568" y="164592"/>
                  </a:lnTo>
                  <a:lnTo>
                    <a:pt x="227076" y="165862"/>
                  </a:lnTo>
                  <a:lnTo>
                    <a:pt x="227711" y="167259"/>
                  </a:lnTo>
                  <a:lnTo>
                    <a:pt x="227711" y="168021"/>
                  </a:lnTo>
                  <a:lnTo>
                    <a:pt x="228346" y="168783"/>
                  </a:lnTo>
                  <a:lnTo>
                    <a:pt x="229108" y="169418"/>
                  </a:lnTo>
                  <a:lnTo>
                    <a:pt x="229743" y="170053"/>
                  </a:lnTo>
                  <a:lnTo>
                    <a:pt x="231140" y="169926"/>
                  </a:lnTo>
                  <a:lnTo>
                    <a:pt x="231648" y="168656"/>
                  </a:lnTo>
                  <a:close/>
                </a:path>
                <a:path w="287019" h="293369">
                  <a:moveTo>
                    <a:pt x="236220" y="88265"/>
                  </a:moveTo>
                  <a:lnTo>
                    <a:pt x="235966" y="87376"/>
                  </a:lnTo>
                  <a:lnTo>
                    <a:pt x="235712" y="86360"/>
                  </a:lnTo>
                  <a:lnTo>
                    <a:pt x="233426" y="85344"/>
                  </a:lnTo>
                  <a:lnTo>
                    <a:pt x="232918" y="86487"/>
                  </a:lnTo>
                  <a:lnTo>
                    <a:pt x="232791" y="86741"/>
                  </a:lnTo>
                  <a:lnTo>
                    <a:pt x="233045" y="87122"/>
                  </a:lnTo>
                  <a:lnTo>
                    <a:pt x="233172" y="87249"/>
                  </a:lnTo>
                  <a:lnTo>
                    <a:pt x="232537" y="88011"/>
                  </a:lnTo>
                  <a:lnTo>
                    <a:pt x="233807" y="88900"/>
                  </a:lnTo>
                  <a:lnTo>
                    <a:pt x="234061" y="89662"/>
                  </a:lnTo>
                  <a:lnTo>
                    <a:pt x="234315" y="89916"/>
                  </a:lnTo>
                  <a:lnTo>
                    <a:pt x="234696" y="89789"/>
                  </a:lnTo>
                  <a:lnTo>
                    <a:pt x="234950" y="89535"/>
                  </a:lnTo>
                  <a:lnTo>
                    <a:pt x="235585" y="89027"/>
                  </a:lnTo>
                  <a:lnTo>
                    <a:pt x="236220" y="88265"/>
                  </a:lnTo>
                  <a:close/>
                </a:path>
                <a:path w="287019" h="293369">
                  <a:moveTo>
                    <a:pt x="236855" y="150622"/>
                  </a:moveTo>
                  <a:lnTo>
                    <a:pt x="235712" y="150622"/>
                  </a:lnTo>
                  <a:lnTo>
                    <a:pt x="234950" y="151130"/>
                  </a:lnTo>
                  <a:lnTo>
                    <a:pt x="233807" y="152019"/>
                  </a:lnTo>
                  <a:lnTo>
                    <a:pt x="233172" y="154686"/>
                  </a:lnTo>
                  <a:lnTo>
                    <a:pt x="234188" y="155956"/>
                  </a:lnTo>
                  <a:lnTo>
                    <a:pt x="234442" y="156591"/>
                  </a:lnTo>
                  <a:lnTo>
                    <a:pt x="234442" y="157226"/>
                  </a:lnTo>
                  <a:lnTo>
                    <a:pt x="234950" y="157607"/>
                  </a:lnTo>
                  <a:lnTo>
                    <a:pt x="236601" y="158369"/>
                  </a:lnTo>
                  <a:lnTo>
                    <a:pt x="236220" y="155956"/>
                  </a:lnTo>
                  <a:lnTo>
                    <a:pt x="236220" y="155067"/>
                  </a:lnTo>
                  <a:lnTo>
                    <a:pt x="235966" y="153924"/>
                  </a:lnTo>
                  <a:lnTo>
                    <a:pt x="236601" y="152781"/>
                  </a:lnTo>
                  <a:lnTo>
                    <a:pt x="236855" y="151765"/>
                  </a:lnTo>
                  <a:lnTo>
                    <a:pt x="236855" y="150622"/>
                  </a:lnTo>
                  <a:close/>
                </a:path>
                <a:path w="287019" h="293369">
                  <a:moveTo>
                    <a:pt x="238887" y="101600"/>
                  </a:moveTo>
                  <a:lnTo>
                    <a:pt x="238633" y="100457"/>
                  </a:lnTo>
                  <a:lnTo>
                    <a:pt x="237871" y="98806"/>
                  </a:lnTo>
                  <a:lnTo>
                    <a:pt x="235712" y="96901"/>
                  </a:lnTo>
                  <a:lnTo>
                    <a:pt x="233807" y="97663"/>
                  </a:lnTo>
                  <a:lnTo>
                    <a:pt x="233045" y="98171"/>
                  </a:lnTo>
                  <a:lnTo>
                    <a:pt x="232918" y="99314"/>
                  </a:lnTo>
                  <a:lnTo>
                    <a:pt x="233680" y="99949"/>
                  </a:lnTo>
                  <a:lnTo>
                    <a:pt x="234061" y="100330"/>
                  </a:lnTo>
                  <a:lnTo>
                    <a:pt x="234696" y="100076"/>
                  </a:lnTo>
                  <a:lnTo>
                    <a:pt x="235204" y="100330"/>
                  </a:lnTo>
                  <a:lnTo>
                    <a:pt x="235331" y="100584"/>
                  </a:lnTo>
                  <a:lnTo>
                    <a:pt x="235331" y="100965"/>
                  </a:lnTo>
                  <a:lnTo>
                    <a:pt x="235585" y="101219"/>
                  </a:lnTo>
                  <a:lnTo>
                    <a:pt x="235712" y="101600"/>
                  </a:lnTo>
                  <a:lnTo>
                    <a:pt x="235966" y="101727"/>
                  </a:lnTo>
                  <a:lnTo>
                    <a:pt x="237363" y="102362"/>
                  </a:lnTo>
                  <a:lnTo>
                    <a:pt x="238887" y="101600"/>
                  </a:lnTo>
                  <a:close/>
                </a:path>
                <a:path w="287019" h="293369">
                  <a:moveTo>
                    <a:pt x="246380" y="49149"/>
                  </a:moveTo>
                  <a:lnTo>
                    <a:pt x="245872" y="48387"/>
                  </a:lnTo>
                  <a:lnTo>
                    <a:pt x="245110" y="48260"/>
                  </a:lnTo>
                  <a:lnTo>
                    <a:pt x="244221" y="47625"/>
                  </a:lnTo>
                  <a:lnTo>
                    <a:pt x="243078" y="47371"/>
                  </a:lnTo>
                  <a:lnTo>
                    <a:pt x="241935" y="47625"/>
                  </a:lnTo>
                  <a:lnTo>
                    <a:pt x="241300" y="47879"/>
                  </a:lnTo>
                  <a:lnTo>
                    <a:pt x="240538" y="48260"/>
                  </a:lnTo>
                  <a:lnTo>
                    <a:pt x="240284" y="49022"/>
                  </a:lnTo>
                  <a:lnTo>
                    <a:pt x="239903" y="49276"/>
                  </a:lnTo>
                  <a:lnTo>
                    <a:pt x="239522" y="50038"/>
                  </a:lnTo>
                  <a:lnTo>
                    <a:pt x="240157" y="50292"/>
                  </a:lnTo>
                  <a:lnTo>
                    <a:pt x="241046" y="50800"/>
                  </a:lnTo>
                  <a:lnTo>
                    <a:pt x="241300" y="49276"/>
                  </a:lnTo>
                  <a:lnTo>
                    <a:pt x="244348" y="49276"/>
                  </a:lnTo>
                  <a:lnTo>
                    <a:pt x="245872" y="49657"/>
                  </a:lnTo>
                  <a:lnTo>
                    <a:pt x="246380" y="49149"/>
                  </a:lnTo>
                  <a:close/>
                </a:path>
                <a:path w="287019" h="293369">
                  <a:moveTo>
                    <a:pt x="247142" y="86106"/>
                  </a:moveTo>
                  <a:lnTo>
                    <a:pt x="245110" y="86106"/>
                  </a:lnTo>
                  <a:lnTo>
                    <a:pt x="244856" y="86995"/>
                  </a:lnTo>
                  <a:lnTo>
                    <a:pt x="243459" y="87884"/>
                  </a:lnTo>
                  <a:lnTo>
                    <a:pt x="242062" y="90170"/>
                  </a:lnTo>
                  <a:lnTo>
                    <a:pt x="243586" y="91567"/>
                  </a:lnTo>
                  <a:lnTo>
                    <a:pt x="244094" y="92075"/>
                  </a:lnTo>
                  <a:lnTo>
                    <a:pt x="245237" y="92329"/>
                  </a:lnTo>
                  <a:lnTo>
                    <a:pt x="245999" y="90551"/>
                  </a:lnTo>
                  <a:lnTo>
                    <a:pt x="245364" y="89662"/>
                  </a:lnTo>
                  <a:lnTo>
                    <a:pt x="245745" y="88646"/>
                  </a:lnTo>
                  <a:lnTo>
                    <a:pt x="245872" y="88011"/>
                  </a:lnTo>
                  <a:lnTo>
                    <a:pt x="246507" y="87884"/>
                  </a:lnTo>
                  <a:lnTo>
                    <a:pt x="246761" y="87249"/>
                  </a:lnTo>
                  <a:lnTo>
                    <a:pt x="247142" y="86106"/>
                  </a:lnTo>
                  <a:close/>
                </a:path>
                <a:path w="287019" h="293369">
                  <a:moveTo>
                    <a:pt x="248539" y="82550"/>
                  </a:moveTo>
                  <a:lnTo>
                    <a:pt x="248158" y="81661"/>
                  </a:lnTo>
                  <a:lnTo>
                    <a:pt x="247650" y="81407"/>
                  </a:lnTo>
                  <a:lnTo>
                    <a:pt x="247015" y="81026"/>
                  </a:lnTo>
                  <a:lnTo>
                    <a:pt x="246634" y="81026"/>
                  </a:lnTo>
                  <a:lnTo>
                    <a:pt x="245745" y="80772"/>
                  </a:lnTo>
                  <a:lnTo>
                    <a:pt x="245618" y="80518"/>
                  </a:lnTo>
                  <a:lnTo>
                    <a:pt x="245491" y="80010"/>
                  </a:lnTo>
                  <a:lnTo>
                    <a:pt x="245364" y="79629"/>
                  </a:lnTo>
                  <a:lnTo>
                    <a:pt x="245237" y="78359"/>
                  </a:lnTo>
                  <a:lnTo>
                    <a:pt x="242570" y="74676"/>
                  </a:lnTo>
                  <a:lnTo>
                    <a:pt x="241427" y="76581"/>
                  </a:lnTo>
                  <a:lnTo>
                    <a:pt x="240792" y="77597"/>
                  </a:lnTo>
                  <a:lnTo>
                    <a:pt x="241935" y="78359"/>
                  </a:lnTo>
                  <a:lnTo>
                    <a:pt x="242189" y="79248"/>
                  </a:lnTo>
                  <a:lnTo>
                    <a:pt x="242316" y="79629"/>
                  </a:lnTo>
                  <a:lnTo>
                    <a:pt x="242316" y="80010"/>
                  </a:lnTo>
                  <a:lnTo>
                    <a:pt x="242443" y="80391"/>
                  </a:lnTo>
                  <a:lnTo>
                    <a:pt x="242570" y="80518"/>
                  </a:lnTo>
                  <a:lnTo>
                    <a:pt x="241681" y="81661"/>
                  </a:lnTo>
                  <a:lnTo>
                    <a:pt x="242316" y="83439"/>
                  </a:lnTo>
                  <a:lnTo>
                    <a:pt x="242316" y="83693"/>
                  </a:lnTo>
                  <a:lnTo>
                    <a:pt x="242570" y="84201"/>
                  </a:lnTo>
                  <a:lnTo>
                    <a:pt x="244348" y="83947"/>
                  </a:lnTo>
                  <a:lnTo>
                    <a:pt x="245491" y="83693"/>
                  </a:lnTo>
                  <a:lnTo>
                    <a:pt x="246380" y="83439"/>
                  </a:lnTo>
                  <a:lnTo>
                    <a:pt x="247015" y="83439"/>
                  </a:lnTo>
                  <a:lnTo>
                    <a:pt x="248539" y="82550"/>
                  </a:lnTo>
                  <a:close/>
                </a:path>
                <a:path w="287019" h="293369">
                  <a:moveTo>
                    <a:pt x="250952" y="52705"/>
                  </a:moveTo>
                  <a:lnTo>
                    <a:pt x="250825" y="52451"/>
                  </a:lnTo>
                  <a:lnTo>
                    <a:pt x="250825" y="52197"/>
                  </a:lnTo>
                  <a:lnTo>
                    <a:pt x="247142" y="52197"/>
                  </a:lnTo>
                  <a:lnTo>
                    <a:pt x="246507" y="52451"/>
                  </a:lnTo>
                  <a:lnTo>
                    <a:pt x="245745" y="52705"/>
                  </a:lnTo>
                  <a:lnTo>
                    <a:pt x="245237" y="53340"/>
                  </a:lnTo>
                  <a:lnTo>
                    <a:pt x="244983" y="53340"/>
                  </a:lnTo>
                  <a:lnTo>
                    <a:pt x="243332" y="53975"/>
                  </a:lnTo>
                  <a:lnTo>
                    <a:pt x="240665" y="53086"/>
                  </a:lnTo>
                  <a:lnTo>
                    <a:pt x="239776" y="53086"/>
                  </a:lnTo>
                  <a:lnTo>
                    <a:pt x="239776" y="53340"/>
                  </a:lnTo>
                  <a:lnTo>
                    <a:pt x="239903" y="54483"/>
                  </a:lnTo>
                  <a:lnTo>
                    <a:pt x="240538" y="54991"/>
                  </a:lnTo>
                  <a:lnTo>
                    <a:pt x="241046" y="55499"/>
                  </a:lnTo>
                  <a:lnTo>
                    <a:pt x="242062" y="56007"/>
                  </a:lnTo>
                  <a:lnTo>
                    <a:pt x="242570" y="55753"/>
                  </a:lnTo>
                  <a:lnTo>
                    <a:pt x="242951" y="55499"/>
                  </a:lnTo>
                  <a:lnTo>
                    <a:pt x="245110" y="55499"/>
                  </a:lnTo>
                  <a:lnTo>
                    <a:pt x="247142" y="53975"/>
                  </a:lnTo>
                  <a:lnTo>
                    <a:pt x="247650" y="53848"/>
                  </a:lnTo>
                  <a:lnTo>
                    <a:pt x="250952" y="53848"/>
                  </a:lnTo>
                  <a:lnTo>
                    <a:pt x="250952" y="52705"/>
                  </a:lnTo>
                  <a:close/>
                </a:path>
                <a:path w="287019" h="293369">
                  <a:moveTo>
                    <a:pt x="251587" y="159131"/>
                  </a:moveTo>
                  <a:lnTo>
                    <a:pt x="250952" y="158496"/>
                  </a:lnTo>
                  <a:lnTo>
                    <a:pt x="250063" y="157226"/>
                  </a:lnTo>
                  <a:lnTo>
                    <a:pt x="249428" y="155956"/>
                  </a:lnTo>
                  <a:lnTo>
                    <a:pt x="249301" y="154432"/>
                  </a:lnTo>
                  <a:lnTo>
                    <a:pt x="249047" y="153543"/>
                  </a:lnTo>
                  <a:lnTo>
                    <a:pt x="249555" y="151638"/>
                  </a:lnTo>
                  <a:lnTo>
                    <a:pt x="248158" y="151765"/>
                  </a:lnTo>
                  <a:lnTo>
                    <a:pt x="247142" y="152019"/>
                  </a:lnTo>
                  <a:lnTo>
                    <a:pt x="247142" y="154813"/>
                  </a:lnTo>
                  <a:lnTo>
                    <a:pt x="247269" y="155829"/>
                  </a:lnTo>
                  <a:lnTo>
                    <a:pt x="248285" y="157480"/>
                  </a:lnTo>
                  <a:lnTo>
                    <a:pt x="248666" y="158369"/>
                  </a:lnTo>
                  <a:lnTo>
                    <a:pt x="249301" y="159258"/>
                  </a:lnTo>
                  <a:lnTo>
                    <a:pt x="250063" y="159766"/>
                  </a:lnTo>
                  <a:lnTo>
                    <a:pt x="250825" y="160147"/>
                  </a:lnTo>
                  <a:lnTo>
                    <a:pt x="251587" y="159131"/>
                  </a:lnTo>
                  <a:close/>
                </a:path>
                <a:path w="287019" h="293369">
                  <a:moveTo>
                    <a:pt x="252603" y="98171"/>
                  </a:moveTo>
                  <a:lnTo>
                    <a:pt x="252476" y="97028"/>
                  </a:lnTo>
                  <a:lnTo>
                    <a:pt x="251587" y="96774"/>
                  </a:lnTo>
                  <a:lnTo>
                    <a:pt x="250571" y="97790"/>
                  </a:lnTo>
                  <a:lnTo>
                    <a:pt x="250317" y="98552"/>
                  </a:lnTo>
                  <a:lnTo>
                    <a:pt x="249809" y="99060"/>
                  </a:lnTo>
                  <a:lnTo>
                    <a:pt x="247777" y="100203"/>
                  </a:lnTo>
                  <a:lnTo>
                    <a:pt x="246888" y="102616"/>
                  </a:lnTo>
                  <a:lnTo>
                    <a:pt x="248793" y="104267"/>
                  </a:lnTo>
                  <a:lnTo>
                    <a:pt x="249174" y="104648"/>
                  </a:lnTo>
                  <a:lnTo>
                    <a:pt x="249809" y="104775"/>
                  </a:lnTo>
                  <a:lnTo>
                    <a:pt x="250317" y="104267"/>
                  </a:lnTo>
                  <a:lnTo>
                    <a:pt x="250952" y="102489"/>
                  </a:lnTo>
                  <a:lnTo>
                    <a:pt x="251841" y="100838"/>
                  </a:lnTo>
                  <a:lnTo>
                    <a:pt x="252603" y="98171"/>
                  </a:lnTo>
                  <a:close/>
                </a:path>
                <a:path w="287019" h="293369">
                  <a:moveTo>
                    <a:pt x="255524" y="60325"/>
                  </a:moveTo>
                  <a:lnTo>
                    <a:pt x="255397" y="59690"/>
                  </a:lnTo>
                  <a:lnTo>
                    <a:pt x="255270" y="59309"/>
                  </a:lnTo>
                  <a:lnTo>
                    <a:pt x="254254" y="58293"/>
                  </a:lnTo>
                  <a:lnTo>
                    <a:pt x="253619" y="58547"/>
                  </a:lnTo>
                  <a:lnTo>
                    <a:pt x="253111" y="58674"/>
                  </a:lnTo>
                  <a:lnTo>
                    <a:pt x="251968" y="59055"/>
                  </a:lnTo>
                  <a:lnTo>
                    <a:pt x="250571" y="58674"/>
                  </a:lnTo>
                  <a:lnTo>
                    <a:pt x="249555" y="59436"/>
                  </a:lnTo>
                  <a:lnTo>
                    <a:pt x="248285" y="60325"/>
                  </a:lnTo>
                  <a:lnTo>
                    <a:pt x="247015" y="60960"/>
                  </a:lnTo>
                  <a:lnTo>
                    <a:pt x="245745" y="61722"/>
                  </a:lnTo>
                  <a:lnTo>
                    <a:pt x="244475" y="62357"/>
                  </a:lnTo>
                  <a:lnTo>
                    <a:pt x="244983" y="62865"/>
                  </a:lnTo>
                  <a:lnTo>
                    <a:pt x="245364" y="63119"/>
                  </a:lnTo>
                  <a:lnTo>
                    <a:pt x="245618" y="62992"/>
                  </a:lnTo>
                  <a:lnTo>
                    <a:pt x="245999" y="62865"/>
                  </a:lnTo>
                  <a:lnTo>
                    <a:pt x="247650" y="64643"/>
                  </a:lnTo>
                  <a:lnTo>
                    <a:pt x="251841" y="59690"/>
                  </a:lnTo>
                  <a:lnTo>
                    <a:pt x="254762" y="60452"/>
                  </a:lnTo>
                  <a:lnTo>
                    <a:pt x="255524" y="60325"/>
                  </a:lnTo>
                  <a:close/>
                </a:path>
                <a:path w="287019" h="293369">
                  <a:moveTo>
                    <a:pt x="256032" y="76708"/>
                  </a:moveTo>
                  <a:lnTo>
                    <a:pt x="255524" y="75692"/>
                  </a:lnTo>
                  <a:lnTo>
                    <a:pt x="255270" y="75438"/>
                  </a:lnTo>
                  <a:lnTo>
                    <a:pt x="254254" y="75438"/>
                  </a:lnTo>
                  <a:lnTo>
                    <a:pt x="254000" y="76200"/>
                  </a:lnTo>
                  <a:lnTo>
                    <a:pt x="253619" y="75819"/>
                  </a:lnTo>
                  <a:lnTo>
                    <a:pt x="253111" y="75438"/>
                  </a:lnTo>
                  <a:lnTo>
                    <a:pt x="252095" y="74930"/>
                  </a:lnTo>
                  <a:lnTo>
                    <a:pt x="251460" y="75565"/>
                  </a:lnTo>
                  <a:lnTo>
                    <a:pt x="251587" y="76073"/>
                  </a:lnTo>
                  <a:lnTo>
                    <a:pt x="251714" y="77089"/>
                  </a:lnTo>
                  <a:lnTo>
                    <a:pt x="251841" y="77724"/>
                  </a:lnTo>
                  <a:lnTo>
                    <a:pt x="251968" y="78740"/>
                  </a:lnTo>
                  <a:lnTo>
                    <a:pt x="252349" y="79756"/>
                  </a:lnTo>
                  <a:lnTo>
                    <a:pt x="251587" y="81280"/>
                  </a:lnTo>
                  <a:lnTo>
                    <a:pt x="252603" y="82169"/>
                  </a:lnTo>
                  <a:lnTo>
                    <a:pt x="253238" y="82677"/>
                  </a:lnTo>
                  <a:lnTo>
                    <a:pt x="254000" y="82931"/>
                  </a:lnTo>
                  <a:lnTo>
                    <a:pt x="254762" y="82677"/>
                  </a:lnTo>
                  <a:lnTo>
                    <a:pt x="255397" y="82931"/>
                  </a:lnTo>
                  <a:lnTo>
                    <a:pt x="255905" y="82169"/>
                  </a:lnTo>
                  <a:lnTo>
                    <a:pt x="255778" y="81534"/>
                  </a:lnTo>
                  <a:lnTo>
                    <a:pt x="255270" y="80645"/>
                  </a:lnTo>
                  <a:lnTo>
                    <a:pt x="255016" y="79756"/>
                  </a:lnTo>
                  <a:lnTo>
                    <a:pt x="255016" y="77851"/>
                  </a:lnTo>
                  <a:lnTo>
                    <a:pt x="256032" y="76708"/>
                  </a:lnTo>
                  <a:close/>
                </a:path>
                <a:path w="287019" h="293369">
                  <a:moveTo>
                    <a:pt x="257556" y="116332"/>
                  </a:moveTo>
                  <a:lnTo>
                    <a:pt x="256794" y="114935"/>
                  </a:lnTo>
                  <a:lnTo>
                    <a:pt x="256159" y="113665"/>
                  </a:lnTo>
                  <a:lnTo>
                    <a:pt x="256413" y="112268"/>
                  </a:lnTo>
                  <a:lnTo>
                    <a:pt x="255778" y="110998"/>
                  </a:lnTo>
                  <a:lnTo>
                    <a:pt x="253746" y="109093"/>
                  </a:lnTo>
                  <a:lnTo>
                    <a:pt x="252349" y="116078"/>
                  </a:lnTo>
                  <a:lnTo>
                    <a:pt x="251333" y="118618"/>
                  </a:lnTo>
                  <a:lnTo>
                    <a:pt x="250063" y="121158"/>
                  </a:lnTo>
                  <a:lnTo>
                    <a:pt x="249682" y="121793"/>
                  </a:lnTo>
                  <a:lnTo>
                    <a:pt x="248793" y="122809"/>
                  </a:lnTo>
                  <a:lnTo>
                    <a:pt x="249682" y="123571"/>
                  </a:lnTo>
                  <a:lnTo>
                    <a:pt x="250444" y="123952"/>
                  </a:lnTo>
                  <a:lnTo>
                    <a:pt x="251460" y="122809"/>
                  </a:lnTo>
                  <a:lnTo>
                    <a:pt x="251587" y="123190"/>
                  </a:lnTo>
                  <a:lnTo>
                    <a:pt x="251841" y="123698"/>
                  </a:lnTo>
                  <a:lnTo>
                    <a:pt x="254381" y="123698"/>
                  </a:lnTo>
                  <a:lnTo>
                    <a:pt x="254889" y="119888"/>
                  </a:lnTo>
                  <a:lnTo>
                    <a:pt x="255524" y="118364"/>
                  </a:lnTo>
                  <a:lnTo>
                    <a:pt x="255905" y="117094"/>
                  </a:lnTo>
                  <a:lnTo>
                    <a:pt x="257556" y="116332"/>
                  </a:lnTo>
                  <a:close/>
                </a:path>
                <a:path w="287019" h="293369">
                  <a:moveTo>
                    <a:pt x="257937" y="129286"/>
                  </a:moveTo>
                  <a:lnTo>
                    <a:pt x="254127" y="128270"/>
                  </a:lnTo>
                  <a:lnTo>
                    <a:pt x="252349" y="128778"/>
                  </a:lnTo>
                  <a:lnTo>
                    <a:pt x="251714" y="128905"/>
                  </a:lnTo>
                  <a:lnTo>
                    <a:pt x="250952" y="129159"/>
                  </a:lnTo>
                  <a:lnTo>
                    <a:pt x="250190" y="129032"/>
                  </a:lnTo>
                  <a:lnTo>
                    <a:pt x="249301" y="128651"/>
                  </a:lnTo>
                  <a:lnTo>
                    <a:pt x="248285" y="128143"/>
                  </a:lnTo>
                  <a:lnTo>
                    <a:pt x="247142" y="128270"/>
                  </a:lnTo>
                  <a:lnTo>
                    <a:pt x="244221" y="128651"/>
                  </a:lnTo>
                  <a:lnTo>
                    <a:pt x="244348" y="129794"/>
                  </a:lnTo>
                  <a:lnTo>
                    <a:pt x="243459" y="130810"/>
                  </a:lnTo>
                  <a:lnTo>
                    <a:pt x="244475" y="131699"/>
                  </a:lnTo>
                  <a:lnTo>
                    <a:pt x="245491" y="132080"/>
                  </a:lnTo>
                  <a:lnTo>
                    <a:pt x="246380" y="132461"/>
                  </a:lnTo>
                  <a:lnTo>
                    <a:pt x="246888" y="133477"/>
                  </a:lnTo>
                  <a:lnTo>
                    <a:pt x="248285" y="134366"/>
                  </a:lnTo>
                  <a:lnTo>
                    <a:pt x="248920" y="134620"/>
                  </a:lnTo>
                  <a:lnTo>
                    <a:pt x="249809" y="134112"/>
                  </a:lnTo>
                  <a:lnTo>
                    <a:pt x="250063" y="133731"/>
                  </a:lnTo>
                  <a:lnTo>
                    <a:pt x="250698" y="133096"/>
                  </a:lnTo>
                  <a:lnTo>
                    <a:pt x="251206" y="132842"/>
                  </a:lnTo>
                  <a:lnTo>
                    <a:pt x="251714" y="132715"/>
                  </a:lnTo>
                  <a:lnTo>
                    <a:pt x="252984" y="132334"/>
                  </a:lnTo>
                  <a:lnTo>
                    <a:pt x="254381" y="132080"/>
                  </a:lnTo>
                  <a:lnTo>
                    <a:pt x="255397" y="131318"/>
                  </a:lnTo>
                  <a:lnTo>
                    <a:pt x="257937" y="129286"/>
                  </a:lnTo>
                  <a:close/>
                </a:path>
                <a:path w="287019" h="293369">
                  <a:moveTo>
                    <a:pt x="260096" y="96012"/>
                  </a:moveTo>
                  <a:lnTo>
                    <a:pt x="259461" y="95504"/>
                  </a:lnTo>
                  <a:lnTo>
                    <a:pt x="258826" y="95631"/>
                  </a:lnTo>
                  <a:lnTo>
                    <a:pt x="257937" y="95758"/>
                  </a:lnTo>
                  <a:lnTo>
                    <a:pt x="257429" y="96774"/>
                  </a:lnTo>
                  <a:lnTo>
                    <a:pt x="256540" y="97155"/>
                  </a:lnTo>
                  <a:lnTo>
                    <a:pt x="256286" y="97282"/>
                  </a:lnTo>
                  <a:lnTo>
                    <a:pt x="256032" y="97028"/>
                  </a:lnTo>
                  <a:lnTo>
                    <a:pt x="255524" y="97028"/>
                  </a:lnTo>
                  <a:lnTo>
                    <a:pt x="253746" y="97917"/>
                  </a:lnTo>
                  <a:lnTo>
                    <a:pt x="253492" y="100203"/>
                  </a:lnTo>
                  <a:lnTo>
                    <a:pt x="255270" y="99187"/>
                  </a:lnTo>
                  <a:lnTo>
                    <a:pt x="255651" y="99441"/>
                  </a:lnTo>
                  <a:lnTo>
                    <a:pt x="255524" y="99949"/>
                  </a:lnTo>
                  <a:lnTo>
                    <a:pt x="255651" y="100330"/>
                  </a:lnTo>
                  <a:lnTo>
                    <a:pt x="255778" y="100965"/>
                  </a:lnTo>
                  <a:lnTo>
                    <a:pt x="256032" y="101473"/>
                  </a:lnTo>
                  <a:lnTo>
                    <a:pt x="256032" y="102108"/>
                  </a:lnTo>
                  <a:lnTo>
                    <a:pt x="255905" y="102997"/>
                  </a:lnTo>
                  <a:lnTo>
                    <a:pt x="255397" y="103886"/>
                  </a:lnTo>
                  <a:lnTo>
                    <a:pt x="256413" y="105156"/>
                  </a:lnTo>
                  <a:lnTo>
                    <a:pt x="257175" y="105283"/>
                  </a:lnTo>
                  <a:lnTo>
                    <a:pt x="257810" y="105029"/>
                  </a:lnTo>
                  <a:lnTo>
                    <a:pt x="259461" y="104140"/>
                  </a:lnTo>
                  <a:lnTo>
                    <a:pt x="258445" y="101854"/>
                  </a:lnTo>
                  <a:lnTo>
                    <a:pt x="258445" y="100330"/>
                  </a:lnTo>
                  <a:lnTo>
                    <a:pt x="258699" y="99060"/>
                  </a:lnTo>
                  <a:lnTo>
                    <a:pt x="260096" y="98044"/>
                  </a:lnTo>
                  <a:lnTo>
                    <a:pt x="260096" y="96012"/>
                  </a:lnTo>
                  <a:close/>
                </a:path>
                <a:path w="287019" h="293369">
                  <a:moveTo>
                    <a:pt x="261112" y="78359"/>
                  </a:moveTo>
                  <a:lnTo>
                    <a:pt x="260858" y="78105"/>
                  </a:lnTo>
                  <a:lnTo>
                    <a:pt x="260985" y="76835"/>
                  </a:lnTo>
                  <a:lnTo>
                    <a:pt x="260350" y="75565"/>
                  </a:lnTo>
                  <a:lnTo>
                    <a:pt x="259969" y="74295"/>
                  </a:lnTo>
                  <a:lnTo>
                    <a:pt x="259842" y="73914"/>
                  </a:lnTo>
                  <a:lnTo>
                    <a:pt x="259334" y="73787"/>
                  </a:lnTo>
                  <a:lnTo>
                    <a:pt x="258953" y="74041"/>
                  </a:lnTo>
                  <a:lnTo>
                    <a:pt x="257810" y="75438"/>
                  </a:lnTo>
                  <a:lnTo>
                    <a:pt x="258826" y="77470"/>
                  </a:lnTo>
                  <a:lnTo>
                    <a:pt x="259207" y="78994"/>
                  </a:lnTo>
                  <a:lnTo>
                    <a:pt x="259461" y="80391"/>
                  </a:lnTo>
                  <a:lnTo>
                    <a:pt x="261112" y="80137"/>
                  </a:lnTo>
                  <a:lnTo>
                    <a:pt x="260731" y="78867"/>
                  </a:lnTo>
                  <a:lnTo>
                    <a:pt x="260858" y="78613"/>
                  </a:lnTo>
                  <a:lnTo>
                    <a:pt x="261112" y="78359"/>
                  </a:lnTo>
                  <a:close/>
                </a:path>
                <a:path w="287019" h="293369">
                  <a:moveTo>
                    <a:pt x="263144" y="63881"/>
                  </a:moveTo>
                  <a:lnTo>
                    <a:pt x="262890" y="62103"/>
                  </a:lnTo>
                  <a:lnTo>
                    <a:pt x="260223" y="60071"/>
                  </a:lnTo>
                  <a:lnTo>
                    <a:pt x="258699" y="59309"/>
                  </a:lnTo>
                  <a:lnTo>
                    <a:pt x="258318" y="59182"/>
                  </a:lnTo>
                  <a:lnTo>
                    <a:pt x="258318" y="58928"/>
                  </a:lnTo>
                  <a:lnTo>
                    <a:pt x="257683" y="58420"/>
                  </a:lnTo>
                  <a:lnTo>
                    <a:pt x="257175" y="58420"/>
                  </a:lnTo>
                  <a:lnTo>
                    <a:pt x="256921" y="58674"/>
                  </a:lnTo>
                  <a:lnTo>
                    <a:pt x="255905" y="59944"/>
                  </a:lnTo>
                  <a:lnTo>
                    <a:pt x="258318" y="60960"/>
                  </a:lnTo>
                  <a:lnTo>
                    <a:pt x="258826" y="61849"/>
                  </a:lnTo>
                  <a:lnTo>
                    <a:pt x="259207" y="62230"/>
                  </a:lnTo>
                  <a:lnTo>
                    <a:pt x="259334" y="62738"/>
                  </a:lnTo>
                  <a:lnTo>
                    <a:pt x="259842" y="63881"/>
                  </a:lnTo>
                  <a:lnTo>
                    <a:pt x="260477" y="64389"/>
                  </a:lnTo>
                  <a:lnTo>
                    <a:pt x="261112" y="64643"/>
                  </a:lnTo>
                  <a:lnTo>
                    <a:pt x="261874" y="65151"/>
                  </a:lnTo>
                  <a:lnTo>
                    <a:pt x="263144" y="65024"/>
                  </a:lnTo>
                  <a:lnTo>
                    <a:pt x="263144" y="63881"/>
                  </a:lnTo>
                  <a:close/>
                </a:path>
                <a:path w="287019" h="293369">
                  <a:moveTo>
                    <a:pt x="265176" y="76454"/>
                  </a:moveTo>
                  <a:lnTo>
                    <a:pt x="264922" y="74676"/>
                  </a:lnTo>
                  <a:lnTo>
                    <a:pt x="264795" y="74295"/>
                  </a:lnTo>
                  <a:lnTo>
                    <a:pt x="264668" y="74041"/>
                  </a:lnTo>
                  <a:lnTo>
                    <a:pt x="264414" y="74041"/>
                  </a:lnTo>
                  <a:lnTo>
                    <a:pt x="263144" y="73914"/>
                  </a:lnTo>
                  <a:lnTo>
                    <a:pt x="263906" y="76327"/>
                  </a:lnTo>
                  <a:lnTo>
                    <a:pt x="263652" y="77216"/>
                  </a:lnTo>
                  <a:lnTo>
                    <a:pt x="263652" y="78105"/>
                  </a:lnTo>
                  <a:lnTo>
                    <a:pt x="265049" y="78105"/>
                  </a:lnTo>
                  <a:lnTo>
                    <a:pt x="265176" y="76454"/>
                  </a:lnTo>
                  <a:close/>
                </a:path>
                <a:path w="287019" h="293369">
                  <a:moveTo>
                    <a:pt x="267589" y="133350"/>
                  </a:moveTo>
                  <a:lnTo>
                    <a:pt x="267335" y="132969"/>
                  </a:lnTo>
                  <a:lnTo>
                    <a:pt x="267208" y="132461"/>
                  </a:lnTo>
                  <a:lnTo>
                    <a:pt x="266446" y="132461"/>
                  </a:lnTo>
                  <a:lnTo>
                    <a:pt x="266065" y="132715"/>
                  </a:lnTo>
                  <a:lnTo>
                    <a:pt x="264795" y="132969"/>
                  </a:lnTo>
                  <a:lnTo>
                    <a:pt x="264287" y="134112"/>
                  </a:lnTo>
                  <a:lnTo>
                    <a:pt x="263652" y="135001"/>
                  </a:lnTo>
                  <a:lnTo>
                    <a:pt x="263271" y="135509"/>
                  </a:lnTo>
                  <a:lnTo>
                    <a:pt x="262890" y="135763"/>
                  </a:lnTo>
                  <a:lnTo>
                    <a:pt x="262763" y="136271"/>
                  </a:lnTo>
                  <a:lnTo>
                    <a:pt x="263144" y="138557"/>
                  </a:lnTo>
                  <a:lnTo>
                    <a:pt x="266319" y="134874"/>
                  </a:lnTo>
                  <a:lnTo>
                    <a:pt x="266700" y="134112"/>
                  </a:lnTo>
                  <a:lnTo>
                    <a:pt x="267208" y="133985"/>
                  </a:lnTo>
                  <a:lnTo>
                    <a:pt x="267589" y="133350"/>
                  </a:lnTo>
                  <a:close/>
                </a:path>
                <a:path w="287019" h="293369">
                  <a:moveTo>
                    <a:pt x="269875" y="119761"/>
                  </a:moveTo>
                  <a:lnTo>
                    <a:pt x="269494" y="119126"/>
                  </a:lnTo>
                  <a:lnTo>
                    <a:pt x="268859" y="119126"/>
                  </a:lnTo>
                  <a:lnTo>
                    <a:pt x="266319" y="118618"/>
                  </a:lnTo>
                  <a:lnTo>
                    <a:pt x="263525" y="119507"/>
                  </a:lnTo>
                  <a:lnTo>
                    <a:pt x="261747" y="121158"/>
                  </a:lnTo>
                  <a:lnTo>
                    <a:pt x="260350" y="122555"/>
                  </a:lnTo>
                  <a:lnTo>
                    <a:pt x="259080" y="124206"/>
                  </a:lnTo>
                  <a:lnTo>
                    <a:pt x="257048" y="125603"/>
                  </a:lnTo>
                  <a:lnTo>
                    <a:pt x="256667" y="125984"/>
                  </a:lnTo>
                  <a:lnTo>
                    <a:pt x="256032" y="126238"/>
                  </a:lnTo>
                  <a:lnTo>
                    <a:pt x="255905" y="126365"/>
                  </a:lnTo>
                  <a:lnTo>
                    <a:pt x="255651" y="126746"/>
                  </a:lnTo>
                  <a:lnTo>
                    <a:pt x="255651" y="127127"/>
                  </a:lnTo>
                  <a:lnTo>
                    <a:pt x="255905" y="127254"/>
                  </a:lnTo>
                  <a:lnTo>
                    <a:pt x="256413" y="127889"/>
                  </a:lnTo>
                  <a:lnTo>
                    <a:pt x="257302" y="127254"/>
                  </a:lnTo>
                  <a:lnTo>
                    <a:pt x="257937" y="127127"/>
                  </a:lnTo>
                  <a:lnTo>
                    <a:pt x="259207" y="126619"/>
                  </a:lnTo>
                  <a:lnTo>
                    <a:pt x="260604" y="126238"/>
                  </a:lnTo>
                  <a:lnTo>
                    <a:pt x="262636" y="124714"/>
                  </a:lnTo>
                  <a:lnTo>
                    <a:pt x="263398" y="123698"/>
                  </a:lnTo>
                  <a:lnTo>
                    <a:pt x="264414" y="122936"/>
                  </a:lnTo>
                  <a:lnTo>
                    <a:pt x="265811" y="121793"/>
                  </a:lnTo>
                  <a:lnTo>
                    <a:pt x="267970" y="121412"/>
                  </a:lnTo>
                  <a:lnTo>
                    <a:pt x="269367" y="120269"/>
                  </a:lnTo>
                  <a:lnTo>
                    <a:pt x="269875" y="119761"/>
                  </a:lnTo>
                  <a:close/>
                </a:path>
                <a:path w="287019" h="293369">
                  <a:moveTo>
                    <a:pt x="275336" y="127381"/>
                  </a:moveTo>
                  <a:lnTo>
                    <a:pt x="275209" y="125476"/>
                  </a:lnTo>
                  <a:lnTo>
                    <a:pt x="274066" y="125476"/>
                  </a:lnTo>
                  <a:lnTo>
                    <a:pt x="273939" y="125349"/>
                  </a:lnTo>
                  <a:lnTo>
                    <a:pt x="273558" y="125349"/>
                  </a:lnTo>
                  <a:lnTo>
                    <a:pt x="272542" y="125603"/>
                  </a:lnTo>
                  <a:lnTo>
                    <a:pt x="269367" y="126746"/>
                  </a:lnTo>
                  <a:lnTo>
                    <a:pt x="267843" y="127635"/>
                  </a:lnTo>
                  <a:lnTo>
                    <a:pt x="267589" y="127889"/>
                  </a:lnTo>
                  <a:lnTo>
                    <a:pt x="267462" y="128270"/>
                  </a:lnTo>
                  <a:lnTo>
                    <a:pt x="267716" y="130048"/>
                  </a:lnTo>
                  <a:lnTo>
                    <a:pt x="270383" y="129159"/>
                  </a:lnTo>
                  <a:lnTo>
                    <a:pt x="271399" y="128651"/>
                  </a:lnTo>
                  <a:lnTo>
                    <a:pt x="272415" y="128397"/>
                  </a:lnTo>
                  <a:lnTo>
                    <a:pt x="273431" y="128270"/>
                  </a:lnTo>
                  <a:lnTo>
                    <a:pt x="274447" y="127762"/>
                  </a:lnTo>
                  <a:lnTo>
                    <a:pt x="275336" y="127381"/>
                  </a:lnTo>
                  <a:close/>
                </a:path>
                <a:path w="287019" h="293369">
                  <a:moveTo>
                    <a:pt x="280924" y="96774"/>
                  </a:moveTo>
                  <a:lnTo>
                    <a:pt x="280797" y="95504"/>
                  </a:lnTo>
                  <a:lnTo>
                    <a:pt x="280543" y="94996"/>
                  </a:lnTo>
                  <a:lnTo>
                    <a:pt x="280289" y="93980"/>
                  </a:lnTo>
                  <a:lnTo>
                    <a:pt x="280289" y="92456"/>
                  </a:lnTo>
                  <a:lnTo>
                    <a:pt x="279908" y="91948"/>
                  </a:lnTo>
                  <a:lnTo>
                    <a:pt x="279019" y="90932"/>
                  </a:lnTo>
                  <a:lnTo>
                    <a:pt x="278130" y="90805"/>
                  </a:lnTo>
                  <a:lnTo>
                    <a:pt x="277622" y="90297"/>
                  </a:lnTo>
                  <a:lnTo>
                    <a:pt x="277368" y="89789"/>
                  </a:lnTo>
                  <a:lnTo>
                    <a:pt x="277114" y="89154"/>
                  </a:lnTo>
                  <a:lnTo>
                    <a:pt x="276606" y="89027"/>
                  </a:lnTo>
                  <a:lnTo>
                    <a:pt x="274320" y="88773"/>
                  </a:lnTo>
                  <a:lnTo>
                    <a:pt x="276479" y="92964"/>
                  </a:lnTo>
                  <a:lnTo>
                    <a:pt x="276352" y="94107"/>
                  </a:lnTo>
                  <a:lnTo>
                    <a:pt x="276860" y="94996"/>
                  </a:lnTo>
                  <a:lnTo>
                    <a:pt x="277114" y="96012"/>
                  </a:lnTo>
                  <a:lnTo>
                    <a:pt x="277114" y="97790"/>
                  </a:lnTo>
                  <a:lnTo>
                    <a:pt x="277622" y="99441"/>
                  </a:lnTo>
                  <a:lnTo>
                    <a:pt x="277495" y="101219"/>
                  </a:lnTo>
                  <a:lnTo>
                    <a:pt x="277495" y="101727"/>
                  </a:lnTo>
                  <a:lnTo>
                    <a:pt x="277114" y="102489"/>
                  </a:lnTo>
                  <a:lnTo>
                    <a:pt x="277749" y="102870"/>
                  </a:lnTo>
                  <a:lnTo>
                    <a:pt x="279527" y="103759"/>
                  </a:lnTo>
                  <a:lnTo>
                    <a:pt x="279527" y="99187"/>
                  </a:lnTo>
                  <a:lnTo>
                    <a:pt x="280035" y="98171"/>
                  </a:lnTo>
                  <a:lnTo>
                    <a:pt x="280289" y="97409"/>
                  </a:lnTo>
                  <a:lnTo>
                    <a:pt x="280924" y="96774"/>
                  </a:lnTo>
                  <a:close/>
                </a:path>
                <a:path w="287019" h="293369">
                  <a:moveTo>
                    <a:pt x="286893" y="99060"/>
                  </a:moveTo>
                  <a:lnTo>
                    <a:pt x="286715" y="96520"/>
                  </a:lnTo>
                  <a:lnTo>
                    <a:pt x="286639" y="95250"/>
                  </a:lnTo>
                  <a:lnTo>
                    <a:pt x="286004" y="92710"/>
                  </a:lnTo>
                  <a:lnTo>
                    <a:pt x="285115" y="90170"/>
                  </a:lnTo>
                  <a:lnTo>
                    <a:pt x="284734" y="86360"/>
                  </a:lnTo>
                  <a:lnTo>
                    <a:pt x="284353" y="83820"/>
                  </a:lnTo>
                  <a:lnTo>
                    <a:pt x="283972" y="82550"/>
                  </a:lnTo>
                  <a:lnTo>
                    <a:pt x="283845" y="80010"/>
                  </a:lnTo>
                  <a:lnTo>
                    <a:pt x="283591" y="80010"/>
                  </a:lnTo>
                  <a:lnTo>
                    <a:pt x="282829" y="76200"/>
                  </a:lnTo>
                  <a:lnTo>
                    <a:pt x="282067" y="73660"/>
                  </a:lnTo>
                  <a:lnTo>
                    <a:pt x="280162" y="64770"/>
                  </a:lnTo>
                  <a:lnTo>
                    <a:pt x="278511" y="60960"/>
                  </a:lnTo>
                  <a:lnTo>
                    <a:pt x="277114" y="58420"/>
                  </a:lnTo>
                  <a:lnTo>
                    <a:pt x="276098" y="54610"/>
                  </a:lnTo>
                  <a:lnTo>
                    <a:pt x="273685" y="54610"/>
                  </a:lnTo>
                  <a:lnTo>
                    <a:pt x="271018" y="48260"/>
                  </a:lnTo>
                  <a:lnTo>
                    <a:pt x="270129" y="45720"/>
                  </a:lnTo>
                  <a:lnTo>
                    <a:pt x="269113" y="45720"/>
                  </a:lnTo>
                  <a:lnTo>
                    <a:pt x="267716" y="41910"/>
                  </a:lnTo>
                  <a:lnTo>
                    <a:pt x="265557" y="39370"/>
                  </a:lnTo>
                  <a:lnTo>
                    <a:pt x="262382" y="35560"/>
                  </a:lnTo>
                  <a:lnTo>
                    <a:pt x="261366" y="35560"/>
                  </a:lnTo>
                  <a:lnTo>
                    <a:pt x="257937" y="31750"/>
                  </a:lnTo>
                  <a:lnTo>
                    <a:pt x="256540" y="29210"/>
                  </a:lnTo>
                  <a:lnTo>
                    <a:pt x="254000" y="29210"/>
                  </a:lnTo>
                  <a:lnTo>
                    <a:pt x="252349" y="26670"/>
                  </a:lnTo>
                  <a:lnTo>
                    <a:pt x="250825" y="22860"/>
                  </a:lnTo>
                  <a:lnTo>
                    <a:pt x="247015" y="20320"/>
                  </a:lnTo>
                  <a:lnTo>
                    <a:pt x="245364" y="20320"/>
                  </a:lnTo>
                  <a:lnTo>
                    <a:pt x="243205" y="19050"/>
                  </a:lnTo>
                  <a:lnTo>
                    <a:pt x="242443" y="16510"/>
                  </a:lnTo>
                  <a:lnTo>
                    <a:pt x="240792" y="16510"/>
                  </a:lnTo>
                  <a:lnTo>
                    <a:pt x="236728" y="13970"/>
                  </a:lnTo>
                  <a:lnTo>
                    <a:pt x="232537" y="12700"/>
                  </a:lnTo>
                  <a:lnTo>
                    <a:pt x="223901" y="7620"/>
                  </a:lnTo>
                  <a:lnTo>
                    <a:pt x="219075" y="7620"/>
                  </a:lnTo>
                  <a:lnTo>
                    <a:pt x="214249" y="3810"/>
                  </a:lnTo>
                  <a:lnTo>
                    <a:pt x="207772" y="3810"/>
                  </a:lnTo>
                  <a:lnTo>
                    <a:pt x="201549" y="1270"/>
                  </a:lnTo>
                  <a:lnTo>
                    <a:pt x="195072" y="0"/>
                  </a:lnTo>
                  <a:lnTo>
                    <a:pt x="171323" y="0"/>
                  </a:lnTo>
                  <a:lnTo>
                    <a:pt x="167005" y="1270"/>
                  </a:lnTo>
                  <a:lnTo>
                    <a:pt x="163830" y="1270"/>
                  </a:lnTo>
                  <a:lnTo>
                    <a:pt x="161798" y="3810"/>
                  </a:lnTo>
                  <a:lnTo>
                    <a:pt x="152527" y="3810"/>
                  </a:lnTo>
                  <a:lnTo>
                    <a:pt x="149225" y="6350"/>
                  </a:lnTo>
                  <a:lnTo>
                    <a:pt x="146177" y="7620"/>
                  </a:lnTo>
                  <a:lnTo>
                    <a:pt x="144399" y="7620"/>
                  </a:lnTo>
                  <a:lnTo>
                    <a:pt x="142748" y="10160"/>
                  </a:lnTo>
                  <a:lnTo>
                    <a:pt x="141224" y="10160"/>
                  </a:lnTo>
                  <a:lnTo>
                    <a:pt x="139827" y="12700"/>
                  </a:lnTo>
                  <a:lnTo>
                    <a:pt x="138430" y="12700"/>
                  </a:lnTo>
                  <a:lnTo>
                    <a:pt x="137033" y="13970"/>
                  </a:lnTo>
                  <a:lnTo>
                    <a:pt x="133985" y="13970"/>
                  </a:lnTo>
                  <a:lnTo>
                    <a:pt x="131318" y="16510"/>
                  </a:lnTo>
                  <a:lnTo>
                    <a:pt x="128397" y="19050"/>
                  </a:lnTo>
                  <a:lnTo>
                    <a:pt x="127254" y="19050"/>
                  </a:lnTo>
                  <a:lnTo>
                    <a:pt x="126238" y="20320"/>
                  </a:lnTo>
                  <a:lnTo>
                    <a:pt x="125095" y="20320"/>
                  </a:lnTo>
                  <a:lnTo>
                    <a:pt x="121412" y="22860"/>
                  </a:lnTo>
                  <a:lnTo>
                    <a:pt x="118110" y="26670"/>
                  </a:lnTo>
                  <a:lnTo>
                    <a:pt x="115697" y="29210"/>
                  </a:lnTo>
                  <a:lnTo>
                    <a:pt x="114046" y="33020"/>
                  </a:lnTo>
                  <a:lnTo>
                    <a:pt x="112522" y="33020"/>
                  </a:lnTo>
                  <a:lnTo>
                    <a:pt x="111252" y="35560"/>
                  </a:lnTo>
                  <a:lnTo>
                    <a:pt x="108585" y="39370"/>
                  </a:lnTo>
                  <a:lnTo>
                    <a:pt x="106680" y="45720"/>
                  </a:lnTo>
                  <a:lnTo>
                    <a:pt x="104394" y="48260"/>
                  </a:lnTo>
                  <a:lnTo>
                    <a:pt x="103251" y="52070"/>
                  </a:lnTo>
                  <a:lnTo>
                    <a:pt x="102362" y="54610"/>
                  </a:lnTo>
                  <a:lnTo>
                    <a:pt x="101092" y="57150"/>
                  </a:lnTo>
                  <a:lnTo>
                    <a:pt x="100076" y="57150"/>
                  </a:lnTo>
                  <a:lnTo>
                    <a:pt x="99441" y="58420"/>
                  </a:lnTo>
                  <a:lnTo>
                    <a:pt x="96901" y="58420"/>
                  </a:lnTo>
                  <a:lnTo>
                    <a:pt x="96647" y="58851"/>
                  </a:lnTo>
                  <a:lnTo>
                    <a:pt x="96647" y="63500"/>
                  </a:lnTo>
                  <a:lnTo>
                    <a:pt x="95885" y="64770"/>
                  </a:lnTo>
                  <a:lnTo>
                    <a:pt x="95504" y="64770"/>
                  </a:lnTo>
                  <a:lnTo>
                    <a:pt x="96647" y="63500"/>
                  </a:lnTo>
                  <a:lnTo>
                    <a:pt x="96647" y="58851"/>
                  </a:lnTo>
                  <a:lnTo>
                    <a:pt x="95377" y="60960"/>
                  </a:lnTo>
                  <a:lnTo>
                    <a:pt x="82677" y="60960"/>
                  </a:lnTo>
                  <a:lnTo>
                    <a:pt x="81280" y="63500"/>
                  </a:lnTo>
                  <a:lnTo>
                    <a:pt x="80010" y="64770"/>
                  </a:lnTo>
                  <a:lnTo>
                    <a:pt x="74422" y="64770"/>
                  </a:lnTo>
                  <a:lnTo>
                    <a:pt x="73025" y="67310"/>
                  </a:lnTo>
                  <a:lnTo>
                    <a:pt x="72136" y="67310"/>
                  </a:lnTo>
                  <a:lnTo>
                    <a:pt x="71501" y="69850"/>
                  </a:lnTo>
                  <a:lnTo>
                    <a:pt x="70358" y="71120"/>
                  </a:lnTo>
                  <a:lnTo>
                    <a:pt x="64770" y="71120"/>
                  </a:lnTo>
                  <a:lnTo>
                    <a:pt x="62484" y="73660"/>
                  </a:lnTo>
                  <a:lnTo>
                    <a:pt x="60706" y="73660"/>
                  </a:lnTo>
                  <a:lnTo>
                    <a:pt x="58293" y="77470"/>
                  </a:lnTo>
                  <a:lnTo>
                    <a:pt x="56388" y="83820"/>
                  </a:lnTo>
                  <a:lnTo>
                    <a:pt x="57023" y="86360"/>
                  </a:lnTo>
                  <a:lnTo>
                    <a:pt x="56642" y="88900"/>
                  </a:lnTo>
                  <a:lnTo>
                    <a:pt x="56642" y="90170"/>
                  </a:lnTo>
                  <a:lnTo>
                    <a:pt x="56896" y="90170"/>
                  </a:lnTo>
                  <a:lnTo>
                    <a:pt x="57277" y="92710"/>
                  </a:lnTo>
                  <a:lnTo>
                    <a:pt x="57150" y="99060"/>
                  </a:lnTo>
                  <a:lnTo>
                    <a:pt x="53975" y="99060"/>
                  </a:lnTo>
                  <a:lnTo>
                    <a:pt x="52578" y="101600"/>
                  </a:lnTo>
                  <a:lnTo>
                    <a:pt x="51689" y="102870"/>
                  </a:lnTo>
                  <a:lnTo>
                    <a:pt x="50800" y="102870"/>
                  </a:lnTo>
                  <a:lnTo>
                    <a:pt x="50673" y="105410"/>
                  </a:lnTo>
                  <a:lnTo>
                    <a:pt x="50165" y="105410"/>
                  </a:lnTo>
                  <a:lnTo>
                    <a:pt x="50165" y="107950"/>
                  </a:lnTo>
                  <a:lnTo>
                    <a:pt x="50927" y="111760"/>
                  </a:lnTo>
                  <a:lnTo>
                    <a:pt x="54483" y="114300"/>
                  </a:lnTo>
                  <a:lnTo>
                    <a:pt x="57404" y="115570"/>
                  </a:lnTo>
                  <a:lnTo>
                    <a:pt x="58293" y="118110"/>
                  </a:lnTo>
                  <a:lnTo>
                    <a:pt x="57531" y="121920"/>
                  </a:lnTo>
                  <a:lnTo>
                    <a:pt x="56642" y="121920"/>
                  </a:lnTo>
                  <a:lnTo>
                    <a:pt x="55372" y="124460"/>
                  </a:lnTo>
                  <a:lnTo>
                    <a:pt x="54737" y="124460"/>
                  </a:lnTo>
                  <a:lnTo>
                    <a:pt x="53975" y="127000"/>
                  </a:lnTo>
                  <a:lnTo>
                    <a:pt x="49911" y="128270"/>
                  </a:lnTo>
                  <a:lnTo>
                    <a:pt x="48768" y="130810"/>
                  </a:lnTo>
                  <a:lnTo>
                    <a:pt x="46990" y="134620"/>
                  </a:lnTo>
                  <a:lnTo>
                    <a:pt x="45720" y="137160"/>
                  </a:lnTo>
                  <a:lnTo>
                    <a:pt x="43942" y="140970"/>
                  </a:lnTo>
                  <a:lnTo>
                    <a:pt x="42672" y="143510"/>
                  </a:lnTo>
                  <a:lnTo>
                    <a:pt x="40640" y="143510"/>
                  </a:lnTo>
                  <a:lnTo>
                    <a:pt x="39370" y="146050"/>
                  </a:lnTo>
                  <a:lnTo>
                    <a:pt x="38862" y="147320"/>
                  </a:lnTo>
                  <a:lnTo>
                    <a:pt x="37973" y="147320"/>
                  </a:lnTo>
                  <a:lnTo>
                    <a:pt x="36703" y="149860"/>
                  </a:lnTo>
                  <a:lnTo>
                    <a:pt x="36322" y="152400"/>
                  </a:lnTo>
                  <a:lnTo>
                    <a:pt x="35814" y="153670"/>
                  </a:lnTo>
                  <a:lnTo>
                    <a:pt x="36703" y="158750"/>
                  </a:lnTo>
                  <a:lnTo>
                    <a:pt x="39243" y="160020"/>
                  </a:lnTo>
                  <a:lnTo>
                    <a:pt x="39624" y="160020"/>
                  </a:lnTo>
                  <a:lnTo>
                    <a:pt x="39751" y="162560"/>
                  </a:lnTo>
                  <a:lnTo>
                    <a:pt x="39243" y="162560"/>
                  </a:lnTo>
                  <a:lnTo>
                    <a:pt x="38481" y="165100"/>
                  </a:lnTo>
                  <a:lnTo>
                    <a:pt x="34798" y="165100"/>
                  </a:lnTo>
                  <a:lnTo>
                    <a:pt x="33147" y="166370"/>
                  </a:lnTo>
                  <a:lnTo>
                    <a:pt x="29464" y="168910"/>
                  </a:lnTo>
                  <a:lnTo>
                    <a:pt x="25019" y="168910"/>
                  </a:lnTo>
                  <a:lnTo>
                    <a:pt x="20066" y="172720"/>
                  </a:lnTo>
                  <a:lnTo>
                    <a:pt x="15367" y="172720"/>
                  </a:lnTo>
                  <a:lnTo>
                    <a:pt x="13335" y="175260"/>
                  </a:lnTo>
                  <a:lnTo>
                    <a:pt x="11938" y="177800"/>
                  </a:lnTo>
                  <a:lnTo>
                    <a:pt x="10922" y="179070"/>
                  </a:lnTo>
                  <a:lnTo>
                    <a:pt x="10414" y="181610"/>
                  </a:lnTo>
                  <a:lnTo>
                    <a:pt x="9652" y="181610"/>
                  </a:lnTo>
                  <a:lnTo>
                    <a:pt x="8763" y="184150"/>
                  </a:lnTo>
                  <a:lnTo>
                    <a:pt x="7620" y="185420"/>
                  </a:lnTo>
                  <a:lnTo>
                    <a:pt x="4318" y="187960"/>
                  </a:lnTo>
                  <a:lnTo>
                    <a:pt x="2921" y="187960"/>
                  </a:lnTo>
                  <a:lnTo>
                    <a:pt x="2032" y="190500"/>
                  </a:lnTo>
                  <a:lnTo>
                    <a:pt x="381" y="191770"/>
                  </a:lnTo>
                  <a:lnTo>
                    <a:pt x="0" y="194310"/>
                  </a:lnTo>
                  <a:lnTo>
                    <a:pt x="0" y="196850"/>
                  </a:lnTo>
                  <a:lnTo>
                    <a:pt x="508" y="200660"/>
                  </a:lnTo>
                  <a:lnTo>
                    <a:pt x="3048" y="203200"/>
                  </a:lnTo>
                  <a:lnTo>
                    <a:pt x="3556" y="207010"/>
                  </a:lnTo>
                  <a:lnTo>
                    <a:pt x="3683" y="209550"/>
                  </a:lnTo>
                  <a:lnTo>
                    <a:pt x="2997" y="210400"/>
                  </a:lnTo>
                  <a:lnTo>
                    <a:pt x="2667" y="210845"/>
                  </a:lnTo>
                  <a:lnTo>
                    <a:pt x="3302" y="213360"/>
                  </a:lnTo>
                  <a:lnTo>
                    <a:pt x="3683" y="213360"/>
                  </a:lnTo>
                  <a:lnTo>
                    <a:pt x="4826" y="215900"/>
                  </a:lnTo>
                  <a:lnTo>
                    <a:pt x="9271" y="219710"/>
                  </a:lnTo>
                  <a:lnTo>
                    <a:pt x="10160" y="220980"/>
                  </a:lnTo>
                  <a:lnTo>
                    <a:pt x="12446" y="226060"/>
                  </a:lnTo>
                  <a:lnTo>
                    <a:pt x="10502" y="229679"/>
                  </a:lnTo>
                  <a:lnTo>
                    <a:pt x="10414" y="229870"/>
                  </a:lnTo>
                  <a:lnTo>
                    <a:pt x="15875" y="232410"/>
                  </a:lnTo>
                  <a:lnTo>
                    <a:pt x="17653" y="234950"/>
                  </a:lnTo>
                  <a:lnTo>
                    <a:pt x="22479" y="234950"/>
                  </a:lnTo>
                  <a:lnTo>
                    <a:pt x="21463" y="232410"/>
                  </a:lnTo>
                  <a:lnTo>
                    <a:pt x="20828" y="229870"/>
                  </a:lnTo>
                  <a:lnTo>
                    <a:pt x="20574" y="229870"/>
                  </a:lnTo>
                  <a:lnTo>
                    <a:pt x="20485" y="228600"/>
                  </a:lnTo>
                  <a:lnTo>
                    <a:pt x="20320" y="226060"/>
                  </a:lnTo>
                  <a:lnTo>
                    <a:pt x="21590" y="226060"/>
                  </a:lnTo>
                  <a:lnTo>
                    <a:pt x="22225" y="223520"/>
                  </a:lnTo>
                  <a:lnTo>
                    <a:pt x="22479" y="222250"/>
                  </a:lnTo>
                  <a:lnTo>
                    <a:pt x="21082" y="222250"/>
                  </a:lnTo>
                  <a:lnTo>
                    <a:pt x="20574" y="223520"/>
                  </a:lnTo>
                  <a:lnTo>
                    <a:pt x="20320" y="223520"/>
                  </a:lnTo>
                  <a:lnTo>
                    <a:pt x="19177" y="226060"/>
                  </a:lnTo>
                  <a:lnTo>
                    <a:pt x="18161" y="228600"/>
                  </a:lnTo>
                  <a:lnTo>
                    <a:pt x="17399" y="226060"/>
                  </a:lnTo>
                  <a:lnTo>
                    <a:pt x="16764" y="226060"/>
                  </a:lnTo>
                  <a:lnTo>
                    <a:pt x="16383" y="223520"/>
                  </a:lnTo>
                  <a:lnTo>
                    <a:pt x="16256" y="222250"/>
                  </a:lnTo>
                  <a:lnTo>
                    <a:pt x="15875" y="222250"/>
                  </a:lnTo>
                  <a:lnTo>
                    <a:pt x="16129" y="220980"/>
                  </a:lnTo>
                  <a:lnTo>
                    <a:pt x="16256" y="217170"/>
                  </a:lnTo>
                  <a:lnTo>
                    <a:pt x="16510" y="217170"/>
                  </a:lnTo>
                  <a:lnTo>
                    <a:pt x="16510" y="215900"/>
                  </a:lnTo>
                  <a:lnTo>
                    <a:pt x="15113" y="215900"/>
                  </a:lnTo>
                  <a:lnTo>
                    <a:pt x="14351" y="217170"/>
                  </a:lnTo>
                  <a:lnTo>
                    <a:pt x="14097" y="217170"/>
                  </a:lnTo>
                  <a:lnTo>
                    <a:pt x="11925" y="213563"/>
                  </a:lnTo>
                  <a:lnTo>
                    <a:pt x="11811" y="213360"/>
                  </a:lnTo>
                  <a:lnTo>
                    <a:pt x="7112" y="213360"/>
                  </a:lnTo>
                  <a:lnTo>
                    <a:pt x="6477" y="210845"/>
                  </a:lnTo>
                  <a:lnTo>
                    <a:pt x="7493" y="207010"/>
                  </a:lnTo>
                  <a:lnTo>
                    <a:pt x="9779" y="204470"/>
                  </a:lnTo>
                  <a:lnTo>
                    <a:pt x="9398" y="203200"/>
                  </a:lnTo>
                  <a:lnTo>
                    <a:pt x="9398" y="200660"/>
                  </a:lnTo>
                  <a:lnTo>
                    <a:pt x="9271" y="198120"/>
                  </a:lnTo>
                  <a:lnTo>
                    <a:pt x="7874" y="198120"/>
                  </a:lnTo>
                  <a:lnTo>
                    <a:pt x="6985" y="200660"/>
                  </a:lnTo>
                  <a:lnTo>
                    <a:pt x="5080" y="200660"/>
                  </a:lnTo>
                  <a:lnTo>
                    <a:pt x="4191" y="198120"/>
                  </a:lnTo>
                  <a:lnTo>
                    <a:pt x="3810" y="194310"/>
                  </a:lnTo>
                  <a:lnTo>
                    <a:pt x="4064" y="194310"/>
                  </a:lnTo>
                  <a:lnTo>
                    <a:pt x="4699" y="191770"/>
                  </a:lnTo>
                  <a:lnTo>
                    <a:pt x="5207" y="190500"/>
                  </a:lnTo>
                  <a:lnTo>
                    <a:pt x="6477" y="187960"/>
                  </a:lnTo>
                  <a:lnTo>
                    <a:pt x="9525" y="187960"/>
                  </a:lnTo>
                  <a:lnTo>
                    <a:pt x="9779" y="190500"/>
                  </a:lnTo>
                  <a:lnTo>
                    <a:pt x="10033" y="190500"/>
                  </a:lnTo>
                  <a:lnTo>
                    <a:pt x="10287" y="191770"/>
                  </a:lnTo>
                  <a:lnTo>
                    <a:pt x="11811" y="191770"/>
                  </a:lnTo>
                  <a:lnTo>
                    <a:pt x="12319" y="190500"/>
                  </a:lnTo>
                  <a:lnTo>
                    <a:pt x="11557" y="187960"/>
                  </a:lnTo>
                  <a:lnTo>
                    <a:pt x="11811" y="187960"/>
                  </a:lnTo>
                  <a:lnTo>
                    <a:pt x="11938" y="185420"/>
                  </a:lnTo>
                  <a:lnTo>
                    <a:pt x="13208" y="185420"/>
                  </a:lnTo>
                  <a:lnTo>
                    <a:pt x="14732" y="181610"/>
                  </a:lnTo>
                  <a:lnTo>
                    <a:pt x="15367" y="179070"/>
                  </a:lnTo>
                  <a:lnTo>
                    <a:pt x="17018" y="179070"/>
                  </a:lnTo>
                  <a:lnTo>
                    <a:pt x="17526" y="181610"/>
                  </a:lnTo>
                  <a:lnTo>
                    <a:pt x="22479" y="181610"/>
                  </a:lnTo>
                  <a:lnTo>
                    <a:pt x="22479" y="179070"/>
                  </a:lnTo>
                  <a:lnTo>
                    <a:pt x="24003" y="179070"/>
                  </a:lnTo>
                  <a:lnTo>
                    <a:pt x="24003" y="177800"/>
                  </a:lnTo>
                  <a:lnTo>
                    <a:pt x="23241" y="177800"/>
                  </a:lnTo>
                  <a:lnTo>
                    <a:pt x="22479" y="175260"/>
                  </a:lnTo>
                  <a:lnTo>
                    <a:pt x="23622" y="172720"/>
                  </a:lnTo>
                  <a:lnTo>
                    <a:pt x="27686" y="172720"/>
                  </a:lnTo>
                  <a:lnTo>
                    <a:pt x="28194" y="175260"/>
                  </a:lnTo>
                  <a:lnTo>
                    <a:pt x="32512" y="175260"/>
                  </a:lnTo>
                  <a:lnTo>
                    <a:pt x="29083" y="172720"/>
                  </a:lnTo>
                  <a:lnTo>
                    <a:pt x="28829" y="172720"/>
                  </a:lnTo>
                  <a:lnTo>
                    <a:pt x="29083" y="171450"/>
                  </a:lnTo>
                  <a:lnTo>
                    <a:pt x="30353" y="171450"/>
                  </a:lnTo>
                  <a:lnTo>
                    <a:pt x="31369" y="168910"/>
                  </a:lnTo>
                  <a:lnTo>
                    <a:pt x="44323" y="168910"/>
                  </a:lnTo>
                  <a:lnTo>
                    <a:pt x="46863" y="172720"/>
                  </a:lnTo>
                  <a:lnTo>
                    <a:pt x="46863" y="177800"/>
                  </a:lnTo>
                  <a:lnTo>
                    <a:pt x="48260" y="181610"/>
                  </a:lnTo>
                  <a:lnTo>
                    <a:pt x="49403" y="184150"/>
                  </a:lnTo>
                  <a:lnTo>
                    <a:pt x="51562" y="185420"/>
                  </a:lnTo>
                  <a:lnTo>
                    <a:pt x="54229" y="187960"/>
                  </a:lnTo>
                  <a:lnTo>
                    <a:pt x="58293" y="187960"/>
                  </a:lnTo>
                  <a:lnTo>
                    <a:pt x="60071" y="190500"/>
                  </a:lnTo>
                  <a:lnTo>
                    <a:pt x="59944" y="191770"/>
                  </a:lnTo>
                  <a:lnTo>
                    <a:pt x="61341" y="194310"/>
                  </a:lnTo>
                  <a:lnTo>
                    <a:pt x="64008" y="194310"/>
                  </a:lnTo>
                  <a:lnTo>
                    <a:pt x="65405" y="196850"/>
                  </a:lnTo>
                  <a:lnTo>
                    <a:pt x="66421" y="196850"/>
                  </a:lnTo>
                  <a:lnTo>
                    <a:pt x="67183" y="198120"/>
                  </a:lnTo>
                  <a:lnTo>
                    <a:pt x="70358" y="198120"/>
                  </a:lnTo>
                  <a:lnTo>
                    <a:pt x="73025" y="200660"/>
                  </a:lnTo>
                  <a:lnTo>
                    <a:pt x="78994" y="200660"/>
                  </a:lnTo>
                  <a:lnTo>
                    <a:pt x="80264" y="203200"/>
                  </a:lnTo>
                  <a:lnTo>
                    <a:pt x="81153" y="204470"/>
                  </a:lnTo>
                  <a:lnTo>
                    <a:pt x="87630" y="204470"/>
                  </a:lnTo>
                  <a:lnTo>
                    <a:pt x="88900" y="207010"/>
                  </a:lnTo>
                  <a:lnTo>
                    <a:pt x="92583" y="207010"/>
                  </a:lnTo>
                  <a:lnTo>
                    <a:pt x="93141" y="210400"/>
                  </a:lnTo>
                  <a:lnTo>
                    <a:pt x="93218" y="210845"/>
                  </a:lnTo>
                  <a:lnTo>
                    <a:pt x="94996" y="210845"/>
                  </a:lnTo>
                  <a:lnTo>
                    <a:pt x="95885" y="213360"/>
                  </a:lnTo>
                  <a:lnTo>
                    <a:pt x="96901" y="213360"/>
                  </a:lnTo>
                  <a:lnTo>
                    <a:pt x="98552" y="215900"/>
                  </a:lnTo>
                  <a:lnTo>
                    <a:pt x="103378" y="215900"/>
                  </a:lnTo>
                  <a:lnTo>
                    <a:pt x="104394" y="217170"/>
                  </a:lnTo>
                  <a:lnTo>
                    <a:pt x="122047" y="217170"/>
                  </a:lnTo>
                  <a:lnTo>
                    <a:pt x="123571" y="219710"/>
                  </a:lnTo>
                  <a:lnTo>
                    <a:pt x="124968" y="220980"/>
                  </a:lnTo>
                  <a:lnTo>
                    <a:pt x="133985" y="220980"/>
                  </a:lnTo>
                  <a:lnTo>
                    <a:pt x="135128" y="222250"/>
                  </a:lnTo>
                  <a:lnTo>
                    <a:pt x="136271" y="222250"/>
                  </a:lnTo>
                  <a:lnTo>
                    <a:pt x="137414" y="223520"/>
                  </a:lnTo>
                  <a:lnTo>
                    <a:pt x="140462" y="223520"/>
                  </a:lnTo>
                  <a:lnTo>
                    <a:pt x="141732" y="226060"/>
                  </a:lnTo>
                  <a:lnTo>
                    <a:pt x="143510" y="226060"/>
                  </a:lnTo>
                  <a:lnTo>
                    <a:pt x="145034" y="228600"/>
                  </a:lnTo>
                  <a:lnTo>
                    <a:pt x="148488" y="229679"/>
                  </a:lnTo>
                  <a:lnTo>
                    <a:pt x="147193" y="228600"/>
                  </a:lnTo>
                  <a:lnTo>
                    <a:pt x="145923" y="226060"/>
                  </a:lnTo>
                  <a:lnTo>
                    <a:pt x="144907" y="226060"/>
                  </a:lnTo>
                  <a:lnTo>
                    <a:pt x="143764" y="223520"/>
                  </a:lnTo>
                  <a:lnTo>
                    <a:pt x="142113" y="223520"/>
                  </a:lnTo>
                  <a:lnTo>
                    <a:pt x="139827" y="222250"/>
                  </a:lnTo>
                  <a:lnTo>
                    <a:pt x="136779" y="220980"/>
                  </a:lnTo>
                  <a:lnTo>
                    <a:pt x="136779" y="219710"/>
                  </a:lnTo>
                  <a:lnTo>
                    <a:pt x="136525" y="217170"/>
                  </a:lnTo>
                  <a:lnTo>
                    <a:pt x="134239" y="217170"/>
                  </a:lnTo>
                  <a:lnTo>
                    <a:pt x="133604" y="215900"/>
                  </a:lnTo>
                  <a:lnTo>
                    <a:pt x="132588" y="217170"/>
                  </a:lnTo>
                  <a:lnTo>
                    <a:pt x="131826" y="215900"/>
                  </a:lnTo>
                  <a:lnTo>
                    <a:pt x="127635" y="215900"/>
                  </a:lnTo>
                  <a:lnTo>
                    <a:pt x="129159" y="213563"/>
                  </a:lnTo>
                  <a:lnTo>
                    <a:pt x="129159" y="210845"/>
                  </a:lnTo>
                  <a:lnTo>
                    <a:pt x="123177" y="210845"/>
                  </a:lnTo>
                  <a:lnTo>
                    <a:pt x="122174" y="213360"/>
                  </a:lnTo>
                  <a:lnTo>
                    <a:pt x="115697" y="213360"/>
                  </a:lnTo>
                  <a:lnTo>
                    <a:pt x="114427" y="210845"/>
                  </a:lnTo>
                  <a:lnTo>
                    <a:pt x="113144" y="210845"/>
                  </a:lnTo>
                  <a:lnTo>
                    <a:pt x="112014" y="213360"/>
                  </a:lnTo>
                  <a:lnTo>
                    <a:pt x="108839" y="213360"/>
                  </a:lnTo>
                  <a:lnTo>
                    <a:pt x="108331" y="210845"/>
                  </a:lnTo>
                  <a:lnTo>
                    <a:pt x="108458" y="210845"/>
                  </a:lnTo>
                  <a:lnTo>
                    <a:pt x="108242" y="210400"/>
                  </a:lnTo>
                  <a:lnTo>
                    <a:pt x="106553" y="207010"/>
                  </a:lnTo>
                  <a:lnTo>
                    <a:pt x="105537" y="207010"/>
                  </a:lnTo>
                  <a:lnTo>
                    <a:pt x="104902" y="209550"/>
                  </a:lnTo>
                  <a:lnTo>
                    <a:pt x="103212" y="210845"/>
                  </a:lnTo>
                  <a:lnTo>
                    <a:pt x="100584" y="210845"/>
                  </a:lnTo>
                  <a:lnTo>
                    <a:pt x="99568" y="207010"/>
                  </a:lnTo>
                  <a:lnTo>
                    <a:pt x="96139" y="207010"/>
                  </a:lnTo>
                  <a:lnTo>
                    <a:pt x="95377" y="204470"/>
                  </a:lnTo>
                  <a:lnTo>
                    <a:pt x="97028" y="204470"/>
                  </a:lnTo>
                  <a:lnTo>
                    <a:pt x="97066" y="203200"/>
                  </a:lnTo>
                  <a:lnTo>
                    <a:pt x="97155" y="200660"/>
                  </a:lnTo>
                  <a:lnTo>
                    <a:pt x="94615" y="200660"/>
                  </a:lnTo>
                  <a:lnTo>
                    <a:pt x="95631" y="198120"/>
                  </a:lnTo>
                  <a:lnTo>
                    <a:pt x="96266" y="198120"/>
                  </a:lnTo>
                  <a:lnTo>
                    <a:pt x="96012" y="196850"/>
                  </a:lnTo>
                  <a:lnTo>
                    <a:pt x="94869" y="196850"/>
                  </a:lnTo>
                  <a:lnTo>
                    <a:pt x="93091" y="194310"/>
                  </a:lnTo>
                  <a:lnTo>
                    <a:pt x="87122" y="194310"/>
                  </a:lnTo>
                  <a:lnTo>
                    <a:pt x="86614" y="191770"/>
                  </a:lnTo>
                  <a:lnTo>
                    <a:pt x="86106" y="190500"/>
                  </a:lnTo>
                  <a:lnTo>
                    <a:pt x="86360" y="187960"/>
                  </a:lnTo>
                  <a:lnTo>
                    <a:pt x="85344" y="187960"/>
                  </a:lnTo>
                  <a:lnTo>
                    <a:pt x="84836" y="185420"/>
                  </a:lnTo>
                  <a:lnTo>
                    <a:pt x="82677" y="185420"/>
                  </a:lnTo>
                  <a:lnTo>
                    <a:pt x="82550" y="187960"/>
                  </a:lnTo>
                  <a:lnTo>
                    <a:pt x="82296" y="187960"/>
                  </a:lnTo>
                  <a:lnTo>
                    <a:pt x="81280" y="190500"/>
                  </a:lnTo>
                  <a:lnTo>
                    <a:pt x="78105" y="187960"/>
                  </a:lnTo>
                  <a:lnTo>
                    <a:pt x="78994" y="191770"/>
                  </a:lnTo>
                  <a:lnTo>
                    <a:pt x="77978" y="191770"/>
                  </a:lnTo>
                  <a:lnTo>
                    <a:pt x="76835" y="190500"/>
                  </a:lnTo>
                  <a:lnTo>
                    <a:pt x="72390" y="190500"/>
                  </a:lnTo>
                  <a:lnTo>
                    <a:pt x="71755" y="187960"/>
                  </a:lnTo>
                  <a:lnTo>
                    <a:pt x="69977" y="185420"/>
                  </a:lnTo>
                  <a:lnTo>
                    <a:pt x="67945" y="185420"/>
                  </a:lnTo>
                  <a:lnTo>
                    <a:pt x="69215" y="187960"/>
                  </a:lnTo>
                  <a:lnTo>
                    <a:pt x="69088" y="190500"/>
                  </a:lnTo>
                  <a:lnTo>
                    <a:pt x="68453" y="190500"/>
                  </a:lnTo>
                  <a:lnTo>
                    <a:pt x="67945" y="187960"/>
                  </a:lnTo>
                  <a:lnTo>
                    <a:pt x="66167" y="187960"/>
                  </a:lnTo>
                  <a:lnTo>
                    <a:pt x="66040" y="190500"/>
                  </a:lnTo>
                  <a:lnTo>
                    <a:pt x="65659" y="191770"/>
                  </a:lnTo>
                  <a:lnTo>
                    <a:pt x="63500" y="190500"/>
                  </a:lnTo>
                  <a:lnTo>
                    <a:pt x="61849" y="187960"/>
                  </a:lnTo>
                  <a:lnTo>
                    <a:pt x="60960" y="185420"/>
                  </a:lnTo>
                  <a:lnTo>
                    <a:pt x="60706" y="185420"/>
                  </a:lnTo>
                  <a:lnTo>
                    <a:pt x="60579" y="184150"/>
                  </a:lnTo>
                  <a:lnTo>
                    <a:pt x="60071" y="181610"/>
                  </a:lnTo>
                  <a:lnTo>
                    <a:pt x="59944" y="179070"/>
                  </a:lnTo>
                  <a:lnTo>
                    <a:pt x="57785" y="179070"/>
                  </a:lnTo>
                  <a:lnTo>
                    <a:pt x="57023" y="181610"/>
                  </a:lnTo>
                  <a:lnTo>
                    <a:pt x="57404" y="181610"/>
                  </a:lnTo>
                  <a:lnTo>
                    <a:pt x="57658" y="184150"/>
                  </a:lnTo>
                  <a:lnTo>
                    <a:pt x="56642" y="184150"/>
                  </a:lnTo>
                  <a:lnTo>
                    <a:pt x="55880" y="181610"/>
                  </a:lnTo>
                  <a:lnTo>
                    <a:pt x="55372" y="181610"/>
                  </a:lnTo>
                  <a:lnTo>
                    <a:pt x="53975" y="177800"/>
                  </a:lnTo>
                  <a:lnTo>
                    <a:pt x="52832" y="172720"/>
                  </a:lnTo>
                  <a:lnTo>
                    <a:pt x="53848" y="171450"/>
                  </a:lnTo>
                  <a:lnTo>
                    <a:pt x="53975" y="168910"/>
                  </a:lnTo>
                  <a:lnTo>
                    <a:pt x="51308" y="168910"/>
                  </a:lnTo>
                  <a:lnTo>
                    <a:pt x="50546" y="172720"/>
                  </a:lnTo>
                  <a:lnTo>
                    <a:pt x="49911" y="171450"/>
                  </a:lnTo>
                  <a:lnTo>
                    <a:pt x="49149" y="168910"/>
                  </a:lnTo>
                  <a:lnTo>
                    <a:pt x="48260" y="168910"/>
                  </a:lnTo>
                  <a:lnTo>
                    <a:pt x="47879" y="166370"/>
                  </a:lnTo>
                  <a:lnTo>
                    <a:pt x="47498" y="165100"/>
                  </a:lnTo>
                  <a:lnTo>
                    <a:pt x="43434" y="160020"/>
                  </a:lnTo>
                  <a:lnTo>
                    <a:pt x="42545" y="158750"/>
                  </a:lnTo>
                  <a:lnTo>
                    <a:pt x="41529" y="153670"/>
                  </a:lnTo>
                  <a:lnTo>
                    <a:pt x="41783" y="153670"/>
                  </a:lnTo>
                  <a:lnTo>
                    <a:pt x="42545" y="149860"/>
                  </a:lnTo>
                  <a:lnTo>
                    <a:pt x="44450" y="147320"/>
                  </a:lnTo>
                  <a:lnTo>
                    <a:pt x="47244" y="146050"/>
                  </a:lnTo>
                  <a:lnTo>
                    <a:pt x="49022" y="140970"/>
                  </a:lnTo>
                  <a:lnTo>
                    <a:pt x="49530" y="140970"/>
                  </a:lnTo>
                  <a:lnTo>
                    <a:pt x="50419" y="143510"/>
                  </a:lnTo>
                  <a:lnTo>
                    <a:pt x="51181" y="143510"/>
                  </a:lnTo>
                  <a:lnTo>
                    <a:pt x="51816" y="146050"/>
                  </a:lnTo>
                  <a:lnTo>
                    <a:pt x="52324" y="147320"/>
                  </a:lnTo>
                  <a:lnTo>
                    <a:pt x="52959" y="147320"/>
                  </a:lnTo>
                  <a:lnTo>
                    <a:pt x="53340" y="149860"/>
                  </a:lnTo>
                  <a:lnTo>
                    <a:pt x="54102" y="147320"/>
                  </a:lnTo>
                  <a:lnTo>
                    <a:pt x="53467" y="146050"/>
                  </a:lnTo>
                  <a:lnTo>
                    <a:pt x="51689" y="140970"/>
                  </a:lnTo>
                  <a:lnTo>
                    <a:pt x="51562" y="139700"/>
                  </a:lnTo>
                  <a:lnTo>
                    <a:pt x="53340" y="137160"/>
                  </a:lnTo>
                  <a:lnTo>
                    <a:pt x="53721" y="134620"/>
                  </a:lnTo>
                  <a:lnTo>
                    <a:pt x="55372" y="134620"/>
                  </a:lnTo>
                  <a:lnTo>
                    <a:pt x="55753" y="137160"/>
                  </a:lnTo>
                  <a:lnTo>
                    <a:pt x="56134" y="137160"/>
                  </a:lnTo>
                  <a:lnTo>
                    <a:pt x="56769" y="140970"/>
                  </a:lnTo>
                  <a:lnTo>
                    <a:pt x="57658" y="140970"/>
                  </a:lnTo>
                  <a:lnTo>
                    <a:pt x="58928" y="143510"/>
                  </a:lnTo>
                  <a:lnTo>
                    <a:pt x="60833" y="143510"/>
                  </a:lnTo>
                  <a:lnTo>
                    <a:pt x="59182" y="140970"/>
                  </a:lnTo>
                  <a:lnTo>
                    <a:pt x="57658" y="137160"/>
                  </a:lnTo>
                  <a:lnTo>
                    <a:pt x="57023" y="134620"/>
                  </a:lnTo>
                  <a:lnTo>
                    <a:pt x="56642" y="133350"/>
                  </a:lnTo>
                  <a:lnTo>
                    <a:pt x="56642" y="130810"/>
                  </a:lnTo>
                  <a:lnTo>
                    <a:pt x="57404" y="128270"/>
                  </a:lnTo>
                  <a:lnTo>
                    <a:pt x="61087" y="128270"/>
                  </a:lnTo>
                  <a:lnTo>
                    <a:pt x="61214" y="130810"/>
                  </a:lnTo>
                  <a:lnTo>
                    <a:pt x="62230" y="130810"/>
                  </a:lnTo>
                  <a:lnTo>
                    <a:pt x="62357" y="128270"/>
                  </a:lnTo>
                  <a:lnTo>
                    <a:pt x="61849" y="128270"/>
                  </a:lnTo>
                  <a:lnTo>
                    <a:pt x="61214" y="127000"/>
                  </a:lnTo>
                  <a:lnTo>
                    <a:pt x="60833" y="124460"/>
                  </a:lnTo>
                  <a:lnTo>
                    <a:pt x="61214" y="124460"/>
                  </a:lnTo>
                  <a:lnTo>
                    <a:pt x="61341" y="121920"/>
                  </a:lnTo>
                  <a:lnTo>
                    <a:pt x="62103" y="121920"/>
                  </a:lnTo>
                  <a:lnTo>
                    <a:pt x="64008" y="124460"/>
                  </a:lnTo>
                  <a:lnTo>
                    <a:pt x="64516" y="127000"/>
                  </a:lnTo>
                  <a:lnTo>
                    <a:pt x="65278" y="128270"/>
                  </a:lnTo>
                  <a:lnTo>
                    <a:pt x="65786" y="130810"/>
                  </a:lnTo>
                  <a:lnTo>
                    <a:pt x="69215" y="130810"/>
                  </a:lnTo>
                  <a:lnTo>
                    <a:pt x="67183" y="128270"/>
                  </a:lnTo>
                  <a:lnTo>
                    <a:pt x="70612" y="128270"/>
                  </a:lnTo>
                  <a:lnTo>
                    <a:pt x="72263" y="130810"/>
                  </a:lnTo>
                  <a:lnTo>
                    <a:pt x="76708" y="130810"/>
                  </a:lnTo>
                  <a:lnTo>
                    <a:pt x="78613" y="134620"/>
                  </a:lnTo>
                  <a:lnTo>
                    <a:pt x="80264" y="137160"/>
                  </a:lnTo>
                  <a:lnTo>
                    <a:pt x="82169" y="139700"/>
                  </a:lnTo>
                  <a:lnTo>
                    <a:pt x="82550" y="139700"/>
                  </a:lnTo>
                  <a:lnTo>
                    <a:pt x="83312" y="140970"/>
                  </a:lnTo>
                  <a:lnTo>
                    <a:pt x="83820" y="139700"/>
                  </a:lnTo>
                  <a:lnTo>
                    <a:pt x="83312" y="137160"/>
                  </a:lnTo>
                  <a:lnTo>
                    <a:pt x="82042" y="134620"/>
                  </a:lnTo>
                  <a:lnTo>
                    <a:pt x="81407" y="134620"/>
                  </a:lnTo>
                  <a:lnTo>
                    <a:pt x="81026" y="133350"/>
                  </a:lnTo>
                  <a:lnTo>
                    <a:pt x="80772" y="133350"/>
                  </a:lnTo>
                  <a:lnTo>
                    <a:pt x="80645" y="130810"/>
                  </a:lnTo>
                  <a:lnTo>
                    <a:pt x="81407" y="130810"/>
                  </a:lnTo>
                  <a:lnTo>
                    <a:pt x="82042" y="133350"/>
                  </a:lnTo>
                  <a:lnTo>
                    <a:pt x="82677" y="133350"/>
                  </a:lnTo>
                  <a:lnTo>
                    <a:pt x="83947" y="134620"/>
                  </a:lnTo>
                  <a:lnTo>
                    <a:pt x="85344" y="134620"/>
                  </a:lnTo>
                  <a:lnTo>
                    <a:pt x="86360" y="137160"/>
                  </a:lnTo>
                  <a:lnTo>
                    <a:pt x="86868" y="139700"/>
                  </a:lnTo>
                  <a:lnTo>
                    <a:pt x="88011" y="140970"/>
                  </a:lnTo>
                  <a:lnTo>
                    <a:pt x="88773" y="140970"/>
                  </a:lnTo>
                  <a:lnTo>
                    <a:pt x="89662" y="143510"/>
                  </a:lnTo>
                  <a:lnTo>
                    <a:pt x="90805" y="146050"/>
                  </a:lnTo>
                  <a:lnTo>
                    <a:pt x="91440" y="147320"/>
                  </a:lnTo>
                  <a:lnTo>
                    <a:pt x="96139" y="147320"/>
                  </a:lnTo>
                  <a:lnTo>
                    <a:pt x="96901" y="149860"/>
                  </a:lnTo>
                  <a:lnTo>
                    <a:pt x="98679" y="149860"/>
                  </a:lnTo>
                  <a:lnTo>
                    <a:pt x="98806" y="147320"/>
                  </a:lnTo>
                  <a:lnTo>
                    <a:pt x="99949" y="149860"/>
                  </a:lnTo>
                  <a:lnTo>
                    <a:pt x="104775" y="149860"/>
                  </a:lnTo>
                  <a:lnTo>
                    <a:pt x="104521" y="147320"/>
                  </a:lnTo>
                  <a:lnTo>
                    <a:pt x="104267" y="146050"/>
                  </a:lnTo>
                  <a:lnTo>
                    <a:pt x="102489" y="146050"/>
                  </a:lnTo>
                  <a:lnTo>
                    <a:pt x="101727" y="143510"/>
                  </a:lnTo>
                  <a:lnTo>
                    <a:pt x="100457" y="140970"/>
                  </a:lnTo>
                  <a:lnTo>
                    <a:pt x="97663" y="140970"/>
                  </a:lnTo>
                  <a:lnTo>
                    <a:pt x="89027" y="128270"/>
                  </a:lnTo>
                  <a:lnTo>
                    <a:pt x="87757" y="128270"/>
                  </a:lnTo>
                  <a:lnTo>
                    <a:pt x="85217" y="127000"/>
                  </a:lnTo>
                  <a:lnTo>
                    <a:pt x="84709" y="124460"/>
                  </a:lnTo>
                  <a:lnTo>
                    <a:pt x="69596" y="124460"/>
                  </a:lnTo>
                  <a:lnTo>
                    <a:pt x="66929" y="121920"/>
                  </a:lnTo>
                  <a:lnTo>
                    <a:pt x="66167" y="120650"/>
                  </a:lnTo>
                  <a:lnTo>
                    <a:pt x="65532" y="118110"/>
                  </a:lnTo>
                  <a:lnTo>
                    <a:pt x="64516" y="118110"/>
                  </a:lnTo>
                  <a:lnTo>
                    <a:pt x="64008" y="115570"/>
                  </a:lnTo>
                  <a:lnTo>
                    <a:pt x="64008" y="111760"/>
                  </a:lnTo>
                  <a:lnTo>
                    <a:pt x="64770" y="109220"/>
                  </a:lnTo>
                  <a:lnTo>
                    <a:pt x="62738" y="109220"/>
                  </a:lnTo>
                  <a:lnTo>
                    <a:pt x="61722" y="111760"/>
                  </a:lnTo>
                  <a:lnTo>
                    <a:pt x="60960" y="111760"/>
                  </a:lnTo>
                  <a:lnTo>
                    <a:pt x="60452" y="115570"/>
                  </a:lnTo>
                  <a:lnTo>
                    <a:pt x="59563" y="114300"/>
                  </a:lnTo>
                  <a:lnTo>
                    <a:pt x="58293" y="114300"/>
                  </a:lnTo>
                  <a:lnTo>
                    <a:pt x="56007" y="109220"/>
                  </a:lnTo>
                  <a:lnTo>
                    <a:pt x="54737" y="109220"/>
                  </a:lnTo>
                  <a:lnTo>
                    <a:pt x="54102" y="105410"/>
                  </a:lnTo>
                  <a:lnTo>
                    <a:pt x="53721" y="105410"/>
                  </a:lnTo>
                  <a:lnTo>
                    <a:pt x="54483" y="102870"/>
                  </a:lnTo>
                  <a:lnTo>
                    <a:pt x="57404" y="102870"/>
                  </a:lnTo>
                  <a:lnTo>
                    <a:pt x="57912" y="105410"/>
                  </a:lnTo>
                  <a:lnTo>
                    <a:pt x="58039" y="107950"/>
                  </a:lnTo>
                  <a:lnTo>
                    <a:pt x="58420" y="107950"/>
                  </a:lnTo>
                  <a:lnTo>
                    <a:pt x="58547" y="109220"/>
                  </a:lnTo>
                  <a:lnTo>
                    <a:pt x="59563" y="109220"/>
                  </a:lnTo>
                  <a:lnTo>
                    <a:pt x="60071" y="105410"/>
                  </a:lnTo>
                  <a:lnTo>
                    <a:pt x="59055" y="102870"/>
                  </a:lnTo>
                  <a:lnTo>
                    <a:pt x="59817" y="102870"/>
                  </a:lnTo>
                  <a:lnTo>
                    <a:pt x="60706" y="99060"/>
                  </a:lnTo>
                  <a:lnTo>
                    <a:pt x="60960" y="96520"/>
                  </a:lnTo>
                  <a:lnTo>
                    <a:pt x="60794" y="95745"/>
                  </a:lnTo>
                  <a:lnTo>
                    <a:pt x="60706" y="95250"/>
                  </a:lnTo>
                  <a:lnTo>
                    <a:pt x="61214" y="92710"/>
                  </a:lnTo>
                  <a:lnTo>
                    <a:pt x="61468" y="90170"/>
                  </a:lnTo>
                  <a:lnTo>
                    <a:pt x="62230" y="90170"/>
                  </a:lnTo>
                  <a:lnTo>
                    <a:pt x="63119" y="88900"/>
                  </a:lnTo>
                  <a:lnTo>
                    <a:pt x="62484" y="86360"/>
                  </a:lnTo>
                  <a:lnTo>
                    <a:pt x="61087" y="86360"/>
                  </a:lnTo>
                  <a:lnTo>
                    <a:pt x="60833" y="88900"/>
                  </a:lnTo>
                  <a:lnTo>
                    <a:pt x="60452" y="88900"/>
                  </a:lnTo>
                  <a:lnTo>
                    <a:pt x="59436" y="90170"/>
                  </a:lnTo>
                  <a:lnTo>
                    <a:pt x="58801" y="90170"/>
                  </a:lnTo>
                  <a:lnTo>
                    <a:pt x="58674" y="88900"/>
                  </a:lnTo>
                  <a:lnTo>
                    <a:pt x="58547" y="86360"/>
                  </a:lnTo>
                  <a:lnTo>
                    <a:pt x="59182" y="86360"/>
                  </a:lnTo>
                  <a:lnTo>
                    <a:pt x="59944" y="83820"/>
                  </a:lnTo>
                  <a:lnTo>
                    <a:pt x="60579" y="83820"/>
                  </a:lnTo>
                  <a:lnTo>
                    <a:pt x="61214" y="82550"/>
                  </a:lnTo>
                  <a:lnTo>
                    <a:pt x="61976" y="82550"/>
                  </a:lnTo>
                  <a:lnTo>
                    <a:pt x="64135" y="80010"/>
                  </a:lnTo>
                  <a:lnTo>
                    <a:pt x="66802" y="77470"/>
                  </a:lnTo>
                  <a:lnTo>
                    <a:pt x="69342" y="73660"/>
                  </a:lnTo>
                  <a:lnTo>
                    <a:pt x="70993" y="73660"/>
                  </a:lnTo>
                  <a:lnTo>
                    <a:pt x="72644" y="71120"/>
                  </a:lnTo>
                  <a:lnTo>
                    <a:pt x="74549" y="69850"/>
                  </a:lnTo>
                  <a:lnTo>
                    <a:pt x="76073" y="67310"/>
                  </a:lnTo>
                  <a:lnTo>
                    <a:pt x="80899" y="67310"/>
                  </a:lnTo>
                  <a:lnTo>
                    <a:pt x="82042" y="64770"/>
                  </a:lnTo>
                  <a:lnTo>
                    <a:pt x="83312" y="64770"/>
                  </a:lnTo>
                  <a:lnTo>
                    <a:pt x="85852" y="63500"/>
                  </a:lnTo>
                  <a:lnTo>
                    <a:pt x="90805" y="63500"/>
                  </a:lnTo>
                  <a:lnTo>
                    <a:pt x="90297" y="64770"/>
                  </a:lnTo>
                  <a:lnTo>
                    <a:pt x="89154" y="67310"/>
                  </a:lnTo>
                  <a:lnTo>
                    <a:pt x="88265" y="69850"/>
                  </a:lnTo>
                  <a:lnTo>
                    <a:pt x="88265" y="71120"/>
                  </a:lnTo>
                  <a:lnTo>
                    <a:pt x="88011" y="73660"/>
                  </a:lnTo>
                  <a:lnTo>
                    <a:pt x="89281" y="73660"/>
                  </a:lnTo>
                  <a:lnTo>
                    <a:pt x="90932" y="71120"/>
                  </a:lnTo>
                  <a:lnTo>
                    <a:pt x="91059" y="69850"/>
                  </a:lnTo>
                  <a:lnTo>
                    <a:pt x="92329" y="67310"/>
                  </a:lnTo>
                  <a:lnTo>
                    <a:pt x="93345" y="64770"/>
                  </a:lnTo>
                  <a:lnTo>
                    <a:pt x="95250" y="64770"/>
                  </a:lnTo>
                  <a:lnTo>
                    <a:pt x="94615" y="67310"/>
                  </a:lnTo>
                  <a:lnTo>
                    <a:pt x="94234" y="69850"/>
                  </a:lnTo>
                  <a:lnTo>
                    <a:pt x="94615" y="71120"/>
                  </a:lnTo>
                  <a:lnTo>
                    <a:pt x="93853" y="73660"/>
                  </a:lnTo>
                  <a:lnTo>
                    <a:pt x="90551" y="76200"/>
                  </a:lnTo>
                  <a:lnTo>
                    <a:pt x="92964" y="77470"/>
                  </a:lnTo>
                  <a:lnTo>
                    <a:pt x="94488" y="77470"/>
                  </a:lnTo>
                  <a:lnTo>
                    <a:pt x="95885" y="73660"/>
                  </a:lnTo>
                  <a:lnTo>
                    <a:pt x="98679" y="73660"/>
                  </a:lnTo>
                  <a:lnTo>
                    <a:pt x="98425" y="76200"/>
                  </a:lnTo>
                  <a:lnTo>
                    <a:pt x="97409" y="77470"/>
                  </a:lnTo>
                  <a:lnTo>
                    <a:pt x="97790" y="77470"/>
                  </a:lnTo>
                  <a:lnTo>
                    <a:pt x="98425" y="80010"/>
                  </a:lnTo>
                  <a:lnTo>
                    <a:pt x="99822" y="77470"/>
                  </a:lnTo>
                  <a:lnTo>
                    <a:pt x="101219" y="77470"/>
                  </a:lnTo>
                  <a:lnTo>
                    <a:pt x="101473" y="80010"/>
                  </a:lnTo>
                  <a:lnTo>
                    <a:pt x="102616" y="80010"/>
                  </a:lnTo>
                  <a:lnTo>
                    <a:pt x="103124" y="83820"/>
                  </a:lnTo>
                  <a:lnTo>
                    <a:pt x="104140" y="83820"/>
                  </a:lnTo>
                  <a:lnTo>
                    <a:pt x="104902" y="86360"/>
                  </a:lnTo>
                  <a:lnTo>
                    <a:pt x="108331" y="86360"/>
                  </a:lnTo>
                  <a:lnTo>
                    <a:pt x="109220" y="88900"/>
                  </a:lnTo>
                  <a:lnTo>
                    <a:pt x="110236" y="90170"/>
                  </a:lnTo>
                  <a:lnTo>
                    <a:pt x="109728" y="90170"/>
                  </a:lnTo>
                  <a:lnTo>
                    <a:pt x="109601" y="92710"/>
                  </a:lnTo>
                  <a:lnTo>
                    <a:pt x="109855" y="95250"/>
                  </a:lnTo>
                  <a:lnTo>
                    <a:pt x="110490" y="96520"/>
                  </a:lnTo>
                  <a:lnTo>
                    <a:pt x="118491" y="96520"/>
                  </a:lnTo>
                  <a:lnTo>
                    <a:pt x="117475" y="92710"/>
                  </a:lnTo>
                  <a:lnTo>
                    <a:pt x="115951" y="90170"/>
                  </a:lnTo>
                  <a:lnTo>
                    <a:pt x="115062" y="90170"/>
                  </a:lnTo>
                  <a:lnTo>
                    <a:pt x="114427" y="86360"/>
                  </a:lnTo>
                  <a:lnTo>
                    <a:pt x="113919" y="86360"/>
                  </a:lnTo>
                  <a:lnTo>
                    <a:pt x="113157" y="83820"/>
                  </a:lnTo>
                  <a:lnTo>
                    <a:pt x="111125" y="83820"/>
                  </a:lnTo>
                  <a:lnTo>
                    <a:pt x="110617" y="80010"/>
                  </a:lnTo>
                  <a:lnTo>
                    <a:pt x="109728" y="80010"/>
                  </a:lnTo>
                  <a:lnTo>
                    <a:pt x="108331" y="77470"/>
                  </a:lnTo>
                  <a:lnTo>
                    <a:pt x="106934" y="76200"/>
                  </a:lnTo>
                  <a:lnTo>
                    <a:pt x="106934" y="73660"/>
                  </a:lnTo>
                  <a:lnTo>
                    <a:pt x="107061" y="73660"/>
                  </a:lnTo>
                  <a:lnTo>
                    <a:pt x="107188" y="69850"/>
                  </a:lnTo>
                  <a:lnTo>
                    <a:pt x="105791" y="67310"/>
                  </a:lnTo>
                  <a:lnTo>
                    <a:pt x="105918" y="64770"/>
                  </a:lnTo>
                  <a:lnTo>
                    <a:pt x="106299" y="63500"/>
                  </a:lnTo>
                  <a:lnTo>
                    <a:pt x="106553" y="60960"/>
                  </a:lnTo>
                  <a:lnTo>
                    <a:pt x="106680" y="60960"/>
                  </a:lnTo>
                  <a:lnTo>
                    <a:pt x="106807" y="57150"/>
                  </a:lnTo>
                  <a:lnTo>
                    <a:pt x="106934" y="54610"/>
                  </a:lnTo>
                  <a:lnTo>
                    <a:pt x="107696" y="54610"/>
                  </a:lnTo>
                  <a:lnTo>
                    <a:pt x="107950" y="57150"/>
                  </a:lnTo>
                  <a:lnTo>
                    <a:pt x="107696" y="58420"/>
                  </a:lnTo>
                  <a:lnTo>
                    <a:pt x="109982" y="58420"/>
                  </a:lnTo>
                  <a:lnTo>
                    <a:pt x="109982" y="57150"/>
                  </a:lnTo>
                  <a:lnTo>
                    <a:pt x="111379" y="57150"/>
                  </a:lnTo>
                  <a:lnTo>
                    <a:pt x="111633" y="58420"/>
                  </a:lnTo>
                  <a:lnTo>
                    <a:pt x="112014" y="58420"/>
                  </a:lnTo>
                  <a:lnTo>
                    <a:pt x="113411" y="60960"/>
                  </a:lnTo>
                  <a:lnTo>
                    <a:pt x="114046" y="60960"/>
                  </a:lnTo>
                  <a:lnTo>
                    <a:pt x="113411" y="58420"/>
                  </a:lnTo>
                  <a:lnTo>
                    <a:pt x="112776" y="58420"/>
                  </a:lnTo>
                  <a:lnTo>
                    <a:pt x="112522" y="57150"/>
                  </a:lnTo>
                  <a:lnTo>
                    <a:pt x="112141" y="54610"/>
                  </a:lnTo>
                  <a:lnTo>
                    <a:pt x="111506" y="52070"/>
                  </a:lnTo>
                  <a:lnTo>
                    <a:pt x="111760" y="50800"/>
                  </a:lnTo>
                  <a:lnTo>
                    <a:pt x="111760" y="48260"/>
                  </a:lnTo>
                  <a:lnTo>
                    <a:pt x="111125" y="45720"/>
                  </a:lnTo>
                  <a:lnTo>
                    <a:pt x="111760" y="44450"/>
                  </a:lnTo>
                  <a:lnTo>
                    <a:pt x="112268" y="41910"/>
                  </a:lnTo>
                  <a:lnTo>
                    <a:pt x="113411" y="39370"/>
                  </a:lnTo>
                  <a:lnTo>
                    <a:pt x="113919" y="39370"/>
                  </a:lnTo>
                  <a:lnTo>
                    <a:pt x="114681" y="38100"/>
                  </a:lnTo>
                  <a:lnTo>
                    <a:pt x="115316" y="35560"/>
                  </a:lnTo>
                  <a:lnTo>
                    <a:pt x="116078" y="33020"/>
                  </a:lnTo>
                  <a:lnTo>
                    <a:pt x="117729" y="33020"/>
                  </a:lnTo>
                  <a:lnTo>
                    <a:pt x="117729" y="35560"/>
                  </a:lnTo>
                  <a:lnTo>
                    <a:pt x="117602" y="35560"/>
                  </a:lnTo>
                  <a:lnTo>
                    <a:pt x="117348" y="38100"/>
                  </a:lnTo>
                  <a:lnTo>
                    <a:pt x="117348" y="39370"/>
                  </a:lnTo>
                  <a:lnTo>
                    <a:pt x="118872" y="39370"/>
                  </a:lnTo>
                  <a:lnTo>
                    <a:pt x="118999" y="38100"/>
                  </a:lnTo>
                  <a:lnTo>
                    <a:pt x="119253" y="38100"/>
                  </a:lnTo>
                  <a:lnTo>
                    <a:pt x="119253" y="35560"/>
                  </a:lnTo>
                  <a:lnTo>
                    <a:pt x="120142" y="35560"/>
                  </a:lnTo>
                  <a:lnTo>
                    <a:pt x="120650" y="33020"/>
                  </a:lnTo>
                  <a:lnTo>
                    <a:pt x="120777" y="31750"/>
                  </a:lnTo>
                  <a:lnTo>
                    <a:pt x="121158" y="29210"/>
                  </a:lnTo>
                  <a:lnTo>
                    <a:pt x="121920" y="29210"/>
                  </a:lnTo>
                  <a:lnTo>
                    <a:pt x="124206" y="26670"/>
                  </a:lnTo>
                  <a:lnTo>
                    <a:pt x="123444" y="29210"/>
                  </a:lnTo>
                  <a:lnTo>
                    <a:pt x="122809" y="31750"/>
                  </a:lnTo>
                  <a:lnTo>
                    <a:pt x="124333" y="33020"/>
                  </a:lnTo>
                  <a:lnTo>
                    <a:pt x="125349" y="33020"/>
                  </a:lnTo>
                  <a:lnTo>
                    <a:pt x="125730" y="29210"/>
                  </a:lnTo>
                  <a:lnTo>
                    <a:pt x="126746" y="26670"/>
                  </a:lnTo>
                  <a:lnTo>
                    <a:pt x="129540" y="26670"/>
                  </a:lnTo>
                  <a:lnTo>
                    <a:pt x="129590" y="29210"/>
                  </a:lnTo>
                  <a:lnTo>
                    <a:pt x="129667" y="31750"/>
                  </a:lnTo>
                  <a:lnTo>
                    <a:pt x="129921" y="33020"/>
                  </a:lnTo>
                  <a:lnTo>
                    <a:pt x="130302" y="33020"/>
                  </a:lnTo>
                  <a:lnTo>
                    <a:pt x="131318" y="35560"/>
                  </a:lnTo>
                  <a:lnTo>
                    <a:pt x="134112" y="35560"/>
                  </a:lnTo>
                  <a:lnTo>
                    <a:pt x="133731" y="33020"/>
                  </a:lnTo>
                  <a:lnTo>
                    <a:pt x="133604" y="31750"/>
                  </a:lnTo>
                  <a:lnTo>
                    <a:pt x="133477" y="29210"/>
                  </a:lnTo>
                  <a:lnTo>
                    <a:pt x="132842" y="26670"/>
                  </a:lnTo>
                  <a:lnTo>
                    <a:pt x="133223" y="25400"/>
                  </a:lnTo>
                  <a:lnTo>
                    <a:pt x="133731" y="22860"/>
                  </a:lnTo>
                  <a:lnTo>
                    <a:pt x="134366" y="22860"/>
                  </a:lnTo>
                  <a:lnTo>
                    <a:pt x="134874" y="20320"/>
                  </a:lnTo>
                  <a:lnTo>
                    <a:pt x="135763" y="20320"/>
                  </a:lnTo>
                  <a:lnTo>
                    <a:pt x="135509" y="22860"/>
                  </a:lnTo>
                  <a:lnTo>
                    <a:pt x="137287" y="22860"/>
                  </a:lnTo>
                  <a:lnTo>
                    <a:pt x="137922" y="20320"/>
                  </a:lnTo>
                  <a:lnTo>
                    <a:pt x="138176" y="20320"/>
                  </a:lnTo>
                  <a:lnTo>
                    <a:pt x="138684" y="19050"/>
                  </a:lnTo>
                  <a:lnTo>
                    <a:pt x="139319" y="19050"/>
                  </a:lnTo>
                  <a:lnTo>
                    <a:pt x="140208" y="16510"/>
                  </a:lnTo>
                  <a:lnTo>
                    <a:pt x="141732" y="13970"/>
                  </a:lnTo>
                  <a:lnTo>
                    <a:pt x="143637" y="13970"/>
                  </a:lnTo>
                  <a:lnTo>
                    <a:pt x="146939" y="12700"/>
                  </a:lnTo>
                  <a:lnTo>
                    <a:pt x="152781" y="10160"/>
                  </a:lnTo>
                  <a:lnTo>
                    <a:pt x="152273" y="12700"/>
                  </a:lnTo>
                  <a:lnTo>
                    <a:pt x="150622" y="13970"/>
                  </a:lnTo>
                  <a:lnTo>
                    <a:pt x="149987" y="13970"/>
                  </a:lnTo>
                  <a:lnTo>
                    <a:pt x="149098" y="16510"/>
                  </a:lnTo>
                  <a:lnTo>
                    <a:pt x="152273" y="16510"/>
                  </a:lnTo>
                  <a:lnTo>
                    <a:pt x="153035" y="13970"/>
                  </a:lnTo>
                  <a:lnTo>
                    <a:pt x="154686" y="12700"/>
                  </a:lnTo>
                  <a:lnTo>
                    <a:pt x="155829" y="10160"/>
                  </a:lnTo>
                  <a:lnTo>
                    <a:pt x="156845" y="10160"/>
                  </a:lnTo>
                  <a:lnTo>
                    <a:pt x="158115" y="7620"/>
                  </a:lnTo>
                  <a:lnTo>
                    <a:pt x="162052" y="7620"/>
                  </a:lnTo>
                  <a:lnTo>
                    <a:pt x="167894" y="3810"/>
                  </a:lnTo>
                  <a:lnTo>
                    <a:pt x="168148" y="3810"/>
                  </a:lnTo>
                  <a:lnTo>
                    <a:pt x="168275" y="6350"/>
                  </a:lnTo>
                  <a:lnTo>
                    <a:pt x="168021" y="6350"/>
                  </a:lnTo>
                  <a:lnTo>
                    <a:pt x="167005" y="7620"/>
                  </a:lnTo>
                  <a:lnTo>
                    <a:pt x="165227" y="7620"/>
                  </a:lnTo>
                  <a:lnTo>
                    <a:pt x="164846" y="10160"/>
                  </a:lnTo>
                  <a:lnTo>
                    <a:pt x="163449" y="10160"/>
                  </a:lnTo>
                  <a:lnTo>
                    <a:pt x="163322" y="12700"/>
                  </a:lnTo>
                  <a:lnTo>
                    <a:pt x="162687" y="12700"/>
                  </a:lnTo>
                  <a:lnTo>
                    <a:pt x="163576" y="13970"/>
                  </a:lnTo>
                  <a:lnTo>
                    <a:pt x="164084" y="13970"/>
                  </a:lnTo>
                  <a:lnTo>
                    <a:pt x="164719" y="12700"/>
                  </a:lnTo>
                  <a:lnTo>
                    <a:pt x="165100" y="12700"/>
                  </a:lnTo>
                  <a:lnTo>
                    <a:pt x="167005" y="10160"/>
                  </a:lnTo>
                  <a:lnTo>
                    <a:pt x="168402" y="10160"/>
                  </a:lnTo>
                  <a:lnTo>
                    <a:pt x="170053" y="7620"/>
                  </a:lnTo>
                  <a:lnTo>
                    <a:pt x="172466" y="6350"/>
                  </a:lnTo>
                  <a:lnTo>
                    <a:pt x="177546" y="3810"/>
                  </a:lnTo>
                  <a:lnTo>
                    <a:pt x="179451" y="3810"/>
                  </a:lnTo>
                  <a:lnTo>
                    <a:pt x="178181" y="6350"/>
                  </a:lnTo>
                  <a:lnTo>
                    <a:pt x="177165" y="7620"/>
                  </a:lnTo>
                  <a:lnTo>
                    <a:pt x="174752" y="7620"/>
                  </a:lnTo>
                  <a:lnTo>
                    <a:pt x="173736" y="10160"/>
                  </a:lnTo>
                  <a:lnTo>
                    <a:pt x="176911" y="10160"/>
                  </a:lnTo>
                  <a:lnTo>
                    <a:pt x="178054" y="7620"/>
                  </a:lnTo>
                  <a:lnTo>
                    <a:pt x="180848" y="7620"/>
                  </a:lnTo>
                  <a:lnTo>
                    <a:pt x="184658" y="3810"/>
                  </a:lnTo>
                  <a:lnTo>
                    <a:pt x="206121" y="3810"/>
                  </a:lnTo>
                  <a:lnTo>
                    <a:pt x="209677" y="6350"/>
                  </a:lnTo>
                  <a:lnTo>
                    <a:pt x="213487" y="7620"/>
                  </a:lnTo>
                  <a:lnTo>
                    <a:pt x="217424" y="7620"/>
                  </a:lnTo>
                  <a:lnTo>
                    <a:pt x="218059" y="10160"/>
                  </a:lnTo>
                  <a:lnTo>
                    <a:pt x="220091" y="10160"/>
                  </a:lnTo>
                  <a:lnTo>
                    <a:pt x="219964" y="12700"/>
                  </a:lnTo>
                  <a:lnTo>
                    <a:pt x="220853" y="12700"/>
                  </a:lnTo>
                  <a:lnTo>
                    <a:pt x="221488" y="13970"/>
                  </a:lnTo>
                  <a:lnTo>
                    <a:pt x="222123" y="12700"/>
                  </a:lnTo>
                  <a:lnTo>
                    <a:pt x="227076" y="12700"/>
                  </a:lnTo>
                  <a:lnTo>
                    <a:pt x="227457" y="13970"/>
                  </a:lnTo>
                  <a:lnTo>
                    <a:pt x="227330" y="16510"/>
                  </a:lnTo>
                  <a:lnTo>
                    <a:pt x="228854" y="16510"/>
                  </a:lnTo>
                  <a:lnTo>
                    <a:pt x="229870" y="13970"/>
                  </a:lnTo>
                  <a:lnTo>
                    <a:pt x="231521" y="13970"/>
                  </a:lnTo>
                  <a:lnTo>
                    <a:pt x="234188" y="16510"/>
                  </a:lnTo>
                  <a:lnTo>
                    <a:pt x="234823" y="16510"/>
                  </a:lnTo>
                  <a:lnTo>
                    <a:pt x="233934" y="19050"/>
                  </a:lnTo>
                  <a:lnTo>
                    <a:pt x="234569" y="20320"/>
                  </a:lnTo>
                  <a:lnTo>
                    <a:pt x="237871" y="20320"/>
                  </a:lnTo>
                  <a:lnTo>
                    <a:pt x="237998" y="22860"/>
                  </a:lnTo>
                  <a:lnTo>
                    <a:pt x="237617" y="22860"/>
                  </a:lnTo>
                  <a:lnTo>
                    <a:pt x="237744" y="25400"/>
                  </a:lnTo>
                  <a:lnTo>
                    <a:pt x="238125" y="26670"/>
                  </a:lnTo>
                  <a:lnTo>
                    <a:pt x="239141" y="25400"/>
                  </a:lnTo>
                  <a:lnTo>
                    <a:pt x="239649" y="25400"/>
                  </a:lnTo>
                  <a:lnTo>
                    <a:pt x="240919" y="22860"/>
                  </a:lnTo>
                  <a:lnTo>
                    <a:pt x="241808" y="20320"/>
                  </a:lnTo>
                  <a:lnTo>
                    <a:pt x="242570" y="20320"/>
                  </a:lnTo>
                  <a:lnTo>
                    <a:pt x="242824" y="22860"/>
                  </a:lnTo>
                  <a:lnTo>
                    <a:pt x="245110" y="22860"/>
                  </a:lnTo>
                  <a:lnTo>
                    <a:pt x="245237" y="25400"/>
                  </a:lnTo>
                  <a:lnTo>
                    <a:pt x="245618" y="26670"/>
                  </a:lnTo>
                  <a:lnTo>
                    <a:pt x="246761" y="29210"/>
                  </a:lnTo>
                  <a:lnTo>
                    <a:pt x="247396" y="26670"/>
                  </a:lnTo>
                  <a:lnTo>
                    <a:pt x="250190" y="26670"/>
                  </a:lnTo>
                  <a:lnTo>
                    <a:pt x="253492" y="31750"/>
                  </a:lnTo>
                  <a:lnTo>
                    <a:pt x="253746" y="31750"/>
                  </a:lnTo>
                  <a:lnTo>
                    <a:pt x="254127" y="33020"/>
                  </a:lnTo>
                  <a:lnTo>
                    <a:pt x="254762" y="33020"/>
                  </a:lnTo>
                  <a:lnTo>
                    <a:pt x="254381" y="35560"/>
                  </a:lnTo>
                  <a:lnTo>
                    <a:pt x="257683" y="35560"/>
                  </a:lnTo>
                  <a:lnTo>
                    <a:pt x="260350" y="38100"/>
                  </a:lnTo>
                  <a:lnTo>
                    <a:pt x="260858" y="39370"/>
                  </a:lnTo>
                  <a:lnTo>
                    <a:pt x="262255" y="41910"/>
                  </a:lnTo>
                  <a:lnTo>
                    <a:pt x="264033" y="44450"/>
                  </a:lnTo>
                  <a:lnTo>
                    <a:pt x="263525" y="45720"/>
                  </a:lnTo>
                  <a:lnTo>
                    <a:pt x="263144" y="45720"/>
                  </a:lnTo>
                  <a:lnTo>
                    <a:pt x="263017" y="48260"/>
                  </a:lnTo>
                  <a:lnTo>
                    <a:pt x="263525" y="48260"/>
                  </a:lnTo>
                  <a:lnTo>
                    <a:pt x="264922" y="50800"/>
                  </a:lnTo>
                  <a:lnTo>
                    <a:pt x="265049" y="48260"/>
                  </a:lnTo>
                  <a:lnTo>
                    <a:pt x="266319" y="45720"/>
                  </a:lnTo>
                  <a:lnTo>
                    <a:pt x="267208" y="48260"/>
                  </a:lnTo>
                  <a:lnTo>
                    <a:pt x="269113" y="48260"/>
                  </a:lnTo>
                  <a:lnTo>
                    <a:pt x="269748" y="50800"/>
                  </a:lnTo>
                  <a:lnTo>
                    <a:pt x="270256" y="50800"/>
                  </a:lnTo>
                  <a:lnTo>
                    <a:pt x="270510" y="52070"/>
                  </a:lnTo>
                  <a:lnTo>
                    <a:pt x="271018" y="52070"/>
                  </a:lnTo>
                  <a:lnTo>
                    <a:pt x="271272" y="54610"/>
                  </a:lnTo>
                  <a:lnTo>
                    <a:pt x="271272" y="58420"/>
                  </a:lnTo>
                  <a:lnTo>
                    <a:pt x="272034" y="60960"/>
                  </a:lnTo>
                  <a:lnTo>
                    <a:pt x="272542" y="60960"/>
                  </a:lnTo>
                  <a:lnTo>
                    <a:pt x="273431" y="63500"/>
                  </a:lnTo>
                  <a:lnTo>
                    <a:pt x="273939" y="64770"/>
                  </a:lnTo>
                  <a:lnTo>
                    <a:pt x="274701" y="64770"/>
                  </a:lnTo>
                  <a:lnTo>
                    <a:pt x="274701" y="67310"/>
                  </a:lnTo>
                  <a:lnTo>
                    <a:pt x="274320" y="67310"/>
                  </a:lnTo>
                  <a:lnTo>
                    <a:pt x="274066" y="69850"/>
                  </a:lnTo>
                  <a:lnTo>
                    <a:pt x="274066" y="71120"/>
                  </a:lnTo>
                  <a:lnTo>
                    <a:pt x="273939" y="71120"/>
                  </a:lnTo>
                  <a:lnTo>
                    <a:pt x="274320" y="73660"/>
                  </a:lnTo>
                  <a:lnTo>
                    <a:pt x="275209" y="73660"/>
                  </a:lnTo>
                  <a:lnTo>
                    <a:pt x="275971" y="71120"/>
                  </a:lnTo>
                  <a:lnTo>
                    <a:pt x="277495" y="71120"/>
                  </a:lnTo>
                  <a:lnTo>
                    <a:pt x="277368" y="73660"/>
                  </a:lnTo>
                  <a:lnTo>
                    <a:pt x="277114" y="73660"/>
                  </a:lnTo>
                  <a:lnTo>
                    <a:pt x="277241" y="76200"/>
                  </a:lnTo>
                  <a:lnTo>
                    <a:pt x="277876" y="77470"/>
                  </a:lnTo>
                  <a:lnTo>
                    <a:pt x="277241" y="80010"/>
                  </a:lnTo>
                  <a:lnTo>
                    <a:pt x="277749" y="83820"/>
                  </a:lnTo>
                  <a:lnTo>
                    <a:pt x="280670" y="83820"/>
                  </a:lnTo>
                  <a:lnTo>
                    <a:pt x="280670" y="86360"/>
                  </a:lnTo>
                  <a:lnTo>
                    <a:pt x="281559" y="90170"/>
                  </a:lnTo>
                  <a:lnTo>
                    <a:pt x="282702" y="92710"/>
                  </a:lnTo>
                  <a:lnTo>
                    <a:pt x="283337" y="92710"/>
                  </a:lnTo>
                  <a:lnTo>
                    <a:pt x="283667" y="95250"/>
                  </a:lnTo>
                  <a:lnTo>
                    <a:pt x="283781" y="88900"/>
                  </a:lnTo>
                  <a:lnTo>
                    <a:pt x="283718" y="99060"/>
                  </a:lnTo>
                  <a:lnTo>
                    <a:pt x="282956" y="102870"/>
                  </a:lnTo>
                  <a:lnTo>
                    <a:pt x="280289" y="107950"/>
                  </a:lnTo>
                  <a:lnTo>
                    <a:pt x="279273" y="109220"/>
                  </a:lnTo>
                  <a:lnTo>
                    <a:pt x="277876" y="109220"/>
                  </a:lnTo>
                  <a:lnTo>
                    <a:pt x="277241" y="111760"/>
                  </a:lnTo>
                  <a:lnTo>
                    <a:pt x="280797" y="111760"/>
                  </a:lnTo>
                  <a:lnTo>
                    <a:pt x="279527" y="118110"/>
                  </a:lnTo>
                  <a:lnTo>
                    <a:pt x="278892" y="118110"/>
                  </a:lnTo>
                  <a:lnTo>
                    <a:pt x="278130" y="121920"/>
                  </a:lnTo>
                  <a:lnTo>
                    <a:pt x="275971" y="121920"/>
                  </a:lnTo>
                  <a:lnTo>
                    <a:pt x="276733" y="124460"/>
                  </a:lnTo>
                  <a:lnTo>
                    <a:pt x="277749" y="124460"/>
                  </a:lnTo>
                  <a:lnTo>
                    <a:pt x="277749" y="127000"/>
                  </a:lnTo>
                  <a:lnTo>
                    <a:pt x="277368" y="127000"/>
                  </a:lnTo>
                  <a:lnTo>
                    <a:pt x="276860" y="128270"/>
                  </a:lnTo>
                  <a:lnTo>
                    <a:pt x="276098" y="128270"/>
                  </a:lnTo>
                  <a:lnTo>
                    <a:pt x="275590" y="130810"/>
                  </a:lnTo>
                  <a:lnTo>
                    <a:pt x="274828" y="130810"/>
                  </a:lnTo>
                  <a:lnTo>
                    <a:pt x="274650" y="133350"/>
                  </a:lnTo>
                  <a:lnTo>
                    <a:pt x="274574" y="134620"/>
                  </a:lnTo>
                  <a:lnTo>
                    <a:pt x="273050" y="137160"/>
                  </a:lnTo>
                  <a:lnTo>
                    <a:pt x="272034" y="139700"/>
                  </a:lnTo>
                  <a:lnTo>
                    <a:pt x="271653" y="140970"/>
                  </a:lnTo>
                  <a:lnTo>
                    <a:pt x="267970" y="147320"/>
                  </a:lnTo>
                  <a:lnTo>
                    <a:pt x="266065" y="149860"/>
                  </a:lnTo>
                  <a:lnTo>
                    <a:pt x="261747" y="149860"/>
                  </a:lnTo>
                  <a:lnTo>
                    <a:pt x="261493" y="152400"/>
                  </a:lnTo>
                  <a:lnTo>
                    <a:pt x="260858" y="153670"/>
                  </a:lnTo>
                  <a:lnTo>
                    <a:pt x="260096" y="153670"/>
                  </a:lnTo>
                  <a:lnTo>
                    <a:pt x="257302" y="156210"/>
                  </a:lnTo>
                  <a:lnTo>
                    <a:pt x="256540" y="156210"/>
                  </a:lnTo>
                  <a:lnTo>
                    <a:pt x="256921" y="153670"/>
                  </a:lnTo>
                  <a:lnTo>
                    <a:pt x="256921" y="149860"/>
                  </a:lnTo>
                  <a:lnTo>
                    <a:pt x="256032" y="149860"/>
                  </a:lnTo>
                  <a:lnTo>
                    <a:pt x="255778" y="152400"/>
                  </a:lnTo>
                  <a:lnTo>
                    <a:pt x="254889" y="153670"/>
                  </a:lnTo>
                  <a:lnTo>
                    <a:pt x="254127" y="156210"/>
                  </a:lnTo>
                  <a:lnTo>
                    <a:pt x="254508" y="158750"/>
                  </a:lnTo>
                  <a:lnTo>
                    <a:pt x="254127" y="160020"/>
                  </a:lnTo>
                  <a:lnTo>
                    <a:pt x="253238" y="160020"/>
                  </a:lnTo>
                  <a:lnTo>
                    <a:pt x="252476" y="162560"/>
                  </a:lnTo>
                  <a:lnTo>
                    <a:pt x="249555" y="162560"/>
                  </a:lnTo>
                  <a:lnTo>
                    <a:pt x="248793" y="165100"/>
                  </a:lnTo>
                  <a:lnTo>
                    <a:pt x="245618" y="165100"/>
                  </a:lnTo>
                  <a:lnTo>
                    <a:pt x="244602" y="162560"/>
                  </a:lnTo>
                  <a:lnTo>
                    <a:pt x="243840" y="160020"/>
                  </a:lnTo>
                  <a:lnTo>
                    <a:pt x="243713" y="158750"/>
                  </a:lnTo>
                  <a:lnTo>
                    <a:pt x="242316" y="158750"/>
                  </a:lnTo>
                  <a:lnTo>
                    <a:pt x="242443" y="160020"/>
                  </a:lnTo>
                  <a:lnTo>
                    <a:pt x="242189" y="162560"/>
                  </a:lnTo>
                  <a:lnTo>
                    <a:pt x="242443" y="162560"/>
                  </a:lnTo>
                  <a:lnTo>
                    <a:pt x="242951" y="165100"/>
                  </a:lnTo>
                  <a:lnTo>
                    <a:pt x="242951" y="166370"/>
                  </a:lnTo>
                  <a:lnTo>
                    <a:pt x="242443" y="168910"/>
                  </a:lnTo>
                  <a:lnTo>
                    <a:pt x="239268" y="168910"/>
                  </a:lnTo>
                  <a:lnTo>
                    <a:pt x="238887" y="166370"/>
                  </a:lnTo>
                  <a:lnTo>
                    <a:pt x="239014" y="165100"/>
                  </a:lnTo>
                  <a:lnTo>
                    <a:pt x="239649" y="162560"/>
                  </a:lnTo>
                  <a:lnTo>
                    <a:pt x="236982" y="162560"/>
                  </a:lnTo>
                  <a:lnTo>
                    <a:pt x="236220" y="166370"/>
                  </a:lnTo>
                  <a:lnTo>
                    <a:pt x="236347" y="166370"/>
                  </a:lnTo>
                  <a:lnTo>
                    <a:pt x="236093" y="168910"/>
                  </a:lnTo>
                  <a:lnTo>
                    <a:pt x="235331" y="168910"/>
                  </a:lnTo>
                  <a:lnTo>
                    <a:pt x="234950" y="171450"/>
                  </a:lnTo>
                  <a:lnTo>
                    <a:pt x="233553" y="172720"/>
                  </a:lnTo>
                  <a:lnTo>
                    <a:pt x="225171" y="172720"/>
                  </a:lnTo>
                  <a:lnTo>
                    <a:pt x="224028" y="168910"/>
                  </a:lnTo>
                  <a:lnTo>
                    <a:pt x="222377" y="168910"/>
                  </a:lnTo>
                  <a:lnTo>
                    <a:pt x="220472" y="166370"/>
                  </a:lnTo>
                  <a:lnTo>
                    <a:pt x="215900" y="166370"/>
                  </a:lnTo>
                  <a:lnTo>
                    <a:pt x="214757" y="165100"/>
                  </a:lnTo>
                  <a:lnTo>
                    <a:pt x="212598" y="162560"/>
                  </a:lnTo>
                  <a:lnTo>
                    <a:pt x="208788" y="162560"/>
                  </a:lnTo>
                  <a:lnTo>
                    <a:pt x="208280" y="165100"/>
                  </a:lnTo>
                  <a:lnTo>
                    <a:pt x="205994" y="165100"/>
                  </a:lnTo>
                  <a:lnTo>
                    <a:pt x="205232" y="162560"/>
                  </a:lnTo>
                  <a:lnTo>
                    <a:pt x="198755" y="162560"/>
                  </a:lnTo>
                  <a:lnTo>
                    <a:pt x="197358" y="166370"/>
                  </a:lnTo>
                  <a:lnTo>
                    <a:pt x="198374" y="168910"/>
                  </a:lnTo>
                  <a:lnTo>
                    <a:pt x="199644" y="168910"/>
                  </a:lnTo>
                  <a:lnTo>
                    <a:pt x="201676" y="171450"/>
                  </a:lnTo>
                  <a:lnTo>
                    <a:pt x="208026" y="171450"/>
                  </a:lnTo>
                  <a:lnTo>
                    <a:pt x="208788" y="172720"/>
                  </a:lnTo>
                  <a:lnTo>
                    <a:pt x="209677" y="172720"/>
                  </a:lnTo>
                  <a:lnTo>
                    <a:pt x="208153" y="175260"/>
                  </a:lnTo>
                  <a:lnTo>
                    <a:pt x="218059" y="175260"/>
                  </a:lnTo>
                  <a:lnTo>
                    <a:pt x="218186" y="177800"/>
                  </a:lnTo>
                  <a:lnTo>
                    <a:pt x="217170" y="177800"/>
                  </a:lnTo>
                  <a:lnTo>
                    <a:pt x="216154" y="179070"/>
                  </a:lnTo>
                  <a:lnTo>
                    <a:pt x="215265" y="179070"/>
                  </a:lnTo>
                  <a:lnTo>
                    <a:pt x="215011" y="181610"/>
                  </a:lnTo>
                  <a:lnTo>
                    <a:pt x="216154" y="181610"/>
                  </a:lnTo>
                  <a:lnTo>
                    <a:pt x="217297" y="179070"/>
                  </a:lnTo>
                  <a:lnTo>
                    <a:pt x="221996" y="179070"/>
                  </a:lnTo>
                  <a:lnTo>
                    <a:pt x="221996" y="181610"/>
                  </a:lnTo>
                  <a:lnTo>
                    <a:pt x="222504" y="181610"/>
                  </a:lnTo>
                  <a:lnTo>
                    <a:pt x="222758" y="184150"/>
                  </a:lnTo>
                  <a:lnTo>
                    <a:pt x="222504" y="185420"/>
                  </a:lnTo>
                  <a:lnTo>
                    <a:pt x="220726" y="184404"/>
                  </a:lnTo>
                  <a:lnTo>
                    <a:pt x="220091" y="183134"/>
                  </a:lnTo>
                  <a:lnTo>
                    <a:pt x="218821" y="184404"/>
                  </a:lnTo>
                  <a:lnTo>
                    <a:pt x="218186" y="184150"/>
                  </a:lnTo>
                  <a:lnTo>
                    <a:pt x="217170" y="184150"/>
                  </a:lnTo>
                  <a:lnTo>
                    <a:pt x="216154" y="182880"/>
                  </a:lnTo>
                  <a:lnTo>
                    <a:pt x="215265" y="183007"/>
                  </a:lnTo>
                  <a:lnTo>
                    <a:pt x="212852" y="185166"/>
                  </a:lnTo>
                  <a:lnTo>
                    <a:pt x="214630" y="185928"/>
                  </a:lnTo>
                  <a:lnTo>
                    <a:pt x="215646" y="186182"/>
                  </a:lnTo>
                  <a:lnTo>
                    <a:pt x="215900" y="186309"/>
                  </a:lnTo>
                  <a:lnTo>
                    <a:pt x="216154" y="186563"/>
                  </a:lnTo>
                  <a:lnTo>
                    <a:pt x="216916" y="187071"/>
                  </a:lnTo>
                  <a:lnTo>
                    <a:pt x="218059" y="187071"/>
                  </a:lnTo>
                  <a:lnTo>
                    <a:pt x="217932" y="187706"/>
                  </a:lnTo>
                  <a:lnTo>
                    <a:pt x="218186" y="188214"/>
                  </a:lnTo>
                  <a:lnTo>
                    <a:pt x="218186" y="188722"/>
                  </a:lnTo>
                  <a:lnTo>
                    <a:pt x="217678" y="189992"/>
                  </a:lnTo>
                  <a:lnTo>
                    <a:pt x="216535" y="191008"/>
                  </a:lnTo>
                  <a:lnTo>
                    <a:pt x="215773" y="192659"/>
                  </a:lnTo>
                  <a:lnTo>
                    <a:pt x="215011" y="193421"/>
                  </a:lnTo>
                  <a:lnTo>
                    <a:pt x="215646" y="194310"/>
                  </a:lnTo>
                  <a:lnTo>
                    <a:pt x="216027" y="194437"/>
                  </a:lnTo>
                  <a:lnTo>
                    <a:pt x="216281" y="194310"/>
                  </a:lnTo>
                  <a:lnTo>
                    <a:pt x="216662" y="194437"/>
                  </a:lnTo>
                  <a:lnTo>
                    <a:pt x="216789" y="194183"/>
                  </a:lnTo>
                  <a:lnTo>
                    <a:pt x="217043" y="194056"/>
                  </a:lnTo>
                  <a:lnTo>
                    <a:pt x="218313" y="192913"/>
                  </a:lnTo>
                  <a:lnTo>
                    <a:pt x="219710" y="191770"/>
                  </a:lnTo>
                  <a:lnTo>
                    <a:pt x="220726" y="190373"/>
                  </a:lnTo>
                  <a:lnTo>
                    <a:pt x="223647" y="186055"/>
                  </a:lnTo>
                  <a:lnTo>
                    <a:pt x="222516" y="185420"/>
                  </a:lnTo>
                  <a:lnTo>
                    <a:pt x="225298" y="185420"/>
                  </a:lnTo>
                  <a:lnTo>
                    <a:pt x="225552" y="187960"/>
                  </a:lnTo>
                  <a:lnTo>
                    <a:pt x="225298" y="190500"/>
                  </a:lnTo>
                  <a:lnTo>
                    <a:pt x="224282" y="194310"/>
                  </a:lnTo>
                  <a:lnTo>
                    <a:pt x="223901" y="196850"/>
                  </a:lnTo>
                  <a:lnTo>
                    <a:pt x="223139" y="198120"/>
                  </a:lnTo>
                  <a:lnTo>
                    <a:pt x="222631" y="198120"/>
                  </a:lnTo>
                  <a:lnTo>
                    <a:pt x="222631" y="200660"/>
                  </a:lnTo>
                  <a:lnTo>
                    <a:pt x="223774" y="200660"/>
                  </a:lnTo>
                  <a:lnTo>
                    <a:pt x="223520" y="203200"/>
                  </a:lnTo>
                  <a:lnTo>
                    <a:pt x="223139" y="204470"/>
                  </a:lnTo>
                  <a:lnTo>
                    <a:pt x="221615" y="204470"/>
                  </a:lnTo>
                  <a:lnTo>
                    <a:pt x="220853" y="207010"/>
                  </a:lnTo>
                  <a:lnTo>
                    <a:pt x="219456" y="207010"/>
                  </a:lnTo>
                  <a:lnTo>
                    <a:pt x="217665" y="210845"/>
                  </a:lnTo>
                  <a:lnTo>
                    <a:pt x="211099" y="210845"/>
                  </a:lnTo>
                  <a:lnTo>
                    <a:pt x="209169" y="209550"/>
                  </a:lnTo>
                  <a:lnTo>
                    <a:pt x="207137" y="209550"/>
                  </a:lnTo>
                  <a:lnTo>
                    <a:pt x="204851" y="207010"/>
                  </a:lnTo>
                  <a:lnTo>
                    <a:pt x="192786" y="207010"/>
                  </a:lnTo>
                  <a:lnTo>
                    <a:pt x="191643" y="204470"/>
                  </a:lnTo>
                  <a:lnTo>
                    <a:pt x="191389" y="204470"/>
                  </a:lnTo>
                  <a:lnTo>
                    <a:pt x="189103" y="203200"/>
                  </a:lnTo>
                  <a:lnTo>
                    <a:pt x="188468" y="200660"/>
                  </a:lnTo>
                  <a:lnTo>
                    <a:pt x="188087" y="200660"/>
                  </a:lnTo>
                  <a:lnTo>
                    <a:pt x="188214" y="198120"/>
                  </a:lnTo>
                  <a:lnTo>
                    <a:pt x="187960" y="198120"/>
                  </a:lnTo>
                  <a:lnTo>
                    <a:pt x="187198" y="196850"/>
                  </a:lnTo>
                  <a:lnTo>
                    <a:pt x="185039" y="194310"/>
                  </a:lnTo>
                  <a:lnTo>
                    <a:pt x="179324" y="194310"/>
                  </a:lnTo>
                  <a:lnTo>
                    <a:pt x="177800" y="191770"/>
                  </a:lnTo>
                  <a:lnTo>
                    <a:pt x="177546" y="190500"/>
                  </a:lnTo>
                  <a:lnTo>
                    <a:pt x="176022" y="187960"/>
                  </a:lnTo>
                  <a:lnTo>
                    <a:pt x="175387" y="185420"/>
                  </a:lnTo>
                  <a:lnTo>
                    <a:pt x="173609" y="184150"/>
                  </a:lnTo>
                  <a:lnTo>
                    <a:pt x="171069" y="181610"/>
                  </a:lnTo>
                  <a:lnTo>
                    <a:pt x="168783" y="181610"/>
                  </a:lnTo>
                  <a:lnTo>
                    <a:pt x="165862" y="179070"/>
                  </a:lnTo>
                  <a:lnTo>
                    <a:pt x="164211" y="179070"/>
                  </a:lnTo>
                  <a:lnTo>
                    <a:pt x="162814" y="175260"/>
                  </a:lnTo>
                  <a:lnTo>
                    <a:pt x="162052" y="175260"/>
                  </a:lnTo>
                  <a:lnTo>
                    <a:pt x="160020" y="172720"/>
                  </a:lnTo>
                  <a:lnTo>
                    <a:pt x="156718" y="172720"/>
                  </a:lnTo>
                  <a:lnTo>
                    <a:pt x="156083" y="171450"/>
                  </a:lnTo>
                  <a:lnTo>
                    <a:pt x="155448" y="171450"/>
                  </a:lnTo>
                  <a:lnTo>
                    <a:pt x="154432" y="168910"/>
                  </a:lnTo>
                  <a:lnTo>
                    <a:pt x="150114" y="168910"/>
                  </a:lnTo>
                  <a:lnTo>
                    <a:pt x="149098" y="166370"/>
                  </a:lnTo>
                  <a:lnTo>
                    <a:pt x="141859" y="166370"/>
                  </a:lnTo>
                  <a:lnTo>
                    <a:pt x="139827" y="165100"/>
                  </a:lnTo>
                  <a:lnTo>
                    <a:pt x="137287" y="162560"/>
                  </a:lnTo>
                  <a:lnTo>
                    <a:pt x="134366" y="162560"/>
                  </a:lnTo>
                  <a:lnTo>
                    <a:pt x="133731" y="160020"/>
                  </a:lnTo>
                  <a:lnTo>
                    <a:pt x="130175" y="160020"/>
                  </a:lnTo>
                  <a:lnTo>
                    <a:pt x="129286" y="158750"/>
                  </a:lnTo>
                  <a:lnTo>
                    <a:pt x="127889" y="158750"/>
                  </a:lnTo>
                  <a:lnTo>
                    <a:pt x="127381" y="156210"/>
                  </a:lnTo>
                  <a:lnTo>
                    <a:pt x="125222" y="156210"/>
                  </a:lnTo>
                  <a:lnTo>
                    <a:pt x="125730" y="158750"/>
                  </a:lnTo>
                  <a:lnTo>
                    <a:pt x="125984" y="158750"/>
                  </a:lnTo>
                  <a:lnTo>
                    <a:pt x="126619" y="160020"/>
                  </a:lnTo>
                  <a:lnTo>
                    <a:pt x="129794" y="160020"/>
                  </a:lnTo>
                  <a:lnTo>
                    <a:pt x="130683" y="162560"/>
                  </a:lnTo>
                  <a:lnTo>
                    <a:pt x="133604" y="162560"/>
                  </a:lnTo>
                  <a:lnTo>
                    <a:pt x="134366" y="165100"/>
                  </a:lnTo>
                  <a:lnTo>
                    <a:pt x="135890" y="165100"/>
                  </a:lnTo>
                  <a:lnTo>
                    <a:pt x="137541" y="166370"/>
                  </a:lnTo>
                  <a:lnTo>
                    <a:pt x="138557" y="168910"/>
                  </a:lnTo>
                  <a:lnTo>
                    <a:pt x="140335" y="168910"/>
                  </a:lnTo>
                  <a:lnTo>
                    <a:pt x="141351" y="171450"/>
                  </a:lnTo>
                  <a:lnTo>
                    <a:pt x="142621" y="171450"/>
                  </a:lnTo>
                  <a:lnTo>
                    <a:pt x="144272" y="172720"/>
                  </a:lnTo>
                  <a:lnTo>
                    <a:pt x="145161" y="172720"/>
                  </a:lnTo>
                  <a:lnTo>
                    <a:pt x="146558" y="175260"/>
                  </a:lnTo>
                  <a:lnTo>
                    <a:pt x="147447" y="175260"/>
                  </a:lnTo>
                  <a:lnTo>
                    <a:pt x="148082" y="177800"/>
                  </a:lnTo>
                  <a:lnTo>
                    <a:pt x="149098" y="179070"/>
                  </a:lnTo>
                  <a:lnTo>
                    <a:pt x="150114" y="181610"/>
                  </a:lnTo>
                  <a:lnTo>
                    <a:pt x="154686" y="181610"/>
                  </a:lnTo>
                  <a:lnTo>
                    <a:pt x="156337" y="184150"/>
                  </a:lnTo>
                  <a:lnTo>
                    <a:pt x="158623" y="185420"/>
                  </a:lnTo>
                  <a:lnTo>
                    <a:pt x="160528" y="185420"/>
                  </a:lnTo>
                  <a:lnTo>
                    <a:pt x="160274" y="187960"/>
                  </a:lnTo>
                  <a:lnTo>
                    <a:pt x="169037" y="187960"/>
                  </a:lnTo>
                  <a:lnTo>
                    <a:pt x="170180" y="190500"/>
                  </a:lnTo>
                  <a:lnTo>
                    <a:pt x="171196" y="190500"/>
                  </a:lnTo>
                  <a:lnTo>
                    <a:pt x="172847" y="191770"/>
                  </a:lnTo>
                  <a:lnTo>
                    <a:pt x="173228" y="194310"/>
                  </a:lnTo>
                  <a:lnTo>
                    <a:pt x="175006" y="194310"/>
                  </a:lnTo>
                  <a:lnTo>
                    <a:pt x="176276" y="198120"/>
                  </a:lnTo>
                  <a:lnTo>
                    <a:pt x="177927" y="198120"/>
                  </a:lnTo>
                  <a:lnTo>
                    <a:pt x="179070" y="200660"/>
                  </a:lnTo>
                  <a:lnTo>
                    <a:pt x="181483" y="200660"/>
                  </a:lnTo>
                  <a:lnTo>
                    <a:pt x="181737" y="203200"/>
                  </a:lnTo>
                  <a:lnTo>
                    <a:pt x="181610" y="204470"/>
                  </a:lnTo>
                  <a:lnTo>
                    <a:pt x="180467" y="204470"/>
                  </a:lnTo>
                  <a:lnTo>
                    <a:pt x="179705" y="207010"/>
                  </a:lnTo>
                  <a:lnTo>
                    <a:pt x="183388" y="207010"/>
                  </a:lnTo>
                  <a:lnTo>
                    <a:pt x="184277" y="204470"/>
                  </a:lnTo>
                  <a:lnTo>
                    <a:pt x="185039" y="204470"/>
                  </a:lnTo>
                  <a:lnTo>
                    <a:pt x="185420" y="207010"/>
                  </a:lnTo>
                  <a:lnTo>
                    <a:pt x="185928" y="207010"/>
                  </a:lnTo>
                  <a:lnTo>
                    <a:pt x="185039" y="209550"/>
                  </a:lnTo>
                  <a:lnTo>
                    <a:pt x="184645" y="210845"/>
                  </a:lnTo>
                  <a:lnTo>
                    <a:pt x="183629" y="210845"/>
                  </a:lnTo>
                  <a:lnTo>
                    <a:pt x="183007" y="213360"/>
                  </a:lnTo>
                  <a:lnTo>
                    <a:pt x="185166" y="213360"/>
                  </a:lnTo>
                  <a:lnTo>
                    <a:pt x="185661" y="210845"/>
                  </a:lnTo>
                  <a:lnTo>
                    <a:pt x="187579" y="210845"/>
                  </a:lnTo>
                  <a:lnTo>
                    <a:pt x="188214" y="213360"/>
                  </a:lnTo>
                  <a:lnTo>
                    <a:pt x="190500" y="213360"/>
                  </a:lnTo>
                  <a:lnTo>
                    <a:pt x="190881" y="215900"/>
                  </a:lnTo>
                  <a:lnTo>
                    <a:pt x="191135" y="217170"/>
                  </a:lnTo>
                  <a:lnTo>
                    <a:pt x="190627" y="217170"/>
                  </a:lnTo>
                  <a:lnTo>
                    <a:pt x="190119" y="219710"/>
                  </a:lnTo>
                  <a:lnTo>
                    <a:pt x="190119" y="223520"/>
                  </a:lnTo>
                  <a:lnTo>
                    <a:pt x="189738" y="223520"/>
                  </a:lnTo>
                  <a:lnTo>
                    <a:pt x="189484" y="228600"/>
                  </a:lnTo>
                  <a:lnTo>
                    <a:pt x="189357" y="229870"/>
                  </a:lnTo>
                  <a:lnTo>
                    <a:pt x="187452" y="232410"/>
                  </a:lnTo>
                  <a:lnTo>
                    <a:pt x="185801" y="234950"/>
                  </a:lnTo>
                  <a:lnTo>
                    <a:pt x="184531" y="236220"/>
                  </a:lnTo>
                  <a:lnTo>
                    <a:pt x="179324" y="236220"/>
                  </a:lnTo>
                  <a:lnTo>
                    <a:pt x="178181" y="234950"/>
                  </a:lnTo>
                  <a:lnTo>
                    <a:pt x="174752" y="234950"/>
                  </a:lnTo>
                  <a:lnTo>
                    <a:pt x="172847" y="232410"/>
                  </a:lnTo>
                  <a:lnTo>
                    <a:pt x="167386" y="232410"/>
                  </a:lnTo>
                  <a:lnTo>
                    <a:pt x="165862" y="234950"/>
                  </a:lnTo>
                  <a:lnTo>
                    <a:pt x="160147" y="234950"/>
                  </a:lnTo>
                  <a:lnTo>
                    <a:pt x="158369" y="232410"/>
                  </a:lnTo>
                  <a:lnTo>
                    <a:pt x="154051" y="232410"/>
                  </a:lnTo>
                  <a:lnTo>
                    <a:pt x="151892" y="229870"/>
                  </a:lnTo>
                  <a:lnTo>
                    <a:pt x="149098" y="229870"/>
                  </a:lnTo>
                  <a:lnTo>
                    <a:pt x="151003" y="232410"/>
                  </a:lnTo>
                  <a:lnTo>
                    <a:pt x="153289" y="232410"/>
                  </a:lnTo>
                  <a:lnTo>
                    <a:pt x="154686" y="234950"/>
                  </a:lnTo>
                  <a:lnTo>
                    <a:pt x="155956" y="234950"/>
                  </a:lnTo>
                  <a:lnTo>
                    <a:pt x="157353" y="236220"/>
                  </a:lnTo>
                  <a:lnTo>
                    <a:pt x="171577" y="236220"/>
                  </a:lnTo>
                  <a:lnTo>
                    <a:pt x="173355" y="238760"/>
                  </a:lnTo>
                  <a:lnTo>
                    <a:pt x="178943" y="238760"/>
                  </a:lnTo>
                  <a:lnTo>
                    <a:pt x="179959" y="241300"/>
                  </a:lnTo>
                  <a:lnTo>
                    <a:pt x="181102" y="241300"/>
                  </a:lnTo>
                  <a:lnTo>
                    <a:pt x="182118" y="242570"/>
                  </a:lnTo>
                  <a:lnTo>
                    <a:pt x="184531" y="242570"/>
                  </a:lnTo>
                  <a:lnTo>
                    <a:pt x="185547" y="245110"/>
                  </a:lnTo>
                  <a:lnTo>
                    <a:pt x="186817" y="245110"/>
                  </a:lnTo>
                  <a:lnTo>
                    <a:pt x="192278" y="251460"/>
                  </a:lnTo>
                  <a:lnTo>
                    <a:pt x="193040" y="254000"/>
                  </a:lnTo>
                  <a:lnTo>
                    <a:pt x="193802" y="254000"/>
                  </a:lnTo>
                  <a:lnTo>
                    <a:pt x="194183" y="255270"/>
                  </a:lnTo>
                  <a:lnTo>
                    <a:pt x="194691" y="255270"/>
                  </a:lnTo>
                  <a:lnTo>
                    <a:pt x="194310" y="257810"/>
                  </a:lnTo>
                  <a:lnTo>
                    <a:pt x="193040" y="257810"/>
                  </a:lnTo>
                  <a:lnTo>
                    <a:pt x="191770" y="260350"/>
                  </a:lnTo>
                  <a:lnTo>
                    <a:pt x="190373" y="257810"/>
                  </a:lnTo>
                  <a:lnTo>
                    <a:pt x="189103" y="260350"/>
                  </a:lnTo>
                  <a:lnTo>
                    <a:pt x="186817" y="260350"/>
                  </a:lnTo>
                  <a:lnTo>
                    <a:pt x="186817" y="261620"/>
                  </a:lnTo>
                  <a:lnTo>
                    <a:pt x="186436" y="264160"/>
                  </a:lnTo>
                  <a:lnTo>
                    <a:pt x="184912" y="264160"/>
                  </a:lnTo>
                  <a:lnTo>
                    <a:pt x="185928" y="261620"/>
                  </a:lnTo>
                  <a:lnTo>
                    <a:pt x="186817" y="261620"/>
                  </a:lnTo>
                  <a:lnTo>
                    <a:pt x="186817" y="260350"/>
                  </a:lnTo>
                  <a:lnTo>
                    <a:pt x="184277" y="260350"/>
                  </a:lnTo>
                  <a:lnTo>
                    <a:pt x="182499" y="261620"/>
                  </a:lnTo>
                  <a:lnTo>
                    <a:pt x="181991" y="261620"/>
                  </a:lnTo>
                  <a:lnTo>
                    <a:pt x="182753" y="264160"/>
                  </a:lnTo>
                  <a:lnTo>
                    <a:pt x="183769" y="264160"/>
                  </a:lnTo>
                  <a:lnTo>
                    <a:pt x="183134" y="266700"/>
                  </a:lnTo>
                  <a:lnTo>
                    <a:pt x="180594" y="266700"/>
                  </a:lnTo>
                  <a:lnTo>
                    <a:pt x="180340" y="267970"/>
                  </a:lnTo>
                  <a:lnTo>
                    <a:pt x="186436" y="267970"/>
                  </a:lnTo>
                  <a:lnTo>
                    <a:pt x="187833" y="266700"/>
                  </a:lnTo>
                  <a:lnTo>
                    <a:pt x="188976" y="264160"/>
                  </a:lnTo>
                  <a:lnTo>
                    <a:pt x="194945" y="264160"/>
                  </a:lnTo>
                  <a:lnTo>
                    <a:pt x="195834" y="261620"/>
                  </a:lnTo>
                  <a:lnTo>
                    <a:pt x="202184" y="261620"/>
                  </a:lnTo>
                  <a:lnTo>
                    <a:pt x="203327" y="264160"/>
                  </a:lnTo>
                  <a:lnTo>
                    <a:pt x="205105" y="264160"/>
                  </a:lnTo>
                  <a:lnTo>
                    <a:pt x="204851" y="266700"/>
                  </a:lnTo>
                  <a:lnTo>
                    <a:pt x="205232" y="267970"/>
                  </a:lnTo>
                  <a:lnTo>
                    <a:pt x="204978" y="267970"/>
                  </a:lnTo>
                  <a:lnTo>
                    <a:pt x="204978" y="270510"/>
                  </a:lnTo>
                  <a:lnTo>
                    <a:pt x="203835" y="274320"/>
                  </a:lnTo>
                  <a:lnTo>
                    <a:pt x="203327" y="276860"/>
                  </a:lnTo>
                  <a:lnTo>
                    <a:pt x="202057" y="279400"/>
                  </a:lnTo>
                  <a:lnTo>
                    <a:pt x="200660" y="280670"/>
                  </a:lnTo>
                  <a:lnTo>
                    <a:pt x="197739" y="283210"/>
                  </a:lnTo>
                  <a:lnTo>
                    <a:pt x="196596" y="283210"/>
                  </a:lnTo>
                  <a:lnTo>
                    <a:pt x="195580" y="285750"/>
                  </a:lnTo>
                  <a:lnTo>
                    <a:pt x="194310" y="285750"/>
                  </a:lnTo>
                  <a:lnTo>
                    <a:pt x="193802" y="287020"/>
                  </a:lnTo>
                  <a:lnTo>
                    <a:pt x="189611" y="287020"/>
                  </a:lnTo>
                  <a:lnTo>
                    <a:pt x="187452" y="289560"/>
                  </a:lnTo>
                  <a:lnTo>
                    <a:pt x="178308" y="289560"/>
                  </a:lnTo>
                  <a:lnTo>
                    <a:pt x="176149" y="287020"/>
                  </a:lnTo>
                  <a:lnTo>
                    <a:pt x="171450" y="287020"/>
                  </a:lnTo>
                  <a:lnTo>
                    <a:pt x="167132" y="285750"/>
                  </a:lnTo>
                  <a:lnTo>
                    <a:pt x="164846" y="287020"/>
                  </a:lnTo>
                  <a:lnTo>
                    <a:pt x="157226" y="287020"/>
                  </a:lnTo>
                  <a:lnTo>
                    <a:pt x="157480" y="289560"/>
                  </a:lnTo>
                  <a:lnTo>
                    <a:pt x="172974" y="289560"/>
                  </a:lnTo>
                  <a:lnTo>
                    <a:pt x="175514" y="292100"/>
                  </a:lnTo>
                  <a:lnTo>
                    <a:pt x="178308" y="293370"/>
                  </a:lnTo>
                  <a:lnTo>
                    <a:pt x="186817" y="293370"/>
                  </a:lnTo>
                  <a:lnTo>
                    <a:pt x="190500" y="289560"/>
                  </a:lnTo>
                  <a:lnTo>
                    <a:pt x="192405" y="289560"/>
                  </a:lnTo>
                  <a:lnTo>
                    <a:pt x="195453" y="287020"/>
                  </a:lnTo>
                  <a:lnTo>
                    <a:pt x="197358" y="287020"/>
                  </a:lnTo>
                  <a:lnTo>
                    <a:pt x="198247" y="285750"/>
                  </a:lnTo>
                  <a:lnTo>
                    <a:pt x="199009" y="285750"/>
                  </a:lnTo>
                  <a:lnTo>
                    <a:pt x="199898" y="283210"/>
                  </a:lnTo>
                  <a:lnTo>
                    <a:pt x="201676" y="283210"/>
                  </a:lnTo>
                  <a:lnTo>
                    <a:pt x="202311" y="280670"/>
                  </a:lnTo>
                  <a:lnTo>
                    <a:pt x="203073" y="280670"/>
                  </a:lnTo>
                  <a:lnTo>
                    <a:pt x="203962" y="279400"/>
                  </a:lnTo>
                  <a:lnTo>
                    <a:pt x="205867" y="276860"/>
                  </a:lnTo>
                  <a:lnTo>
                    <a:pt x="206756" y="274320"/>
                  </a:lnTo>
                  <a:lnTo>
                    <a:pt x="206883" y="270510"/>
                  </a:lnTo>
                  <a:lnTo>
                    <a:pt x="207645" y="270510"/>
                  </a:lnTo>
                  <a:lnTo>
                    <a:pt x="208153" y="267970"/>
                  </a:lnTo>
                  <a:lnTo>
                    <a:pt x="209042" y="266700"/>
                  </a:lnTo>
                  <a:lnTo>
                    <a:pt x="209804" y="264160"/>
                  </a:lnTo>
                  <a:lnTo>
                    <a:pt x="208915" y="261620"/>
                  </a:lnTo>
                  <a:lnTo>
                    <a:pt x="203708" y="261620"/>
                  </a:lnTo>
                  <a:lnTo>
                    <a:pt x="203200" y="260350"/>
                  </a:lnTo>
                  <a:lnTo>
                    <a:pt x="202311" y="260350"/>
                  </a:lnTo>
                  <a:lnTo>
                    <a:pt x="199771" y="255270"/>
                  </a:lnTo>
                  <a:lnTo>
                    <a:pt x="200279" y="255270"/>
                  </a:lnTo>
                  <a:lnTo>
                    <a:pt x="199009" y="248920"/>
                  </a:lnTo>
                  <a:lnTo>
                    <a:pt x="197612" y="247650"/>
                  </a:lnTo>
                  <a:lnTo>
                    <a:pt x="193421" y="245110"/>
                  </a:lnTo>
                  <a:lnTo>
                    <a:pt x="191897" y="242570"/>
                  </a:lnTo>
                  <a:lnTo>
                    <a:pt x="190754" y="241300"/>
                  </a:lnTo>
                  <a:lnTo>
                    <a:pt x="188595" y="238760"/>
                  </a:lnTo>
                  <a:lnTo>
                    <a:pt x="187960" y="238760"/>
                  </a:lnTo>
                  <a:lnTo>
                    <a:pt x="187071" y="236220"/>
                  </a:lnTo>
                  <a:lnTo>
                    <a:pt x="188595" y="236220"/>
                  </a:lnTo>
                  <a:lnTo>
                    <a:pt x="189865" y="234950"/>
                  </a:lnTo>
                  <a:lnTo>
                    <a:pt x="190500" y="232410"/>
                  </a:lnTo>
                  <a:lnTo>
                    <a:pt x="193802" y="228600"/>
                  </a:lnTo>
                  <a:lnTo>
                    <a:pt x="194818" y="226060"/>
                  </a:lnTo>
                  <a:lnTo>
                    <a:pt x="195580" y="223520"/>
                  </a:lnTo>
                  <a:lnTo>
                    <a:pt x="196215" y="220980"/>
                  </a:lnTo>
                  <a:lnTo>
                    <a:pt x="197739" y="219710"/>
                  </a:lnTo>
                  <a:lnTo>
                    <a:pt x="198882" y="217170"/>
                  </a:lnTo>
                  <a:lnTo>
                    <a:pt x="198882" y="215900"/>
                  </a:lnTo>
                  <a:lnTo>
                    <a:pt x="199936" y="213563"/>
                  </a:lnTo>
                  <a:lnTo>
                    <a:pt x="200025" y="213360"/>
                  </a:lnTo>
                  <a:lnTo>
                    <a:pt x="200406" y="213360"/>
                  </a:lnTo>
                  <a:lnTo>
                    <a:pt x="201155" y="210845"/>
                  </a:lnTo>
                  <a:lnTo>
                    <a:pt x="208178" y="210845"/>
                  </a:lnTo>
                  <a:lnTo>
                    <a:pt x="210820" y="213360"/>
                  </a:lnTo>
                  <a:lnTo>
                    <a:pt x="218567" y="213360"/>
                  </a:lnTo>
                  <a:lnTo>
                    <a:pt x="221081" y="210845"/>
                  </a:lnTo>
                  <a:lnTo>
                    <a:pt x="226822" y="204470"/>
                  </a:lnTo>
                  <a:lnTo>
                    <a:pt x="228473" y="200660"/>
                  </a:lnTo>
                  <a:lnTo>
                    <a:pt x="229235" y="194310"/>
                  </a:lnTo>
                  <a:lnTo>
                    <a:pt x="229743" y="191770"/>
                  </a:lnTo>
                  <a:lnTo>
                    <a:pt x="230632" y="190500"/>
                  </a:lnTo>
                  <a:lnTo>
                    <a:pt x="230124" y="185420"/>
                  </a:lnTo>
                  <a:lnTo>
                    <a:pt x="229870" y="184150"/>
                  </a:lnTo>
                  <a:lnTo>
                    <a:pt x="227838" y="179070"/>
                  </a:lnTo>
                  <a:lnTo>
                    <a:pt x="227457" y="179070"/>
                  </a:lnTo>
                  <a:lnTo>
                    <a:pt x="227076" y="177800"/>
                  </a:lnTo>
                  <a:lnTo>
                    <a:pt x="227330" y="177800"/>
                  </a:lnTo>
                  <a:lnTo>
                    <a:pt x="227711" y="175260"/>
                  </a:lnTo>
                  <a:lnTo>
                    <a:pt x="233045" y="175260"/>
                  </a:lnTo>
                  <a:lnTo>
                    <a:pt x="234696" y="172720"/>
                  </a:lnTo>
                  <a:lnTo>
                    <a:pt x="239141" y="172720"/>
                  </a:lnTo>
                  <a:lnTo>
                    <a:pt x="241427" y="171450"/>
                  </a:lnTo>
                  <a:lnTo>
                    <a:pt x="242697" y="171450"/>
                  </a:lnTo>
                  <a:lnTo>
                    <a:pt x="249936" y="166370"/>
                  </a:lnTo>
                  <a:lnTo>
                    <a:pt x="252095" y="166370"/>
                  </a:lnTo>
                  <a:lnTo>
                    <a:pt x="255524" y="165100"/>
                  </a:lnTo>
                  <a:lnTo>
                    <a:pt x="258191" y="162560"/>
                  </a:lnTo>
                  <a:lnTo>
                    <a:pt x="261112" y="160020"/>
                  </a:lnTo>
                  <a:lnTo>
                    <a:pt x="262763" y="156210"/>
                  </a:lnTo>
                  <a:lnTo>
                    <a:pt x="265303" y="153670"/>
                  </a:lnTo>
                  <a:lnTo>
                    <a:pt x="281686" y="127000"/>
                  </a:lnTo>
                  <a:lnTo>
                    <a:pt x="283210" y="124460"/>
                  </a:lnTo>
                  <a:lnTo>
                    <a:pt x="284353" y="120650"/>
                  </a:lnTo>
                  <a:lnTo>
                    <a:pt x="285623" y="114300"/>
                  </a:lnTo>
                  <a:lnTo>
                    <a:pt x="285750" y="107950"/>
                  </a:lnTo>
                  <a:lnTo>
                    <a:pt x="286258" y="102870"/>
                  </a:lnTo>
                  <a:lnTo>
                    <a:pt x="286639" y="101600"/>
                  </a:lnTo>
                  <a:lnTo>
                    <a:pt x="286893" y="9906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2587752" y="1611121"/>
              <a:ext cx="221615" cy="354965"/>
            </a:xfrm>
            <a:custGeom>
              <a:avLst/>
              <a:gdLst/>
              <a:ahLst/>
              <a:cxnLst/>
              <a:rect l="l" t="t" r="r" b="b"/>
              <a:pathLst>
                <a:path w="221614" h="354964">
                  <a:moveTo>
                    <a:pt x="7493" y="245491"/>
                  </a:moveTo>
                  <a:lnTo>
                    <a:pt x="5080" y="243459"/>
                  </a:lnTo>
                  <a:lnTo>
                    <a:pt x="4445" y="242697"/>
                  </a:lnTo>
                  <a:lnTo>
                    <a:pt x="4064" y="241427"/>
                  </a:lnTo>
                  <a:lnTo>
                    <a:pt x="4064" y="240030"/>
                  </a:lnTo>
                  <a:lnTo>
                    <a:pt x="3048" y="239014"/>
                  </a:lnTo>
                  <a:lnTo>
                    <a:pt x="2540" y="238379"/>
                  </a:lnTo>
                  <a:lnTo>
                    <a:pt x="1524" y="238760"/>
                  </a:lnTo>
                  <a:lnTo>
                    <a:pt x="1397" y="239522"/>
                  </a:lnTo>
                  <a:lnTo>
                    <a:pt x="0" y="239903"/>
                  </a:lnTo>
                  <a:lnTo>
                    <a:pt x="2032" y="241808"/>
                  </a:lnTo>
                  <a:lnTo>
                    <a:pt x="2413" y="242443"/>
                  </a:lnTo>
                  <a:lnTo>
                    <a:pt x="2540" y="243205"/>
                  </a:lnTo>
                  <a:lnTo>
                    <a:pt x="2921" y="243713"/>
                  </a:lnTo>
                  <a:lnTo>
                    <a:pt x="4064" y="244983"/>
                  </a:lnTo>
                  <a:lnTo>
                    <a:pt x="4699" y="245872"/>
                  </a:lnTo>
                  <a:lnTo>
                    <a:pt x="5588" y="246634"/>
                  </a:lnTo>
                  <a:lnTo>
                    <a:pt x="5842" y="246888"/>
                  </a:lnTo>
                  <a:lnTo>
                    <a:pt x="6223" y="246761"/>
                  </a:lnTo>
                  <a:lnTo>
                    <a:pt x="6477" y="246634"/>
                  </a:lnTo>
                  <a:lnTo>
                    <a:pt x="7493" y="245491"/>
                  </a:lnTo>
                  <a:close/>
                </a:path>
                <a:path w="221614" h="354964">
                  <a:moveTo>
                    <a:pt x="9906" y="239903"/>
                  </a:moveTo>
                  <a:lnTo>
                    <a:pt x="9144" y="239141"/>
                  </a:lnTo>
                  <a:lnTo>
                    <a:pt x="8890" y="238252"/>
                  </a:lnTo>
                  <a:lnTo>
                    <a:pt x="8763" y="237871"/>
                  </a:lnTo>
                  <a:lnTo>
                    <a:pt x="8509" y="236855"/>
                  </a:lnTo>
                  <a:lnTo>
                    <a:pt x="8382" y="236601"/>
                  </a:lnTo>
                  <a:lnTo>
                    <a:pt x="8001" y="236474"/>
                  </a:lnTo>
                  <a:lnTo>
                    <a:pt x="7747" y="236601"/>
                  </a:lnTo>
                  <a:lnTo>
                    <a:pt x="7112" y="237109"/>
                  </a:lnTo>
                  <a:lnTo>
                    <a:pt x="7366" y="237998"/>
                  </a:lnTo>
                  <a:lnTo>
                    <a:pt x="7493" y="238633"/>
                  </a:lnTo>
                  <a:lnTo>
                    <a:pt x="7112" y="239268"/>
                  </a:lnTo>
                  <a:lnTo>
                    <a:pt x="7747" y="239903"/>
                  </a:lnTo>
                  <a:lnTo>
                    <a:pt x="8001" y="240411"/>
                  </a:lnTo>
                  <a:lnTo>
                    <a:pt x="8509" y="241173"/>
                  </a:lnTo>
                  <a:lnTo>
                    <a:pt x="9271" y="241554"/>
                  </a:lnTo>
                  <a:lnTo>
                    <a:pt x="9906" y="241300"/>
                  </a:lnTo>
                  <a:lnTo>
                    <a:pt x="9906" y="240792"/>
                  </a:lnTo>
                  <a:lnTo>
                    <a:pt x="9906" y="239903"/>
                  </a:lnTo>
                  <a:close/>
                </a:path>
                <a:path w="221614" h="354964">
                  <a:moveTo>
                    <a:pt x="14351" y="295275"/>
                  </a:moveTo>
                  <a:lnTo>
                    <a:pt x="12319" y="294259"/>
                  </a:lnTo>
                  <a:lnTo>
                    <a:pt x="10922" y="293751"/>
                  </a:lnTo>
                  <a:lnTo>
                    <a:pt x="9779" y="292989"/>
                  </a:lnTo>
                  <a:lnTo>
                    <a:pt x="9652" y="292862"/>
                  </a:lnTo>
                  <a:lnTo>
                    <a:pt x="9271" y="292862"/>
                  </a:lnTo>
                  <a:lnTo>
                    <a:pt x="8001" y="294005"/>
                  </a:lnTo>
                  <a:lnTo>
                    <a:pt x="12446" y="295402"/>
                  </a:lnTo>
                  <a:lnTo>
                    <a:pt x="13208" y="295910"/>
                  </a:lnTo>
                  <a:lnTo>
                    <a:pt x="13843" y="296164"/>
                  </a:lnTo>
                  <a:lnTo>
                    <a:pt x="14351" y="295275"/>
                  </a:lnTo>
                  <a:close/>
                </a:path>
                <a:path w="221614" h="354964">
                  <a:moveTo>
                    <a:pt x="18034" y="292100"/>
                  </a:moveTo>
                  <a:lnTo>
                    <a:pt x="17907" y="291846"/>
                  </a:lnTo>
                  <a:lnTo>
                    <a:pt x="17653" y="291719"/>
                  </a:lnTo>
                  <a:lnTo>
                    <a:pt x="17399" y="291211"/>
                  </a:lnTo>
                  <a:lnTo>
                    <a:pt x="17018" y="290830"/>
                  </a:lnTo>
                  <a:lnTo>
                    <a:pt x="14478" y="289433"/>
                  </a:lnTo>
                  <a:lnTo>
                    <a:pt x="12065" y="289179"/>
                  </a:lnTo>
                  <a:lnTo>
                    <a:pt x="9906" y="288290"/>
                  </a:lnTo>
                  <a:lnTo>
                    <a:pt x="9398" y="287909"/>
                  </a:lnTo>
                  <a:lnTo>
                    <a:pt x="8890" y="287147"/>
                  </a:lnTo>
                  <a:lnTo>
                    <a:pt x="8128" y="287401"/>
                  </a:lnTo>
                  <a:lnTo>
                    <a:pt x="7620" y="287147"/>
                  </a:lnTo>
                  <a:lnTo>
                    <a:pt x="7366" y="287147"/>
                  </a:lnTo>
                  <a:lnTo>
                    <a:pt x="6477" y="287274"/>
                  </a:lnTo>
                  <a:lnTo>
                    <a:pt x="6985" y="287909"/>
                  </a:lnTo>
                  <a:lnTo>
                    <a:pt x="7493" y="288163"/>
                  </a:lnTo>
                  <a:lnTo>
                    <a:pt x="7493" y="288544"/>
                  </a:lnTo>
                  <a:lnTo>
                    <a:pt x="7620" y="288925"/>
                  </a:lnTo>
                  <a:lnTo>
                    <a:pt x="9398" y="290449"/>
                  </a:lnTo>
                  <a:lnTo>
                    <a:pt x="10287" y="290957"/>
                  </a:lnTo>
                  <a:lnTo>
                    <a:pt x="11049" y="291465"/>
                  </a:lnTo>
                  <a:lnTo>
                    <a:pt x="12065" y="291719"/>
                  </a:lnTo>
                  <a:lnTo>
                    <a:pt x="12954" y="291719"/>
                  </a:lnTo>
                  <a:lnTo>
                    <a:pt x="14224" y="291973"/>
                  </a:lnTo>
                  <a:lnTo>
                    <a:pt x="15367" y="292354"/>
                  </a:lnTo>
                  <a:lnTo>
                    <a:pt x="16637" y="292862"/>
                  </a:lnTo>
                  <a:lnTo>
                    <a:pt x="17145" y="293116"/>
                  </a:lnTo>
                  <a:lnTo>
                    <a:pt x="17907" y="293243"/>
                  </a:lnTo>
                  <a:lnTo>
                    <a:pt x="18034" y="292100"/>
                  </a:lnTo>
                  <a:close/>
                </a:path>
                <a:path w="221614" h="354964">
                  <a:moveTo>
                    <a:pt x="19558" y="300482"/>
                  </a:moveTo>
                  <a:lnTo>
                    <a:pt x="19304" y="300101"/>
                  </a:lnTo>
                  <a:lnTo>
                    <a:pt x="18161" y="299974"/>
                  </a:lnTo>
                  <a:lnTo>
                    <a:pt x="17399" y="299847"/>
                  </a:lnTo>
                  <a:lnTo>
                    <a:pt x="15875" y="299466"/>
                  </a:lnTo>
                  <a:lnTo>
                    <a:pt x="15113" y="298958"/>
                  </a:lnTo>
                  <a:lnTo>
                    <a:pt x="14351" y="298577"/>
                  </a:lnTo>
                  <a:lnTo>
                    <a:pt x="14224" y="298450"/>
                  </a:lnTo>
                  <a:lnTo>
                    <a:pt x="12954" y="299212"/>
                  </a:lnTo>
                  <a:lnTo>
                    <a:pt x="15240" y="300482"/>
                  </a:lnTo>
                  <a:lnTo>
                    <a:pt x="15875" y="300609"/>
                  </a:lnTo>
                  <a:lnTo>
                    <a:pt x="16764" y="300863"/>
                  </a:lnTo>
                  <a:lnTo>
                    <a:pt x="19304" y="302133"/>
                  </a:lnTo>
                  <a:lnTo>
                    <a:pt x="19558" y="300482"/>
                  </a:lnTo>
                  <a:close/>
                </a:path>
                <a:path w="221614" h="354964">
                  <a:moveTo>
                    <a:pt x="23114" y="341630"/>
                  </a:moveTo>
                  <a:lnTo>
                    <a:pt x="21971" y="341122"/>
                  </a:lnTo>
                  <a:lnTo>
                    <a:pt x="20320" y="340741"/>
                  </a:lnTo>
                  <a:lnTo>
                    <a:pt x="16637" y="346202"/>
                  </a:lnTo>
                  <a:lnTo>
                    <a:pt x="12954" y="350266"/>
                  </a:lnTo>
                  <a:lnTo>
                    <a:pt x="11811" y="351790"/>
                  </a:lnTo>
                  <a:lnTo>
                    <a:pt x="11303" y="352425"/>
                  </a:lnTo>
                  <a:lnTo>
                    <a:pt x="10414" y="353441"/>
                  </a:lnTo>
                  <a:lnTo>
                    <a:pt x="11811" y="354457"/>
                  </a:lnTo>
                  <a:lnTo>
                    <a:pt x="12573" y="354203"/>
                  </a:lnTo>
                  <a:lnTo>
                    <a:pt x="13208" y="354203"/>
                  </a:lnTo>
                  <a:lnTo>
                    <a:pt x="13970" y="354076"/>
                  </a:lnTo>
                  <a:lnTo>
                    <a:pt x="14351" y="353314"/>
                  </a:lnTo>
                  <a:lnTo>
                    <a:pt x="17272" y="349758"/>
                  </a:lnTo>
                  <a:lnTo>
                    <a:pt x="19939" y="346837"/>
                  </a:lnTo>
                  <a:lnTo>
                    <a:pt x="21844" y="343408"/>
                  </a:lnTo>
                  <a:lnTo>
                    <a:pt x="22352" y="342773"/>
                  </a:lnTo>
                  <a:lnTo>
                    <a:pt x="23114" y="341630"/>
                  </a:lnTo>
                  <a:close/>
                </a:path>
                <a:path w="221614" h="354964">
                  <a:moveTo>
                    <a:pt x="24511" y="264160"/>
                  </a:moveTo>
                  <a:lnTo>
                    <a:pt x="24384" y="263652"/>
                  </a:lnTo>
                  <a:lnTo>
                    <a:pt x="22860" y="262636"/>
                  </a:lnTo>
                  <a:lnTo>
                    <a:pt x="21717" y="262128"/>
                  </a:lnTo>
                  <a:lnTo>
                    <a:pt x="20447" y="261493"/>
                  </a:lnTo>
                  <a:lnTo>
                    <a:pt x="19558" y="260985"/>
                  </a:lnTo>
                  <a:lnTo>
                    <a:pt x="17653" y="260350"/>
                  </a:lnTo>
                  <a:lnTo>
                    <a:pt x="17018" y="260096"/>
                  </a:lnTo>
                  <a:lnTo>
                    <a:pt x="16002" y="259842"/>
                  </a:lnTo>
                  <a:lnTo>
                    <a:pt x="16129" y="260858"/>
                  </a:lnTo>
                  <a:lnTo>
                    <a:pt x="16383" y="261366"/>
                  </a:lnTo>
                  <a:lnTo>
                    <a:pt x="17018" y="261747"/>
                  </a:lnTo>
                  <a:lnTo>
                    <a:pt x="17526" y="262128"/>
                  </a:lnTo>
                  <a:lnTo>
                    <a:pt x="18796" y="262636"/>
                  </a:lnTo>
                  <a:lnTo>
                    <a:pt x="19939" y="263398"/>
                  </a:lnTo>
                  <a:lnTo>
                    <a:pt x="21209" y="264033"/>
                  </a:lnTo>
                  <a:lnTo>
                    <a:pt x="22098" y="264287"/>
                  </a:lnTo>
                  <a:lnTo>
                    <a:pt x="23749" y="265684"/>
                  </a:lnTo>
                  <a:lnTo>
                    <a:pt x="24384" y="264541"/>
                  </a:lnTo>
                  <a:lnTo>
                    <a:pt x="24511" y="264160"/>
                  </a:lnTo>
                  <a:close/>
                </a:path>
                <a:path w="221614" h="354964">
                  <a:moveTo>
                    <a:pt x="24765" y="259334"/>
                  </a:moveTo>
                  <a:lnTo>
                    <a:pt x="24638" y="259080"/>
                  </a:lnTo>
                  <a:lnTo>
                    <a:pt x="24384" y="258953"/>
                  </a:lnTo>
                  <a:lnTo>
                    <a:pt x="22606" y="258445"/>
                  </a:lnTo>
                  <a:lnTo>
                    <a:pt x="20955" y="257556"/>
                  </a:lnTo>
                  <a:lnTo>
                    <a:pt x="19431" y="256540"/>
                  </a:lnTo>
                  <a:lnTo>
                    <a:pt x="17526" y="256794"/>
                  </a:lnTo>
                  <a:lnTo>
                    <a:pt x="21844" y="259461"/>
                  </a:lnTo>
                  <a:lnTo>
                    <a:pt x="22479" y="259461"/>
                  </a:lnTo>
                  <a:lnTo>
                    <a:pt x="23114" y="259588"/>
                  </a:lnTo>
                  <a:lnTo>
                    <a:pt x="24257" y="260477"/>
                  </a:lnTo>
                  <a:lnTo>
                    <a:pt x="24638" y="259715"/>
                  </a:lnTo>
                  <a:lnTo>
                    <a:pt x="24765" y="259334"/>
                  </a:lnTo>
                  <a:close/>
                </a:path>
                <a:path w="221614" h="354964">
                  <a:moveTo>
                    <a:pt x="33020" y="48895"/>
                  </a:moveTo>
                  <a:lnTo>
                    <a:pt x="32893" y="47879"/>
                  </a:lnTo>
                  <a:lnTo>
                    <a:pt x="32131" y="47879"/>
                  </a:lnTo>
                  <a:lnTo>
                    <a:pt x="30734" y="48260"/>
                  </a:lnTo>
                  <a:lnTo>
                    <a:pt x="24511" y="53213"/>
                  </a:lnTo>
                  <a:lnTo>
                    <a:pt x="23495" y="53848"/>
                  </a:lnTo>
                  <a:lnTo>
                    <a:pt x="19939" y="57150"/>
                  </a:lnTo>
                  <a:lnTo>
                    <a:pt x="21717" y="58166"/>
                  </a:lnTo>
                  <a:lnTo>
                    <a:pt x="23241" y="58420"/>
                  </a:lnTo>
                  <a:lnTo>
                    <a:pt x="24765" y="55626"/>
                  </a:lnTo>
                  <a:lnTo>
                    <a:pt x="25908" y="54737"/>
                  </a:lnTo>
                  <a:lnTo>
                    <a:pt x="26924" y="53721"/>
                  </a:lnTo>
                  <a:lnTo>
                    <a:pt x="28575" y="53213"/>
                  </a:lnTo>
                  <a:lnTo>
                    <a:pt x="29591" y="52070"/>
                  </a:lnTo>
                  <a:lnTo>
                    <a:pt x="30099" y="51435"/>
                  </a:lnTo>
                  <a:lnTo>
                    <a:pt x="30480" y="50673"/>
                  </a:lnTo>
                  <a:lnTo>
                    <a:pt x="31623" y="49911"/>
                  </a:lnTo>
                  <a:lnTo>
                    <a:pt x="32258" y="49784"/>
                  </a:lnTo>
                  <a:lnTo>
                    <a:pt x="32385" y="49276"/>
                  </a:lnTo>
                  <a:lnTo>
                    <a:pt x="33020" y="48895"/>
                  </a:lnTo>
                  <a:close/>
                </a:path>
                <a:path w="221614" h="354964">
                  <a:moveTo>
                    <a:pt x="36322" y="323342"/>
                  </a:moveTo>
                  <a:lnTo>
                    <a:pt x="35560" y="322453"/>
                  </a:lnTo>
                  <a:lnTo>
                    <a:pt x="34798" y="322834"/>
                  </a:lnTo>
                  <a:lnTo>
                    <a:pt x="34417" y="322707"/>
                  </a:lnTo>
                  <a:lnTo>
                    <a:pt x="33274" y="323723"/>
                  </a:lnTo>
                  <a:lnTo>
                    <a:pt x="31623" y="325247"/>
                  </a:lnTo>
                  <a:lnTo>
                    <a:pt x="31115" y="326009"/>
                  </a:lnTo>
                  <a:lnTo>
                    <a:pt x="30480" y="326644"/>
                  </a:lnTo>
                  <a:lnTo>
                    <a:pt x="29972" y="326898"/>
                  </a:lnTo>
                  <a:lnTo>
                    <a:pt x="29337" y="327025"/>
                  </a:lnTo>
                  <a:lnTo>
                    <a:pt x="28956" y="327406"/>
                  </a:lnTo>
                  <a:lnTo>
                    <a:pt x="27813" y="328930"/>
                  </a:lnTo>
                  <a:lnTo>
                    <a:pt x="27813" y="330835"/>
                  </a:lnTo>
                  <a:lnTo>
                    <a:pt x="26797" y="332486"/>
                  </a:lnTo>
                  <a:lnTo>
                    <a:pt x="26416" y="333248"/>
                  </a:lnTo>
                  <a:lnTo>
                    <a:pt x="25019" y="334391"/>
                  </a:lnTo>
                  <a:lnTo>
                    <a:pt x="25654" y="335280"/>
                  </a:lnTo>
                  <a:lnTo>
                    <a:pt x="26416" y="336042"/>
                  </a:lnTo>
                  <a:lnTo>
                    <a:pt x="26924" y="334899"/>
                  </a:lnTo>
                  <a:lnTo>
                    <a:pt x="27432" y="334391"/>
                  </a:lnTo>
                  <a:lnTo>
                    <a:pt x="30226" y="333248"/>
                  </a:lnTo>
                  <a:lnTo>
                    <a:pt x="31369" y="330073"/>
                  </a:lnTo>
                  <a:lnTo>
                    <a:pt x="34417" y="326771"/>
                  </a:lnTo>
                  <a:lnTo>
                    <a:pt x="34925" y="325247"/>
                  </a:lnTo>
                  <a:lnTo>
                    <a:pt x="35814" y="323977"/>
                  </a:lnTo>
                  <a:lnTo>
                    <a:pt x="36322" y="323342"/>
                  </a:lnTo>
                  <a:close/>
                </a:path>
                <a:path w="221614" h="354964">
                  <a:moveTo>
                    <a:pt x="79121" y="68834"/>
                  </a:moveTo>
                  <a:lnTo>
                    <a:pt x="78613" y="67564"/>
                  </a:lnTo>
                  <a:lnTo>
                    <a:pt x="78105" y="65532"/>
                  </a:lnTo>
                  <a:lnTo>
                    <a:pt x="77851" y="64897"/>
                  </a:lnTo>
                  <a:lnTo>
                    <a:pt x="77978" y="64262"/>
                  </a:lnTo>
                  <a:lnTo>
                    <a:pt x="77851" y="63500"/>
                  </a:lnTo>
                  <a:lnTo>
                    <a:pt x="77597" y="62865"/>
                  </a:lnTo>
                  <a:lnTo>
                    <a:pt x="76581" y="62865"/>
                  </a:lnTo>
                  <a:lnTo>
                    <a:pt x="76327" y="63500"/>
                  </a:lnTo>
                  <a:lnTo>
                    <a:pt x="76327" y="62865"/>
                  </a:lnTo>
                  <a:lnTo>
                    <a:pt x="76454" y="62103"/>
                  </a:lnTo>
                  <a:lnTo>
                    <a:pt x="76200" y="61468"/>
                  </a:lnTo>
                  <a:lnTo>
                    <a:pt x="75819" y="60579"/>
                  </a:lnTo>
                  <a:lnTo>
                    <a:pt x="74676" y="60960"/>
                  </a:lnTo>
                  <a:lnTo>
                    <a:pt x="74676" y="61849"/>
                  </a:lnTo>
                  <a:lnTo>
                    <a:pt x="73914" y="63754"/>
                  </a:lnTo>
                  <a:lnTo>
                    <a:pt x="74803" y="65659"/>
                  </a:lnTo>
                  <a:lnTo>
                    <a:pt x="75819" y="67564"/>
                  </a:lnTo>
                  <a:lnTo>
                    <a:pt x="76073" y="67945"/>
                  </a:lnTo>
                  <a:lnTo>
                    <a:pt x="76327" y="67945"/>
                  </a:lnTo>
                  <a:lnTo>
                    <a:pt x="76835" y="68580"/>
                  </a:lnTo>
                  <a:lnTo>
                    <a:pt x="77089" y="68834"/>
                  </a:lnTo>
                  <a:lnTo>
                    <a:pt x="77343" y="68961"/>
                  </a:lnTo>
                  <a:lnTo>
                    <a:pt x="77597" y="69469"/>
                  </a:lnTo>
                  <a:lnTo>
                    <a:pt x="78105" y="69723"/>
                  </a:lnTo>
                  <a:lnTo>
                    <a:pt x="78867" y="69342"/>
                  </a:lnTo>
                  <a:lnTo>
                    <a:pt x="79121" y="68834"/>
                  </a:lnTo>
                  <a:close/>
                </a:path>
                <a:path w="221614" h="354964">
                  <a:moveTo>
                    <a:pt x="82931" y="172466"/>
                  </a:moveTo>
                  <a:lnTo>
                    <a:pt x="81915" y="171831"/>
                  </a:lnTo>
                  <a:lnTo>
                    <a:pt x="81280" y="171450"/>
                  </a:lnTo>
                  <a:lnTo>
                    <a:pt x="80645" y="171196"/>
                  </a:lnTo>
                  <a:lnTo>
                    <a:pt x="80264" y="170561"/>
                  </a:lnTo>
                  <a:lnTo>
                    <a:pt x="79629" y="170180"/>
                  </a:lnTo>
                  <a:lnTo>
                    <a:pt x="78867" y="169291"/>
                  </a:lnTo>
                  <a:lnTo>
                    <a:pt x="78105" y="169672"/>
                  </a:lnTo>
                  <a:lnTo>
                    <a:pt x="77216" y="169291"/>
                  </a:lnTo>
                  <a:lnTo>
                    <a:pt x="76962" y="169926"/>
                  </a:lnTo>
                  <a:lnTo>
                    <a:pt x="77851" y="170434"/>
                  </a:lnTo>
                  <a:lnTo>
                    <a:pt x="77978" y="170942"/>
                  </a:lnTo>
                  <a:lnTo>
                    <a:pt x="78740" y="171069"/>
                  </a:lnTo>
                  <a:lnTo>
                    <a:pt x="79121" y="171323"/>
                  </a:lnTo>
                  <a:lnTo>
                    <a:pt x="80010" y="171831"/>
                  </a:lnTo>
                  <a:lnTo>
                    <a:pt x="80264" y="172974"/>
                  </a:lnTo>
                  <a:lnTo>
                    <a:pt x="81153" y="173355"/>
                  </a:lnTo>
                  <a:lnTo>
                    <a:pt x="82423" y="173990"/>
                  </a:lnTo>
                  <a:lnTo>
                    <a:pt x="82931" y="172466"/>
                  </a:lnTo>
                  <a:close/>
                </a:path>
                <a:path w="221614" h="354964">
                  <a:moveTo>
                    <a:pt x="83439" y="170180"/>
                  </a:moveTo>
                  <a:lnTo>
                    <a:pt x="79502" y="165227"/>
                  </a:lnTo>
                  <a:lnTo>
                    <a:pt x="78486" y="164465"/>
                  </a:lnTo>
                  <a:lnTo>
                    <a:pt x="77343" y="162814"/>
                  </a:lnTo>
                  <a:lnTo>
                    <a:pt x="75819" y="161544"/>
                  </a:lnTo>
                  <a:lnTo>
                    <a:pt x="74422" y="160274"/>
                  </a:lnTo>
                  <a:lnTo>
                    <a:pt x="73787" y="159766"/>
                  </a:lnTo>
                  <a:lnTo>
                    <a:pt x="72898" y="159512"/>
                  </a:lnTo>
                  <a:lnTo>
                    <a:pt x="72136" y="159004"/>
                  </a:lnTo>
                  <a:lnTo>
                    <a:pt x="71882" y="158877"/>
                  </a:lnTo>
                  <a:lnTo>
                    <a:pt x="71501" y="158877"/>
                  </a:lnTo>
                  <a:lnTo>
                    <a:pt x="71120" y="159004"/>
                  </a:lnTo>
                  <a:lnTo>
                    <a:pt x="70993" y="159004"/>
                  </a:lnTo>
                  <a:lnTo>
                    <a:pt x="70739" y="159131"/>
                  </a:lnTo>
                  <a:lnTo>
                    <a:pt x="70739" y="159385"/>
                  </a:lnTo>
                  <a:lnTo>
                    <a:pt x="69977" y="160782"/>
                  </a:lnTo>
                  <a:lnTo>
                    <a:pt x="71882" y="161671"/>
                  </a:lnTo>
                  <a:lnTo>
                    <a:pt x="72771" y="162306"/>
                  </a:lnTo>
                  <a:lnTo>
                    <a:pt x="74168" y="163830"/>
                  </a:lnTo>
                  <a:lnTo>
                    <a:pt x="74930" y="165608"/>
                  </a:lnTo>
                  <a:lnTo>
                    <a:pt x="77470" y="167386"/>
                  </a:lnTo>
                  <a:lnTo>
                    <a:pt x="78486" y="167640"/>
                  </a:lnTo>
                  <a:lnTo>
                    <a:pt x="79375" y="168148"/>
                  </a:lnTo>
                  <a:lnTo>
                    <a:pt x="79756" y="168656"/>
                  </a:lnTo>
                  <a:lnTo>
                    <a:pt x="80391" y="168783"/>
                  </a:lnTo>
                  <a:lnTo>
                    <a:pt x="81788" y="169545"/>
                  </a:lnTo>
                  <a:lnTo>
                    <a:pt x="83439" y="170180"/>
                  </a:lnTo>
                  <a:close/>
                </a:path>
                <a:path w="221614" h="354964">
                  <a:moveTo>
                    <a:pt x="99568" y="43942"/>
                  </a:moveTo>
                  <a:lnTo>
                    <a:pt x="99060" y="43053"/>
                  </a:lnTo>
                  <a:lnTo>
                    <a:pt x="98425" y="43307"/>
                  </a:lnTo>
                  <a:lnTo>
                    <a:pt x="96774" y="43434"/>
                  </a:lnTo>
                  <a:lnTo>
                    <a:pt x="95123" y="43815"/>
                  </a:lnTo>
                  <a:lnTo>
                    <a:pt x="91059" y="46355"/>
                  </a:lnTo>
                  <a:lnTo>
                    <a:pt x="89154" y="49657"/>
                  </a:lnTo>
                  <a:lnTo>
                    <a:pt x="89408" y="52959"/>
                  </a:lnTo>
                  <a:lnTo>
                    <a:pt x="89154" y="53467"/>
                  </a:lnTo>
                  <a:lnTo>
                    <a:pt x="88773" y="53975"/>
                  </a:lnTo>
                  <a:lnTo>
                    <a:pt x="89154" y="54610"/>
                  </a:lnTo>
                  <a:lnTo>
                    <a:pt x="89916" y="55626"/>
                  </a:lnTo>
                  <a:lnTo>
                    <a:pt x="90932" y="54229"/>
                  </a:lnTo>
                  <a:lnTo>
                    <a:pt x="92837" y="52959"/>
                  </a:lnTo>
                  <a:lnTo>
                    <a:pt x="93472" y="51689"/>
                  </a:lnTo>
                  <a:lnTo>
                    <a:pt x="93980" y="50419"/>
                  </a:lnTo>
                  <a:lnTo>
                    <a:pt x="94742" y="49149"/>
                  </a:lnTo>
                  <a:lnTo>
                    <a:pt x="95250" y="47879"/>
                  </a:lnTo>
                  <a:lnTo>
                    <a:pt x="95631" y="46355"/>
                  </a:lnTo>
                  <a:lnTo>
                    <a:pt x="96647" y="45339"/>
                  </a:lnTo>
                  <a:lnTo>
                    <a:pt x="98298" y="45466"/>
                  </a:lnTo>
                  <a:lnTo>
                    <a:pt x="99187" y="44450"/>
                  </a:lnTo>
                  <a:lnTo>
                    <a:pt x="99568" y="43942"/>
                  </a:lnTo>
                  <a:close/>
                </a:path>
                <a:path w="221614" h="354964">
                  <a:moveTo>
                    <a:pt x="103124" y="48133"/>
                  </a:moveTo>
                  <a:lnTo>
                    <a:pt x="102997" y="47244"/>
                  </a:lnTo>
                  <a:lnTo>
                    <a:pt x="102362" y="47244"/>
                  </a:lnTo>
                  <a:lnTo>
                    <a:pt x="100330" y="47371"/>
                  </a:lnTo>
                  <a:lnTo>
                    <a:pt x="98171" y="48387"/>
                  </a:lnTo>
                  <a:lnTo>
                    <a:pt x="97409" y="50292"/>
                  </a:lnTo>
                  <a:lnTo>
                    <a:pt x="97155" y="50800"/>
                  </a:lnTo>
                  <a:lnTo>
                    <a:pt x="96901" y="51435"/>
                  </a:lnTo>
                  <a:lnTo>
                    <a:pt x="97409" y="51816"/>
                  </a:lnTo>
                  <a:lnTo>
                    <a:pt x="98171" y="52324"/>
                  </a:lnTo>
                  <a:lnTo>
                    <a:pt x="99060" y="51562"/>
                  </a:lnTo>
                  <a:lnTo>
                    <a:pt x="99695" y="51054"/>
                  </a:lnTo>
                  <a:lnTo>
                    <a:pt x="100203" y="50673"/>
                  </a:lnTo>
                  <a:lnTo>
                    <a:pt x="100457" y="50038"/>
                  </a:lnTo>
                  <a:lnTo>
                    <a:pt x="100838" y="49530"/>
                  </a:lnTo>
                  <a:lnTo>
                    <a:pt x="101092" y="49022"/>
                  </a:lnTo>
                  <a:lnTo>
                    <a:pt x="101854" y="48895"/>
                  </a:lnTo>
                  <a:lnTo>
                    <a:pt x="101981" y="48387"/>
                  </a:lnTo>
                  <a:lnTo>
                    <a:pt x="102108" y="48387"/>
                  </a:lnTo>
                  <a:lnTo>
                    <a:pt x="102362" y="48260"/>
                  </a:lnTo>
                  <a:lnTo>
                    <a:pt x="102489" y="48260"/>
                  </a:lnTo>
                  <a:lnTo>
                    <a:pt x="103124" y="48133"/>
                  </a:lnTo>
                  <a:close/>
                </a:path>
                <a:path w="221614" h="354964">
                  <a:moveTo>
                    <a:pt x="107188" y="204089"/>
                  </a:moveTo>
                  <a:lnTo>
                    <a:pt x="104775" y="201676"/>
                  </a:lnTo>
                  <a:lnTo>
                    <a:pt x="105410" y="200914"/>
                  </a:lnTo>
                  <a:lnTo>
                    <a:pt x="106299" y="199644"/>
                  </a:lnTo>
                  <a:lnTo>
                    <a:pt x="106426" y="198374"/>
                  </a:lnTo>
                  <a:lnTo>
                    <a:pt x="106172" y="196723"/>
                  </a:lnTo>
                  <a:lnTo>
                    <a:pt x="105664" y="194945"/>
                  </a:lnTo>
                  <a:lnTo>
                    <a:pt x="105029" y="194310"/>
                  </a:lnTo>
                  <a:lnTo>
                    <a:pt x="104648" y="193421"/>
                  </a:lnTo>
                  <a:lnTo>
                    <a:pt x="104521" y="193294"/>
                  </a:lnTo>
                  <a:lnTo>
                    <a:pt x="104394" y="193040"/>
                  </a:lnTo>
                  <a:lnTo>
                    <a:pt x="104394" y="192786"/>
                  </a:lnTo>
                  <a:lnTo>
                    <a:pt x="104140" y="191770"/>
                  </a:lnTo>
                  <a:lnTo>
                    <a:pt x="103505" y="191389"/>
                  </a:lnTo>
                  <a:lnTo>
                    <a:pt x="102870" y="191389"/>
                  </a:lnTo>
                  <a:lnTo>
                    <a:pt x="102362" y="191135"/>
                  </a:lnTo>
                  <a:lnTo>
                    <a:pt x="101981" y="190627"/>
                  </a:lnTo>
                  <a:lnTo>
                    <a:pt x="100457" y="190627"/>
                  </a:lnTo>
                  <a:lnTo>
                    <a:pt x="100330" y="191135"/>
                  </a:lnTo>
                  <a:lnTo>
                    <a:pt x="100203" y="191389"/>
                  </a:lnTo>
                  <a:lnTo>
                    <a:pt x="101600" y="193294"/>
                  </a:lnTo>
                  <a:lnTo>
                    <a:pt x="102997" y="194818"/>
                  </a:lnTo>
                  <a:lnTo>
                    <a:pt x="103759" y="196469"/>
                  </a:lnTo>
                  <a:lnTo>
                    <a:pt x="103759" y="197993"/>
                  </a:lnTo>
                  <a:lnTo>
                    <a:pt x="103505" y="198374"/>
                  </a:lnTo>
                  <a:lnTo>
                    <a:pt x="103251" y="198374"/>
                  </a:lnTo>
                  <a:lnTo>
                    <a:pt x="102997" y="197993"/>
                  </a:lnTo>
                  <a:lnTo>
                    <a:pt x="99441" y="197993"/>
                  </a:lnTo>
                  <a:lnTo>
                    <a:pt x="99060" y="198374"/>
                  </a:lnTo>
                  <a:lnTo>
                    <a:pt x="98298" y="198755"/>
                  </a:lnTo>
                  <a:lnTo>
                    <a:pt x="95377" y="198755"/>
                  </a:lnTo>
                  <a:lnTo>
                    <a:pt x="94996" y="199263"/>
                  </a:lnTo>
                  <a:lnTo>
                    <a:pt x="95377" y="199644"/>
                  </a:lnTo>
                  <a:lnTo>
                    <a:pt x="104267" y="200914"/>
                  </a:lnTo>
                  <a:lnTo>
                    <a:pt x="99949" y="200914"/>
                  </a:lnTo>
                  <a:lnTo>
                    <a:pt x="101727" y="202057"/>
                  </a:lnTo>
                  <a:lnTo>
                    <a:pt x="103251" y="203708"/>
                  </a:lnTo>
                  <a:lnTo>
                    <a:pt x="105283" y="204724"/>
                  </a:lnTo>
                  <a:lnTo>
                    <a:pt x="107061" y="205486"/>
                  </a:lnTo>
                  <a:lnTo>
                    <a:pt x="107188" y="204089"/>
                  </a:lnTo>
                  <a:close/>
                </a:path>
                <a:path w="221614" h="354964">
                  <a:moveTo>
                    <a:pt x="153543" y="17399"/>
                  </a:moveTo>
                  <a:lnTo>
                    <a:pt x="152527" y="16891"/>
                  </a:lnTo>
                  <a:lnTo>
                    <a:pt x="151765" y="16764"/>
                  </a:lnTo>
                  <a:lnTo>
                    <a:pt x="150495" y="16637"/>
                  </a:lnTo>
                  <a:lnTo>
                    <a:pt x="149479" y="16002"/>
                  </a:lnTo>
                  <a:lnTo>
                    <a:pt x="148209" y="15621"/>
                  </a:lnTo>
                  <a:lnTo>
                    <a:pt x="146939" y="15494"/>
                  </a:lnTo>
                  <a:lnTo>
                    <a:pt x="145669" y="15748"/>
                  </a:lnTo>
                  <a:lnTo>
                    <a:pt x="144399" y="16129"/>
                  </a:lnTo>
                  <a:lnTo>
                    <a:pt x="144145" y="16256"/>
                  </a:lnTo>
                  <a:lnTo>
                    <a:pt x="143002" y="16510"/>
                  </a:lnTo>
                  <a:lnTo>
                    <a:pt x="143129" y="17018"/>
                  </a:lnTo>
                  <a:lnTo>
                    <a:pt x="142240" y="17526"/>
                  </a:lnTo>
                  <a:lnTo>
                    <a:pt x="141986" y="18923"/>
                  </a:lnTo>
                  <a:lnTo>
                    <a:pt x="142494" y="19685"/>
                  </a:lnTo>
                  <a:lnTo>
                    <a:pt x="143637" y="20574"/>
                  </a:lnTo>
                  <a:lnTo>
                    <a:pt x="144653" y="18923"/>
                  </a:lnTo>
                  <a:lnTo>
                    <a:pt x="145796" y="18796"/>
                  </a:lnTo>
                  <a:lnTo>
                    <a:pt x="147066" y="18415"/>
                  </a:lnTo>
                  <a:lnTo>
                    <a:pt x="148336" y="18796"/>
                  </a:lnTo>
                  <a:lnTo>
                    <a:pt x="149479" y="19050"/>
                  </a:lnTo>
                  <a:lnTo>
                    <a:pt x="150622" y="19177"/>
                  </a:lnTo>
                  <a:lnTo>
                    <a:pt x="152400" y="19431"/>
                  </a:lnTo>
                  <a:lnTo>
                    <a:pt x="153035" y="18415"/>
                  </a:lnTo>
                  <a:lnTo>
                    <a:pt x="153543" y="17399"/>
                  </a:lnTo>
                  <a:close/>
                </a:path>
                <a:path w="221614" h="354964">
                  <a:moveTo>
                    <a:pt x="168148" y="6985"/>
                  </a:moveTo>
                  <a:lnTo>
                    <a:pt x="167513" y="5969"/>
                  </a:lnTo>
                  <a:lnTo>
                    <a:pt x="166751" y="5715"/>
                  </a:lnTo>
                  <a:lnTo>
                    <a:pt x="165227" y="4826"/>
                  </a:lnTo>
                  <a:lnTo>
                    <a:pt x="163449" y="4445"/>
                  </a:lnTo>
                  <a:lnTo>
                    <a:pt x="161798" y="4191"/>
                  </a:lnTo>
                  <a:lnTo>
                    <a:pt x="161290" y="4191"/>
                  </a:lnTo>
                  <a:lnTo>
                    <a:pt x="161036" y="4318"/>
                  </a:lnTo>
                  <a:lnTo>
                    <a:pt x="159385" y="5969"/>
                  </a:lnTo>
                  <a:lnTo>
                    <a:pt x="162306" y="6350"/>
                  </a:lnTo>
                  <a:lnTo>
                    <a:pt x="163322" y="6985"/>
                  </a:lnTo>
                  <a:lnTo>
                    <a:pt x="164592" y="7493"/>
                  </a:lnTo>
                  <a:lnTo>
                    <a:pt x="165989" y="8001"/>
                  </a:lnTo>
                  <a:lnTo>
                    <a:pt x="167132" y="7493"/>
                  </a:lnTo>
                  <a:lnTo>
                    <a:pt x="168148" y="6985"/>
                  </a:lnTo>
                  <a:close/>
                </a:path>
                <a:path w="221614" h="354964">
                  <a:moveTo>
                    <a:pt x="187325" y="8001"/>
                  </a:moveTo>
                  <a:lnTo>
                    <a:pt x="187198" y="7620"/>
                  </a:lnTo>
                  <a:lnTo>
                    <a:pt x="187198" y="6858"/>
                  </a:lnTo>
                  <a:lnTo>
                    <a:pt x="186690" y="6096"/>
                  </a:lnTo>
                  <a:lnTo>
                    <a:pt x="185293" y="5461"/>
                  </a:lnTo>
                  <a:lnTo>
                    <a:pt x="184023" y="4699"/>
                  </a:lnTo>
                  <a:lnTo>
                    <a:pt x="183007" y="3683"/>
                  </a:lnTo>
                  <a:lnTo>
                    <a:pt x="181864" y="3048"/>
                  </a:lnTo>
                  <a:lnTo>
                    <a:pt x="180467" y="2540"/>
                  </a:lnTo>
                  <a:lnTo>
                    <a:pt x="178816" y="1905"/>
                  </a:lnTo>
                  <a:lnTo>
                    <a:pt x="176530" y="0"/>
                  </a:lnTo>
                  <a:lnTo>
                    <a:pt x="174625" y="762"/>
                  </a:lnTo>
                  <a:lnTo>
                    <a:pt x="173101" y="2794"/>
                  </a:lnTo>
                  <a:lnTo>
                    <a:pt x="179197" y="3810"/>
                  </a:lnTo>
                  <a:lnTo>
                    <a:pt x="180340" y="4318"/>
                  </a:lnTo>
                  <a:lnTo>
                    <a:pt x="181356" y="4826"/>
                  </a:lnTo>
                  <a:lnTo>
                    <a:pt x="182499" y="5715"/>
                  </a:lnTo>
                  <a:lnTo>
                    <a:pt x="183134" y="7366"/>
                  </a:lnTo>
                  <a:lnTo>
                    <a:pt x="183388" y="7747"/>
                  </a:lnTo>
                  <a:lnTo>
                    <a:pt x="183769" y="7874"/>
                  </a:lnTo>
                  <a:lnTo>
                    <a:pt x="184912" y="9271"/>
                  </a:lnTo>
                  <a:lnTo>
                    <a:pt x="185674" y="9779"/>
                  </a:lnTo>
                  <a:lnTo>
                    <a:pt x="186690" y="10287"/>
                  </a:lnTo>
                  <a:lnTo>
                    <a:pt x="187198" y="9525"/>
                  </a:lnTo>
                  <a:lnTo>
                    <a:pt x="187071" y="8763"/>
                  </a:lnTo>
                  <a:lnTo>
                    <a:pt x="187198" y="8509"/>
                  </a:lnTo>
                  <a:lnTo>
                    <a:pt x="187325" y="8001"/>
                  </a:lnTo>
                  <a:close/>
                </a:path>
                <a:path w="221614" h="354964">
                  <a:moveTo>
                    <a:pt x="191135" y="80772"/>
                  </a:moveTo>
                  <a:lnTo>
                    <a:pt x="190881" y="79629"/>
                  </a:lnTo>
                  <a:lnTo>
                    <a:pt x="190119" y="77978"/>
                  </a:lnTo>
                  <a:lnTo>
                    <a:pt x="187960" y="76073"/>
                  </a:lnTo>
                  <a:lnTo>
                    <a:pt x="186055" y="76835"/>
                  </a:lnTo>
                  <a:lnTo>
                    <a:pt x="185293" y="77343"/>
                  </a:lnTo>
                  <a:lnTo>
                    <a:pt x="185166" y="78486"/>
                  </a:lnTo>
                  <a:lnTo>
                    <a:pt x="185928" y="79121"/>
                  </a:lnTo>
                  <a:lnTo>
                    <a:pt x="186309" y="79502"/>
                  </a:lnTo>
                  <a:lnTo>
                    <a:pt x="186944" y="79248"/>
                  </a:lnTo>
                  <a:lnTo>
                    <a:pt x="187452" y="79502"/>
                  </a:lnTo>
                  <a:lnTo>
                    <a:pt x="187579" y="79756"/>
                  </a:lnTo>
                  <a:lnTo>
                    <a:pt x="187579" y="80137"/>
                  </a:lnTo>
                  <a:lnTo>
                    <a:pt x="187833" y="80391"/>
                  </a:lnTo>
                  <a:lnTo>
                    <a:pt x="187960" y="80772"/>
                  </a:lnTo>
                  <a:lnTo>
                    <a:pt x="188214" y="80899"/>
                  </a:lnTo>
                  <a:lnTo>
                    <a:pt x="189611" y="81534"/>
                  </a:lnTo>
                  <a:lnTo>
                    <a:pt x="191135" y="80772"/>
                  </a:lnTo>
                  <a:close/>
                </a:path>
                <a:path w="221614" h="354964">
                  <a:moveTo>
                    <a:pt x="192532" y="122555"/>
                  </a:moveTo>
                  <a:lnTo>
                    <a:pt x="191643" y="121920"/>
                  </a:lnTo>
                  <a:lnTo>
                    <a:pt x="190881" y="121920"/>
                  </a:lnTo>
                  <a:lnTo>
                    <a:pt x="190246" y="121793"/>
                  </a:lnTo>
                  <a:lnTo>
                    <a:pt x="189611" y="121920"/>
                  </a:lnTo>
                  <a:lnTo>
                    <a:pt x="189103" y="122301"/>
                  </a:lnTo>
                  <a:lnTo>
                    <a:pt x="188468" y="122809"/>
                  </a:lnTo>
                  <a:lnTo>
                    <a:pt x="188087" y="123698"/>
                  </a:lnTo>
                  <a:lnTo>
                    <a:pt x="187325" y="124079"/>
                  </a:lnTo>
                  <a:lnTo>
                    <a:pt x="186563" y="124079"/>
                  </a:lnTo>
                  <a:lnTo>
                    <a:pt x="185801" y="123952"/>
                  </a:lnTo>
                  <a:lnTo>
                    <a:pt x="185420" y="124587"/>
                  </a:lnTo>
                  <a:lnTo>
                    <a:pt x="185039" y="124968"/>
                  </a:lnTo>
                  <a:lnTo>
                    <a:pt x="183642" y="126873"/>
                  </a:lnTo>
                  <a:lnTo>
                    <a:pt x="184912" y="127127"/>
                  </a:lnTo>
                  <a:lnTo>
                    <a:pt x="185674" y="127635"/>
                  </a:lnTo>
                  <a:lnTo>
                    <a:pt x="186817" y="127254"/>
                  </a:lnTo>
                  <a:lnTo>
                    <a:pt x="188341" y="126492"/>
                  </a:lnTo>
                  <a:lnTo>
                    <a:pt x="188595" y="125476"/>
                  </a:lnTo>
                  <a:lnTo>
                    <a:pt x="189357" y="125095"/>
                  </a:lnTo>
                  <a:lnTo>
                    <a:pt x="190246" y="124587"/>
                  </a:lnTo>
                  <a:lnTo>
                    <a:pt x="191262" y="124206"/>
                  </a:lnTo>
                  <a:lnTo>
                    <a:pt x="192532" y="122555"/>
                  </a:lnTo>
                  <a:close/>
                </a:path>
                <a:path w="221614" h="354964">
                  <a:moveTo>
                    <a:pt x="193929" y="90678"/>
                  </a:moveTo>
                  <a:lnTo>
                    <a:pt x="193421" y="90043"/>
                  </a:lnTo>
                  <a:lnTo>
                    <a:pt x="192786" y="89916"/>
                  </a:lnTo>
                  <a:lnTo>
                    <a:pt x="192659" y="89535"/>
                  </a:lnTo>
                  <a:lnTo>
                    <a:pt x="192024" y="89535"/>
                  </a:lnTo>
                  <a:lnTo>
                    <a:pt x="191643" y="89789"/>
                  </a:lnTo>
                  <a:lnTo>
                    <a:pt x="190246" y="90424"/>
                  </a:lnTo>
                  <a:lnTo>
                    <a:pt x="190119" y="92075"/>
                  </a:lnTo>
                  <a:lnTo>
                    <a:pt x="189738" y="93472"/>
                  </a:lnTo>
                  <a:lnTo>
                    <a:pt x="189484" y="94107"/>
                  </a:lnTo>
                  <a:lnTo>
                    <a:pt x="188722" y="95377"/>
                  </a:lnTo>
                  <a:lnTo>
                    <a:pt x="189611" y="96012"/>
                  </a:lnTo>
                  <a:lnTo>
                    <a:pt x="191389" y="96393"/>
                  </a:lnTo>
                  <a:lnTo>
                    <a:pt x="191516" y="93980"/>
                  </a:lnTo>
                  <a:lnTo>
                    <a:pt x="192405" y="93091"/>
                  </a:lnTo>
                  <a:lnTo>
                    <a:pt x="192913" y="92456"/>
                  </a:lnTo>
                  <a:lnTo>
                    <a:pt x="193675" y="92075"/>
                  </a:lnTo>
                  <a:lnTo>
                    <a:pt x="193929" y="90678"/>
                  </a:lnTo>
                  <a:close/>
                </a:path>
                <a:path w="221614" h="354964">
                  <a:moveTo>
                    <a:pt x="206883" y="124079"/>
                  </a:moveTo>
                  <a:lnTo>
                    <a:pt x="205613" y="122174"/>
                  </a:lnTo>
                  <a:lnTo>
                    <a:pt x="204216" y="121158"/>
                  </a:lnTo>
                  <a:lnTo>
                    <a:pt x="203581" y="125603"/>
                  </a:lnTo>
                  <a:lnTo>
                    <a:pt x="203581" y="128143"/>
                  </a:lnTo>
                  <a:lnTo>
                    <a:pt x="203835" y="129159"/>
                  </a:lnTo>
                  <a:lnTo>
                    <a:pt x="205359" y="129032"/>
                  </a:lnTo>
                  <a:lnTo>
                    <a:pt x="205359" y="126238"/>
                  </a:lnTo>
                  <a:lnTo>
                    <a:pt x="206883" y="124079"/>
                  </a:lnTo>
                  <a:close/>
                </a:path>
                <a:path w="221614" h="354964">
                  <a:moveTo>
                    <a:pt x="219837" y="74803"/>
                  </a:moveTo>
                  <a:lnTo>
                    <a:pt x="219329" y="73279"/>
                  </a:lnTo>
                  <a:lnTo>
                    <a:pt x="218313" y="72263"/>
                  </a:lnTo>
                  <a:lnTo>
                    <a:pt x="218186" y="71882"/>
                  </a:lnTo>
                  <a:lnTo>
                    <a:pt x="217932" y="71501"/>
                  </a:lnTo>
                  <a:lnTo>
                    <a:pt x="217551" y="71501"/>
                  </a:lnTo>
                  <a:lnTo>
                    <a:pt x="216281" y="71120"/>
                  </a:lnTo>
                  <a:lnTo>
                    <a:pt x="215392" y="72517"/>
                  </a:lnTo>
                  <a:lnTo>
                    <a:pt x="215900" y="73660"/>
                  </a:lnTo>
                  <a:lnTo>
                    <a:pt x="215900" y="74168"/>
                  </a:lnTo>
                  <a:lnTo>
                    <a:pt x="215773" y="74676"/>
                  </a:lnTo>
                  <a:lnTo>
                    <a:pt x="216027" y="75184"/>
                  </a:lnTo>
                  <a:lnTo>
                    <a:pt x="216154" y="75565"/>
                  </a:lnTo>
                  <a:lnTo>
                    <a:pt x="216408" y="75819"/>
                  </a:lnTo>
                  <a:lnTo>
                    <a:pt x="216535" y="76073"/>
                  </a:lnTo>
                  <a:lnTo>
                    <a:pt x="216535" y="76327"/>
                  </a:lnTo>
                  <a:lnTo>
                    <a:pt x="216408" y="76581"/>
                  </a:lnTo>
                  <a:lnTo>
                    <a:pt x="216662" y="77089"/>
                  </a:lnTo>
                  <a:lnTo>
                    <a:pt x="217551" y="77978"/>
                  </a:lnTo>
                  <a:lnTo>
                    <a:pt x="219202" y="77343"/>
                  </a:lnTo>
                  <a:lnTo>
                    <a:pt x="219456" y="76200"/>
                  </a:lnTo>
                  <a:lnTo>
                    <a:pt x="219837" y="74803"/>
                  </a:lnTo>
                  <a:close/>
                </a:path>
                <a:path w="221614" h="354964">
                  <a:moveTo>
                    <a:pt x="221615" y="41402"/>
                  </a:moveTo>
                  <a:lnTo>
                    <a:pt x="220853" y="39878"/>
                  </a:lnTo>
                  <a:lnTo>
                    <a:pt x="221107" y="37211"/>
                  </a:lnTo>
                  <a:lnTo>
                    <a:pt x="218567" y="33909"/>
                  </a:lnTo>
                  <a:lnTo>
                    <a:pt x="216535" y="32385"/>
                  </a:lnTo>
                  <a:lnTo>
                    <a:pt x="215646" y="32004"/>
                  </a:lnTo>
                  <a:lnTo>
                    <a:pt x="214884" y="33147"/>
                  </a:lnTo>
                  <a:lnTo>
                    <a:pt x="215392" y="33909"/>
                  </a:lnTo>
                  <a:lnTo>
                    <a:pt x="215900" y="35052"/>
                  </a:lnTo>
                  <a:lnTo>
                    <a:pt x="216916" y="35687"/>
                  </a:lnTo>
                  <a:lnTo>
                    <a:pt x="217551" y="36576"/>
                  </a:lnTo>
                  <a:lnTo>
                    <a:pt x="218313" y="37846"/>
                  </a:lnTo>
                  <a:lnTo>
                    <a:pt x="218186" y="39370"/>
                  </a:lnTo>
                  <a:lnTo>
                    <a:pt x="219202" y="40386"/>
                  </a:lnTo>
                  <a:lnTo>
                    <a:pt x="220091" y="41783"/>
                  </a:lnTo>
                  <a:lnTo>
                    <a:pt x="221615" y="41402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5" name="object 285"/>
          <p:cNvGrpSpPr/>
          <p:nvPr/>
        </p:nvGrpSpPr>
        <p:grpSpPr>
          <a:xfrm>
            <a:off x="2997835" y="511937"/>
            <a:ext cx="316230" cy="363855"/>
            <a:chOff x="2997835" y="511937"/>
            <a:chExt cx="316230" cy="363855"/>
          </a:xfrm>
        </p:grpSpPr>
        <p:sp>
          <p:nvSpPr>
            <p:cNvPr id="286" name="object 286"/>
            <p:cNvSpPr/>
            <p:nvPr/>
          </p:nvSpPr>
          <p:spPr>
            <a:xfrm>
              <a:off x="2999994" y="513461"/>
              <a:ext cx="310515" cy="155575"/>
            </a:xfrm>
            <a:custGeom>
              <a:avLst/>
              <a:gdLst/>
              <a:ahLst/>
              <a:cxnLst/>
              <a:rect l="l" t="t" r="r" b="b"/>
              <a:pathLst>
                <a:path w="310514" h="155575">
                  <a:moveTo>
                    <a:pt x="176530" y="0"/>
                  </a:moveTo>
                  <a:lnTo>
                    <a:pt x="135128" y="2412"/>
                  </a:lnTo>
                  <a:lnTo>
                    <a:pt x="119380" y="3937"/>
                  </a:lnTo>
                  <a:lnTo>
                    <a:pt x="83947" y="5841"/>
                  </a:lnTo>
                  <a:lnTo>
                    <a:pt x="76454" y="5841"/>
                  </a:lnTo>
                  <a:lnTo>
                    <a:pt x="73279" y="6730"/>
                  </a:lnTo>
                  <a:lnTo>
                    <a:pt x="64643" y="10667"/>
                  </a:lnTo>
                  <a:lnTo>
                    <a:pt x="57912" y="8636"/>
                  </a:lnTo>
                  <a:lnTo>
                    <a:pt x="11556" y="23749"/>
                  </a:lnTo>
                  <a:lnTo>
                    <a:pt x="0" y="39369"/>
                  </a:lnTo>
                  <a:lnTo>
                    <a:pt x="507" y="47498"/>
                  </a:lnTo>
                  <a:lnTo>
                    <a:pt x="22606" y="87502"/>
                  </a:lnTo>
                  <a:lnTo>
                    <a:pt x="55499" y="118999"/>
                  </a:lnTo>
                  <a:lnTo>
                    <a:pt x="90678" y="139064"/>
                  </a:lnTo>
                  <a:lnTo>
                    <a:pt x="154939" y="155066"/>
                  </a:lnTo>
                  <a:lnTo>
                    <a:pt x="177673" y="154686"/>
                  </a:lnTo>
                  <a:lnTo>
                    <a:pt x="192658" y="150240"/>
                  </a:lnTo>
                  <a:lnTo>
                    <a:pt x="210947" y="147065"/>
                  </a:lnTo>
                  <a:lnTo>
                    <a:pt x="249936" y="139573"/>
                  </a:lnTo>
                  <a:lnTo>
                    <a:pt x="288544" y="108076"/>
                  </a:lnTo>
                  <a:lnTo>
                    <a:pt x="308609" y="59181"/>
                  </a:lnTo>
                  <a:lnTo>
                    <a:pt x="310260" y="30352"/>
                  </a:lnTo>
                  <a:lnTo>
                    <a:pt x="288925" y="19685"/>
                  </a:lnTo>
                  <a:lnTo>
                    <a:pt x="266827" y="12191"/>
                  </a:lnTo>
                  <a:lnTo>
                    <a:pt x="234569" y="5461"/>
                  </a:lnTo>
                  <a:lnTo>
                    <a:pt x="204216" y="1142"/>
                  </a:lnTo>
                  <a:lnTo>
                    <a:pt x="176530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7" name="object 28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087497" y="669480"/>
              <a:ext cx="196570" cy="195770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997835" y="511937"/>
              <a:ext cx="315722" cy="160020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081020" y="668642"/>
              <a:ext cx="210616" cy="206768"/>
            </a:xfrm>
            <a:prstGeom prst="rect">
              <a:avLst/>
            </a:prstGeom>
          </p:spPr>
        </p:pic>
      </p:grpSp>
      <p:grpSp>
        <p:nvGrpSpPr>
          <p:cNvPr id="290" name="object 290"/>
          <p:cNvGrpSpPr/>
          <p:nvPr/>
        </p:nvGrpSpPr>
        <p:grpSpPr>
          <a:xfrm>
            <a:off x="449732" y="2568067"/>
            <a:ext cx="518159" cy="383540"/>
            <a:chOff x="449732" y="2568067"/>
            <a:chExt cx="518159" cy="383540"/>
          </a:xfrm>
        </p:grpSpPr>
        <p:pic>
          <p:nvPicPr>
            <p:cNvPr id="291" name="object 29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83412" y="2601137"/>
              <a:ext cx="131394" cy="251409"/>
            </a:xfrm>
            <a:prstGeom prst="rect">
              <a:avLst/>
            </a:prstGeom>
          </p:spPr>
        </p:pic>
        <p:sp>
          <p:nvSpPr>
            <p:cNvPr id="292" name="object 292"/>
            <p:cNvSpPr/>
            <p:nvPr/>
          </p:nvSpPr>
          <p:spPr>
            <a:xfrm>
              <a:off x="449732" y="2568066"/>
              <a:ext cx="518159" cy="383540"/>
            </a:xfrm>
            <a:custGeom>
              <a:avLst/>
              <a:gdLst/>
              <a:ahLst/>
              <a:cxnLst/>
              <a:rect l="l" t="t" r="r" b="b"/>
              <a:pathLst>
                <a:path w="518159" h="383539">
                  <a:moveTo>
                    <a:pt x="10591" y="331470"/>
                  </a:moveTo>
                  <a:lnTo>
                    <a:pt x="10261" y="330200"/>
                  </a:lnTo>
                  <a:lnTo>
                    <a:pt x="10464" y="330200"/>
                  </a:lnTo>
                  <a:lnTo>
                    <a:pt x="10414" y="327660"/>
                  </a:lnTo>
                  <a:lnTo>
                    <a:pt x="9512" y="327660"/>
                  </a:lnTo>
                  <a:lnTo>
                    <a:pt x="9601" y="331470"/>
                  </a:lnTo>
                  <a:lnTo>
                    <a:pt x="10591" y="331470"/>
                  </a:lnTo>
                  <a:close/>
                </a:path>
                <a:path w="518159" h="383539">
                  <a:moveTo>
                    <a:pt x="12026" y="307340"/>
                  </a:moveTo>
                  <a:lnTo>
                    <a:pt x="10807" y="307340"/>
                  </a:lnTo>
                  <a:lnTo>
                    <a:pt x="7137" y="308610"/>
                  </a:lnTo>
                  <a:lnTo>
                    <a:pt x="7785" y="308610"/>
                  </a:lnTo>
                  <a:lnTo>
                    <a:pt x="12026" y="307340"/>
                  </a:lnTo>
                  <a:close/>
                </a:path>
                <a:path w="518159" h="383539">
                  <a:moveTo>
                    <a:pt x="13017" y="320040"/>
                  </a:moveTo>
                  <a:lnTo>
                    <a:pt x="6807" y="320040"/>
                  </a:lnTo>
                  <a:lnTo>
                    <a:pt x="5969" y="321310"/>
                  </a:lnTo>
                  <a:lnTo>
                    <a:pt x="8712" y="321310"/>
                  </a:lnTo>
                  <a:lnTo>
                    <a:pt x="8813" y="322580"/>
                  </a:lnTo>
                  <a:lnTo>
                    <a:pt x="8851" y="323850"/>
                  </a:lnTo>
                  <a:lnTo>
                    <a:pt x="9880" y="323850"/>
                  </a:lnTo>
                  <a:lnTo>
                    <a:pt x="9690" y="322580"/>
                  </a:lnTo>
                  <a:lnTo>
                    <a:pt x="9702" y="321310"/>
                  </a:lnTo>
                  <a:lnTo>
                    <a:pt x="11290" y="321310"/>
                  </a:lnTo>
                  <a:lnTo>
                    <a:pt x="13017" y="320040"/>
                  </a:lnTo>
                  <a:close/>
                </a:path>
                <a:path w="518159" h="383539">
                  <a:moveTo>
                    <a:pt x="13423" y="355600"/>
                  </a:moveTo>
                  <a:lnTo>
                    <a:pt x="11874" y="353060"/>
                  </a:lnTo>
                  <a:lnTo>
                    <a:pt x="10147" y="355600"/>
                  </a:lnTo>
                  <a:lnTo>
                    <a:pt x="13423" y="355600"/>
                  </a:lnTo>
                  <a:close/>
                </a:path>
                <a:path w="518159" h="383539">
                  <a:moveTo>
                    <a:pt x="13487" y="327660"/>
                  </a:moveTo>
                  <a:lnTo>
                    <a:pt x="13182" y="325120"/>
                  </a:lnTo>
                  <a:lnTo>
                    <a:pt x="13106" y="323850"/>
                  </a:lnTo>
                  <a:lnTo>
                    <a:pt x="12395" y="323850"/>
                  </a:lnTo>
                  <a:lnTo>
                    <a:pt x="12611" y="325120"/>
                  </a:lnTo>
                  <a:lnTo>
                    <a:pt x="12661" y="327660"/>
                  </a:lnTo>
                  <a:lnTo>
                    <a:pt x="13487" y="327660"/>
                  </a:lnTo>
                  <a:close/>
                </a:path>
                <a:path w="518159" h="383539">
                  <a:moveTo>
                    <a:pt x="15024" y="285877"/>
                  </a:moveTo>
                  <a:lnTo>
                    <a:pt x="11633" y="285877"/>
                  </a:lnTo>
                  <a:lnTo>
                    <a:pt x="9956" y="287020"/>
                  </a:lnTo>
                  <a:lnTo>
                    <a:pt x="11480" y="287020"/>
                  </a:lnTo>
                  <a:lnTo>
                    <a:pt x="15024" y="285877"/>
                  </a:lnTo>
                  <a:close/>
                </a:path>
                <a:path w="518159" h="383539">
                  <a:moveTo>
                    <a:pt x="17386" y="278130"/>
                  </a:moveTo>
                  <a:lnTo>
                    <a:pt x="17233" y="278130"/>
                  </a:lnTo>
                  <a:lnTo>
                    <a:pt x="17043" y="277088"/>
                  </a:lnTo>
                  <a:lnTo>
                    <a:pt x="17005" y="285750"/>
                  </a:lnTo>
                  <a:lnTo>
                    <a:pt x="15570" y="285750"/>
                  </a:lnTo>
                  <a:lnTo>
                    <a:pt x="15570" y="287020"/>
                  </a:lnTo>
                  <a:lnTo>
                    <a:pt x="17056" y="287020"/>
                  </a:lnTo>
                  <a:lnTo>
                    <a:pt x="17094" y="292100"/>
                  </a:lnTo>
                  <a:lnTo>
                    <a:pt x="17360" y="294487"/>
                  </a:lnTo>
                  <a:lnTo>
                    <a:pt x="17386" y="278130"/>
                  </a:lnTo>
                  <a:close/>
                </a:path>
                <a:path w="518159" h="383539">
                  <a:moveTo>
                    <a:pt x="17614" y="278130"/>
                  </a:moveTo>
                  <a:lnTo>
                    <a:pt x="17386" y="278130"/>
                  </a:lnTo>
                  <a:lnTo>
                    <a:pt x="17386" y="284988"/>
                  </a:lnTo>
                  <a:lnTo>
                    <a:pt x="17513" y="284492"/>
                  </a:lnTo>
                  <a:lnTo>
                    <a:pt x="17614" y="278130"/>
                  </a:lnTo>
                  <a:close/>
                </a:path>
                <a:path w="518159" h="383539">
                  <a:moveTo>
                    <a:pt x="19291" y="327660"/>
                  </a:moveTo>
                  <a:lnTo>
                    <a:pt x="19138" y="325120"/>
                  </a:lnTo>
                  <a:lnTo>
                    <a:pt x="19075" y="323850"/>
                  </a:lnTo>
                  <a:lnTo>
                    <a:pt x="18656" y="323850"/>
                  </a:lnTo>
                  <a:lnTo>
                    <a:pt x="18719" y="325120"/>
                  </a:lnTo>
                  <a:lnTo>
                    <a:pt x="18465" y="325120"/>
                  </a:lnTo>
                  <a:lnTo>
                    <a:pt x="18376" y="327660"/>
                  </a:lnTo>
                  <a:lnTo>
                    <a:pt x="19291" y="327660"/>
                  </a:lnTo>
                  <a:close/>
                </a:path>
                <a:path w="518159" h="383539">
                  <a:moveTo>
                    <a:pt x="19443" y="279400"/>
                  </a:moveTo>
                  <a:lnTo>
                    <a:pt x="18757" y="279400"/>
                  </a:lnTo>
                  <a:lnTo>
                    <a:pt x="18948" y="280022"/>
                  </a:lnTo>
                  <a:lnTo>
                    <a:pt x="19050" y="280327"/>
                  </a:lnTo>
                  <a:lnTo>
                    <a:pt x="19151" y="285750"/>
                  </a:lnTo>
                  <a:lnTo>
                    <a:pt x="17500" y="285750"/>
                  </a:lnTo>
                  <a:lnTo>
                    <a:pt x="17475" y="287020"/>
                  </a:lnTo>
                  <a:lnTo>
                    <a:pt x="19177" y="287020"/>
                  </a:lnTo>
                  <a:lnTo>
                    <a:pt x="19215" y="288290"/>
                  </a:lnTo>
                  <a:lnTo>
                    <a:pt x="19342" y="292100"/>
                  </a:lnTo>
                  <a:lnTo>
                    <a:pt x="19443" y="279400"/>
                  </a:lnTo>
                  <a:close/>
                </a:path>
                <a:path w="518159" h="383539">
                  <a:moveTo>
                    <a:pt x="21590" y="323850"/>
                  </a:moveTo>
                  <a:lnTo>
                    <a:pt x="21513" y="321310"/>
                  </a:lnTo>
                  <a:lnTo>
                    <a:pt x="21399" y="318770"/>
                  </a:lnTo>
                  <a:lnTo>
                    <a:pt x="16116" y="318770"/>
                  </a:lnTo>
                  <a:lnTo>
                    <a:pt x="15468" y="321310"/>
                  </a:lnTo>
                  <a:lnTo>
                    <a:pt x="14935" y="321310"/>
                  </a:lnTo>
                  <a:lnTo>
                    <a:pt x="14846" y="323850"/>
                  </a:lnTo>
                  <a:lnTo>
                    <a:pt x="15684" y="323850"/>
                  </a:lnTo>
                  <a:lnTo>
                    <a:pt x="15786" y="321310"/>
                  </a:lnTo>
                  <a:lnTo>
                    <a:pt x="20840" y="321310"/>
                  </a:lnTo>
                  <a:lnTo>
                    <a:pt x="20662" y="323850"/>
                  </a:lnTo>
                  <a:lnTo>
                    <a:pt x="21590" y="323850"/>
                  </a:lnTo>
                  <a:close/>
                </a:path>
                <a:path w="518159" h="383539">
                  <a:moveTo>
                    <a:pt x="22136" y="330200"/>
                  </a:moveTo>
                  <a:lnTo>
                    <a:pt x="16649" y="330200"/>
                  </a:lnTo>
                  <a:lnTo>
                    <a:pt x="16522" y="327660"/>
                  </a:lnTo>
                  <a:lnTo>
                    <a:pt x="15671" y="327660"/>
                  </a:lnTo>
                  <a:lnTo>
                    <a:pt x="15735" y="330200"/>
                  </a:lnTo>
                  <a:lnTo>
                    <a:pt x="14262" y="330200"/>
                  </a:lnTo>
                  <a:lnTo>
                    <a:pt x="13322" y="331470"/>
                  </a:lnTo>
                  <a:lnTo>
                    <a:pt x="20040" y="331470"/>
                  </a:lnTo>
                  <a:lnTo>
                    <a:pt x="22136" y="330200"/>
                  </a:lnTo>
                  <a:close/>
                </a:path>
                <a:path w="518159" h="383539">
                  <a:moveTo>
                    <a:pt x="22644" y="329057"/>
                  </a:moveTo>
                  <a:lnTo>
                    <a:pt x="22631" y="325120"/>
                  </a:lnTo>
                  <a:lnTo>
                    <a:pt x="22148" y="326390"/>
                  </a:lnTo>
                  <a:lnTo>
                    <a:pt x="22186" y="329057"/>
                  </a:lnTo>
                  <a:lnTo>
                    <a:pt x="22644" y="329057"/>
                  </a:lnTo>
                  <a:close/>
                </a:path>
                <a:path w="518159" h="383539">
                  <a:moveTo>
                    <a:pt x="24980" y="355600"/>
                  </a:moveTo>
                  <a:lnTo>
                    <a:pt x="21374" y="355600"/>
                  </a:lnTo>
                  <a:lnTo>
                    <a:pt x="23139" y="356870"/>
                  </a:lnTo>
                  <a:lnTo>
                    <a:pt x="24980" y="355600"/>
                  </a:lnTo>
                  <a:close/>
                </a:path>
                <a:path w="518159" h="383539">
                  <a:moveTo>
                    <a:pt x="25539" y="283337"/>
                  </a:moveTo>
                  <a:lnTo>
                    <a:pt x="22352" y="283337"/>
                  </a:lnTo>
                  <a:lnTo>
                    <a:pt x="20269" y="284480"/>
                  </a:lnTo>
                  <a:lnTo>
                    <a:pt x="24345" y="284480"/>
                  </a:lnTo>
                  <a:lnTo>
                    <a:pt x="25539" y="283337"/>
                  </a:lnTo>
                  <a:close/>
                </a:path>
                <a:path w="518159" h="383539">
                  <a:moveTo>
                    <a:pt x="35153" y="295910"/>
                  </a:moveTo>
                  <a:lnTo>
                    <a:pt x="32461" y="295910"/>
                  </a:lnTo>
                  <a:lnTo>
                    <a:pt x="31191" y="295910"/>
                  </a:lnTo>
                  <a:lnTo>
                    <a:pt x="28422" y="297180"/>
                  </a:lnTo>
                  <a:lnTo>
                    <a:pt x="25184" y="298450"/>
                  </a:lnTo>
                  <a:lnTo>
                    <a:pt x="28422" y="298450"/>
                  </a:lnTo>
                  <a:lnTo>
                    <a:pt x="28422" y="299847"/>
                  </a:lnTo>
                  <a:lnTo>
                    <a:pt x="29197" y="299847"/>
                  </a:lnTo>
                  <a:lnTo>
                    <a:pt x="28829" y="298450"/>
                  </a:lnTo>
                  <a:lnTo>
                    <a:pt x="35153" y="295910"/>
                  </a:lnTo>
                  <a:close/>
                </a:path>
                <a:path w="518159" h="383539">
                  <a:moveTo>
                    <a:pt x="36830" y="114300"/>
                  </a:moveTo>
                  <a:lnTo>
                    <a:pt x="36728" y="113030"/>
                  </a:lnTo>
                  <a:lnTo>
                    <a:pt x="36626" y="111760"/>
                  </a:lnTo>
                  <a:lnTo>
                    <a:pt x="36245" y="111760"/>
                  </a:lnTo>
                  <a:lnTo>
                    <a:pt x="36118" y="113030"/>
                  </a:lnTo>
                  <a:lnTo>
                    <a:pt x="36004" y="114300"/>
                  </a:lnTo>
                  <a:lnTo>
                    <a:pt x="36830" y="114300"/>
                  </a:lnTo>
                  <a:close/>
                </a:path>
                <a:path w="518159" h="383539">
                  <a:moveTo>
                    <a:pt x="37299" y="187629"/>
                  </a:moveTo>
                  <a:lnTo>
                    <a:pt x="36690" y="188061"/>
                  </a:lnTo>
                  <a:lnTo>
                    <a:pt x="37045" y="188061"/>
                  </a:lnTo>
                  <a:lnTo>
                    <a:pt x="37299" y="187629"/>
                  </a:lnTo>
                  <a:close/>
                </a:path>
                <a:path w="518159" h="383539">
                  <a:moveTo>
                    <a:pt x="38417" y="172720"/>
                  </a:moveTo>
                  <a:lnTo>
                    <a:pt x="38112" y="172720"/>
                  </a:lnTo>
                  <a:lnTo>
                    <a:pt x="37490" y="173990"/>
                  </a:lnTo>
                  <a:lnTo>
                    <a:pt x="38290" y="173990"/>
                  </a:lnTo>
                  <a:lnTo>
                    <a:pt x="38417" y="172720"/>
                  </a:lnTo>
                  <a:close/>
                </a:path>
                <a:path w="518159" h="383539">
                  <a:moveTo>
                    <a:pt x="40360" y="185483"/>
                  </a:moveTo>
                  <a:lnTo>
                    <a:pt x="38582" y="185483"/>
                  </a:lnTo>
                  <a:lnTo>
                    <a:pt x="37299" y="187629"/>
                  </a:lnTo>
                  <a:lnTo>
                    <a:pt x="40360" y="185483"/>
                  </a:lnTo>
                  <a:close/>
                </a:path>
                <a:path w="518159" h="383539">
                  <a:moveTo>
                    <a:pt x="40386" y="124498"/>
                  </a:moveTo>
                  <a:lnTo>
                    <a:pt x="39954" y="124498"/>
                  </a:lnTo>
                  <a:lnTo>
                    <a:pt x="38328" y="127025"/>
                  </a:lnTo>
                  <a:lnTo>
                    <a:pt x="39357" y="125793"/>
                  </a:lnTo>
                  <a:lnTo>
                    <a:pt x="40386" y="124498"/>
                  </a:lnTo>
                  <a:close/>
                </a:path>
                <a:path w="518159" h="383539">
                  <a:moveTo>
                    <a:pt x="41376" y="226098"/>
                  </a:moveTo>
                  <a:lnTo>
                    <a:pt x="36626" y="226098"/>
                  </a:lnTo>
                  <a:lnTo>
                    <a:pt x="35763" y="228765"/>
                  </a:lnTo>
                  <a:lnTo>
                    <a:pt x="39141" y="228765"/>
                  </a:lnTo>
                  <a:lnTo>
                    <a:pt x="41376" y="226098"/>
                  </a:lnTo>
                  <a:close/>
                </a:path>
                <a:path w="518159" h="383539">
                  <a:moveTo>
                    <a:pt x="42773" y="294754"/>
                  </a:moveTo>
                  <a:lnTo>
                    <a:pt x="42075" y="294754"/>
                  </a:lnTo>
                  <a:lnTo>
                    <a:pt x="38569" y="295910"/>
                  </a:lnTo>
                  <a:lnTo>
                    <a:pt x="42773" y="295910"/>
                  </a:lnTo>
                  <a:lnTo>
                    <a:pt x="42773" y="294754"/>
                  </a:lnTo>
                  <a:close/>
                </a:path>
                <a:path w="518159" h="383539">
                  <a:moveTo>
                    <a:pt x="51257" y="95631"/>
                  </a:moveTo>
                  <a:lnTo>
                    <a:pt x="49796" y="96520"/>
                  </a:lnTo>
                  <a:lnTo>
                    <a:pt x="47904" y="97790"/>
                  </a:lnTo>
                  <a:lnTo>
                    <a:pt x="48209" y="99060"/>
                  </a:lnTo>
                  <a:lnTo>
                    <a:pt x="48425" y="99060"/>
                  </a:lnTo>
                  <a:lnTo>
                    <a:pt x="50203" y="96520"/>
                  </a:lnTo>
                  <a:lnTo>
                    <a:pt x="51257" y="95631"/>
                  </a:lnTo>
                  <a:close/>
                </a:path>
                <a:path w="518159" h="383539">
                  <a:moveTo>
                    <a:pt x="52857" y="232664"/>
                  </a:moveTo>
                  <a:lnTo>
                    <a:pt x="52476" y="232664"/>
                  </a:lnTo>
                  <a:lnTo>
                    <a:pt x="52324" y="232968"/>
                  </a:lnTo>
                  <a:lnTo>
                    <a:pt x="52857" y="232664"/>
                  </a:lnTo>
                  <a:close/>
                </a:path>
                <a:path w="518159" h="383539">
                  <a:moveTo>
                    <a:pt x="53670" y="143560"/>
                  </a:moveTo>
                  <a:lnTo>
                    <a:pt x="52920" y="146050"/>
                  </a:lnTo>
                  <a:lnTo>
                    <a:pt x="52857" y="165112"/>
                  </a:lnTo>
                  <a:lnTo>
                    <a:pt x="53200" y="166382"/>
                  </a:lnTo>
                  <a:lnTo>
                    <a:pt x="53301" y="175717"/>
                  </a:lnTo>
                  <a:lnTo>
                    <a:pt x="53416" y="176326"/>
                  </a:lnTo>
                  <a:lnTo>
                    <a:pt x="53530" y="176898"/>
                  </a:lnTo>
                  <a:lnTo>
                    <a:pt x="53657" y="177495"/>
                  </a:lnTo>
                  <a:lnTo>
                    <a:pt x="53670" y="143560"/>
                  </a:lnTo>
                  <a:close/>
                </a:path>
                <a:path w="518159" h="383539">
                  <a:moveTo>
                    <a:pt x="54813" y="273075"/>
                  </a:moveTo>
                  <a:lnTo>
                    <a:pt x="51689" y="274320"/>
                  </a:lnTo>
                  <a:lnTo>
                    <a:pt x="49491" y="275742"/>
                  </a:lnTo>
                  <a:lnTo>
                    <a:pt x="49631" y="275742"/>
                  </a:lnTo>
                  <a:lnTo>
                    <a:pt x="48831" y="277088"/>
                  </a:lnTo>
                  <a:lnTo>
                    <a:pt x="54190" y="274320"/>
                  </a:lnTo>
                  <a:lnTo>
                    <a:pt x="54686" y="274320"/>
                  </a:lnTo>
                  <a:lnTo>
                    <a:pt x="54813" y="273075"/>
                  </a:lnTo>
                  <a:close/>
                </a:path>
                <a:path w="518159" h="383539">
                  <a:moveTo>
                    <a:pt x="65493" y="80010"/>
                  </a:moveTo>
                  <a:lnTo>
                    <a:pt x="64554" y="80010"/>
                  </a:lnTo>
                  <a:lnTo>
                    <a:pt x="62268" y="82550"/>
                  </a:lnTo>
                  <a:lnTo>
                    <a:pt x="59817" y="86360"/>
                  </a:lnTo>
                  <a:lnTo>
                    <a:pt x="57937" y="89115"/>
                  </a:lnTo>
                  <a:lnTo>
                    <a:pt x="61353" y="86360"/>
                  </a:lnTo>
                  <a:lnTo>
                    <a:pt x="64211" y="82550"/>
                  </a:lnTo>
                  <a:lnTo>
                    <a:pt x="65354" y="82550"/>
                  </a:lnTo>
                  <a:lnTo>
                    <a:pt x="65417" y="81280"/>
                  </a:lnTo>
                  <a:lnTo>
                    <a:pt x="65493" y="80010"/>
                  </a:lnTo>
                  <a:close/>
                </a:path>
                <a:path w="518159" h="383539">
                  <a:moveTo>
                    <a:pt x="71018" y="41783"/>
                  </a:moveTo>
                  <a:lnTo>
                    <a:pt x="68770" y="43180"/>
                  </a:lnTo>
                  <a:lnTo>
                    <a:pt x="67183" y="45720"/>
                  </a:lnTo>
                  <a:lnTo>
                    <a:pt x="65354" y="48260"/>
                  </a:lnTo>
                  <a:lnTo>
                    <a:pt x="64160" y="49530"/>
                  </a:lnTo>
                  <a:lnTo>
                    <a:pt x="62776" y="50800"/>
                  </a:lnTo>
                  <a:lnTo>
                    <a:pt x="61722" y="52070"/>
                  </a:lnTo>
                  <a:lnTo>
                    <a:pt x="60350" y="53340"/>
                  </a:lnTo>
                  <a:lnTo>
                    <a:pt x="59385" y="55880"/>
                  </a:lnTo>
                  <a:lnTo>
                    <a:pt x="57924" y="57150"/>
                  </a:lnTo>
                  <a:lnTo>
                    <a:pt x="58369" y="57150"/>
                  </a:lnTo>
                  <a:lnTo>
                    <a:pt x="59931" y="55880"/>
                  </a:lnTo>
                  <a:lnTo>
                    <a:pt x="60591" y="54610"/>
                  </a:lnTo>
                  <a:lnTo>
                    <a:pt x="62280" y="53340"/>
                  </a:lnTo>
                  <a:lnTo>
                    <a:pt x="64350" y="50800"/>
                  </a:lnTo>
                  <a:lnTo>
                    <a:pt x="66040" y="48260"/>
                  </a:lnTo>
                  <a:lnTo>
                    <a:pt x="67881" y="45720"/>
                  </a:lnTo>
                  <a:lnTo>
                    <a:pt x="70065" y="43180"/>
                  </a:lnTo>
                  <a:lnTo>
                    <a:pt x="70878" y="42037"/>
                  </a:lnTo>
                  <a:lnTo>
                    <a:pt x="71018" y="41783"/>
                  </a:lnTo>
                  <a:close/>
                </a:path>
                <a:path w="518159" h="383539">
                  <a:moveTo>
                    <a:pt x="73952" y="191770"/>
                  </a:moveTo>
                  <a:lnTo>
                    <a:pt x="72326" y="191770"/>
                  </a:lnTo>
                  <a:lnTo>
                    <a:pt x="68732" y="194310"/>
                  </a:lnTo>
                  <a:lnTo>
                    <a:pt x="70726" y="194310"/>
                  </a:lnTo>
                  <a:lnTo>
                    <a:pt x="73952" y="191770"/>
                  </a:lnTo>
                  <a:close/>
                </a:path>
                <a:path w="518159" h="383539">
                  <a:moveTo>
                    <a:pt x="74764" y="69850"/>
                  </a:moveTo>
                  <a:lnTo>
                    <a:pt x="73342" y="69850"/>
                  </a:lnTo>
                  <a:lnTo>
                    <a:pt x="72021" y="73660"/>
                  </a:lnTo>
                  <a:lnTo>
                    <a:pt x="70104" y="73660"/>
                  </a:lnTo>
                  <a:lnTo>
                    <a:pt x="70091" y="76200"/>
                  </a:lnTo>
                  <a:lnTo>
                    <a:pt x="70586" y="76200"/>
                  </a:lnTo>
                  <a:lnTo>
                    <a:pt x="72986" y="73660"/>
                  </a:lnTo>
                  <a:lnTo>
                    <a:pt x="74764" y="69850"/>
                  </a:lnTo>
                  <a:close/>
                </a:path>
                <a:path w="518159" h="383539">
                  <a:moveTo>
                    <a:pt x="76390" y="49530"/>
                  </a:moveTo>
                  <a:lnTo>
                    <a:pt x="76123" y="49530"/>
                  </a:lnTo>
                  <a:lnTo>
                    <a:pt x="74866" y="50800"/>
                  </a:lnTo>
                  <a:lnTo>
                    <a:pt x="72605" y="53340"/>
                  </a:lnTo>
                  <a:lnTo>
                    <a:pt x="72237" y="54610"/>
                  </a:lnTo>
                  <a:lnTo>
                    <a:pt x="69850" y="55880"/>
                  </a:lnTo>
                  <a:lnTo>
                    <a:pt x="70523" y="57150"/>
                  </a:lnTo>
                  <a:lnTo>
                    <a:pt x="70954" y="57150"/>
                  </a:lnTo>
                  <a:lnTo>
                    <a:pt x="71285" y="55880"/>
                  </a:lnTo>
                  <a:lnTo>
                    <a:pt x="71551" y="55880"/>
                  </a:lnTo>
                  <a:lnTo>
                    <a:pt x="73177" y="54610"/>
                  </a:lnTo>
                  <a:lnTo>
                    <a:pt x="74917" y="52070"/>
                  </a:lnTo>
                  <a:lnTo>
                    <a:pt x="76390" y="49530"/>
                  </a:lnTo>
                  <a:close/>
                </a:path>
                <a:path w="518159" h="383539">
                  <a:moveTo>
                    <a:pt x="76555" y="35560"/>
                  </a:moveTo>
                  <a:lnTo>
                    <a:pt x="75476" y="35560"/>
                  </a:lnTo>
                  <a:lnTo>
                    <a:pt x="73482" y="38100"/>
                  </a:lnTo>
                  <a:lnTo>
                    <a:pt x="71018" y="41910"/>
                  </a:lnTo>
                  <a:lnTo>
                    <a:pt x="71793" y="41910"/>
                  </a:lnTo>
                  <a:lnTo>
                    <a:pt x="73393" y="39370"/>
                  </a:lnTo>
                  <a:lnTo>
                    <a:pt x="75272" y="38100"/>
                  </a:lnTo>
                  <a:lnTo>
                    <a:pt x="76555" y="35560"/>
                  </a:lnTo>
                  <a:close/>
                </a:path>
                <a:path w="518159" h="383539">
                  <a:moveTo>
                    <a:pt x="76873" y="190322"/>
                  </a:moveTo>
                  <a:lnTo>
                    <a:pt x="74536" y="190322"/>
                  </a:lnTo>
                  <a:lnTo>
                    <a:pt x="74142" y="191782"/>
                  </a:lnTo>
                  <a:lnTo>
                    <a:pt x="75336" y="191782"/>
                  </a:lnTo>
                  <a:lnTo>
                    <a:pt x="76873" y="190322"/>
                  </a:lnTo>
                  <a:close/>
                </a:path>
                <a:path w="518159" h="383539">
                  <a:moveTo>
                    <a:pt x="77254" y="171462"/>
                  </a:moveTo>
                  <a:lnTo>
                    <a:pt x="75476" y="171462"/>
                  </a:lnTo>
                  <a:lnTo>
                    <a:pt x="74091" y="172720"/>
                  </a:lnTo>
                  <a:lnTo>
                    <a:pt x="74041" y="175260"/>
                  </a:lnTo>
                  <a:lnTo>
                    <a:pt x="74612" y="175260"/>
                  </a:lnTo>
                  <a:lnTo>
                    <a:pt x="76085" y="172720"/>
                  </a:lnTo>
                  <a:lnTo>
                    <a:pt x="77254" y="171462"/>
                  </a:lnTo>
                  <a:close/>
                </a:path>
                <a:path w="518159" h="383539">
                  <a:moveTo>
                    <a:pt x="77609" y="219710"/>
                  </a:moveTo>
                  <a:lnTo>
                    <a:pt x="75133" y="219710"/>
                  </a:lnTo>
                  <a:lnTo>
                    <a:pt x="74371" y="220891"/>
                  </a:lnTo>
                  <a:lnTo>
                    <a:pt x="73393" y="222326"/>
                  </a:lnTo>
                  <a:lnTo>
                    <a:pt x="71628" y="223520"/>
                  </a:lnTo>
                  <a:lnTo>
                    <a:pt x="71678" y="224104"/>
                  </a:lnTo>
                  <a:lnTo>
                    <a:pt x="71755" y="224866"/>
                  </a:lnTo>
                  <a:lnTo>
                    <a:pt x="72047" y="224866"/>
                  </a:lnTo>
                  <a:lnTo>
                    <a:pt x="73634" y="223520"/>
                  </a:lnTo>
                  <a:lnTo>
                    <a:pt x="76415" y="222326"/>
                  </a:lnTo>
                  <a:lnTo>
                    <a:pt x="77292" y="222326"/>
                  </a:lnTo>
                  <a:lnTo>
                    <a:pt x="77609" y="219710"/>
                  </a:lnTo>
                  <a:close/>
                </a:path>
                <a:path w="518159" h="383539">
                  <a:moveTo>
                    <a:pt x="78155" y="247789"/>
                  </a:moveTo>
                  <a:lnTo>
                    <a:pt x="76492" y="247789"/>
                  </a:lnTo>
                  <a:lnTo>
                    <a:pt x="74853" y="250253"/>
                  </a:lnTo>
                  <a:lnTo>
                    <a:pt x="72732" y="250253"/>
                  </a:lnTo>
                  <a:lnTo>
                    <a:pt x="71462" y="251599"/>
                  </a:lnTo>
                  <a:lnTo>
                    <a:pt x="73825" y="251599"/>
                  </a:lnTo>
                  <a:lnTo>
                    <a:pt x="78155" y="247789"/>
                  </a:lnTo>
                  <a:close/>
                </a:path>
                <a:path w="518159" h="383539">
                  <a:moveTo>
                    <a:pt x="78486" y="122174"/>
                  </a:moveTo>
                  <a:lnTo>
                    <a:pt x="77381" y="122174"/>
                  </a:lnTo>
                  <a:lnTo>
                    <a:pt x="75311" y="123317"/>
                  </a:lnTo>
                  <a:lnTo>
                    <a:pt x="73355" y="125730"/>
                  </a:lnTo>
                  <a:lnTo>
                    <a:pt x="71399" y="128270"/>
                  </a:lnTo>
                  <a:lnTo>
                    <a:pt x="70637" y="128270"/>
                  </a:lnTo>
                  <a:lnTo>
                    <a:pt x="69786" y="129540"/>
                  </a:lnTo>
                  <a:lnTo>
                    <a:pt x="68884" y="130810"/>
                  </a:lnTo>
                  <a:lnTo>
                    <a:pt x="69303" y="130810"/>
                  </a:lnTo>
                  <a:lnTo>
                    <a:pt x="71056" y="129540"/>
                  </a:lnTo>
                  <a:lnTo>
                    <a:pt x="74155" y="127000"/>
                  </a:lnTo>
                  <a:lnTo>
                    <a:pt x="76669" y="124460"/>
                  </a:lnTo>
                  <a:lnTo>
                    <a:pt x="78486" y="122174"/>
                  </a:lnTo>
                  <a:close/>
                </a:path>
                <a:path w="518159" h="383539">
                  <a:moveTo>
                    <a:pt x="87884" y="191782"/>
                  </a:moveTo>
                  <a:lnTo>
                    <a:pt x="86944" y="190322"/>
                  </a:lnTo>
                  <a:lnTo>
                    <a:pt x="85598" y="190322"/>
                  </a:lnTo>
                  <a:lnTo>
                    <a:pt x="87401" y="191782"/>
                  </a:lnTo>
                  <a:lnTo>
                    <a:pt x="87884" y="191782"/>
                  </a:lnTo>
                  <a:close/>
                </a:path>
                <a:path w="518159" h="383539">
                  <a:moveTo>
                    <a:pt x="88214" y="247650"/>
                  </a:moveTo>
                  <a:lnTo>
                    <a:pt x="87325" y="247650"/>
                  </a:lnTo>
                  <a:lnTo>
                    <a:pt x="87680" y="249047"/>
                  </a:lnTo>
                  <a:lnTo>
                    <a:pt x="87896" y="249047"/>
                  </a:lnTo>
                  <a:lnTo>
                    <a:pt x="88214" y="247650"/>
                  </a:lnTo>
                  <a:close/>
                </a:path>
                <a:path w="518159" h="383539">
                  <a:moveTo>
                    <a:pt x="88226" y="126796"/>
                  </a:moveTo>
                  <a:lnTo>
                    <a:pt x="86258" y="124498"/>
                  </a:lnTo>
                  <a:lnTo>
                    <a:pt x="83997" y="124498"/>
                  </a:lnTo>
                  <a:lnTo>
                    <a:pt x="88226" y="126796"/>
                  </a:lnTo>
                  <a:close/>
                </a:path>
                <a:path w="518159" h="383539">
                  <a:moveTo>
                    <a:pt x="89103" y="274447"/>
                  </a:moveTo>
                  <a:lnTo>
                    <a:pt x="87833" y="274447"/>
                  </a:lnTo>
                  <a:lnTo>
                    <a:pt x="88620" y="275590"/>
                  </a:lnTo>
                  <a:lnTo>
                    <a:pt x="89103" y="274447"/>
                  </a:lnTo>
                  <a:close/>
                </a:path>
                <a:path w="518159" h="383539">
                  <a:moveTo>
                    <a:pt x="89395" y="39370"/>
                  </a:moveTo>
                  <a:lnTo>
                    <a:pt x="88823" y="39370"/>
                  </a:lnTo>
                  <a:lnTo>
                    <a:pt x="86753" y="38100"/>
                  </a:lnTo>
                  <a:lnTo>
                    <a:pt x="84493" y="35560"/>
                  </a:lnTo>
                  <a:lnTo>
                    <a:pt x="82130" y="35560"/>
                  </a:lnTo>
                  <a:lnTo>
                    <a:pt x="83947" y="38100"/>
                  </a:lnTo>
                  <a:lnTo>
                    <a:pt x="86106" y="39370"/>
                  </a:lnTo>
                  <a:lnTo>
                    <a:pt x="88125" y="41910"/>
                  </a:lnTo>
                  <a:lnTo>
                    <a:pt x="88734" y="41910"/>
                  </a:lnTo>
                  <a:lnTo>
                    <a:pt x="89395" y="39370"/>
                  </a:lnTo>
                  <a:close/>
                </a:path>
                <a:path w="518159" h="383539">
                  <a:moveTo>
                    <a:pt x="89585" y="158750"/>
                  </a:moveTo>
                  <a:lnTo>
                    <a:pt x="88633" y="158750"/>
                  </a:lnTo>
                  <a:lnTo>
                    <a:pt x="88849" y="160020"/>
                  </a:lnTo>
                  <a:lnTo>
                    <a:pt x="89255" y="160020"/>
                  </a:lnTo>
                  <a:lnTo>
                    <a:pt x="89585" y="158750"/>
                  </a:lnTo>
                  <a:close/>
                </a:path>
                <a:path w="518159" h="383539">
                  <a:moveTo>
                    <a:pt x="91313" y="128549"/>
                  </a:moveTo>
                  <a:lnTo>
                    <a:pt x="90982" y="128270"/>
                  </a:lnTo>
                  <a:lnTo>
                    <a:pt x="88658" y="127025"/>
                  </a:lnTo>
                  <a:lnTo>
                    <a:pt x="88442" y="127025"/>
                  </a:lnTo>
                  <a:lnTo>
                    <a:pt x="91313" y="128549"/>
                  </a:lnTo>
                  <a:close/>
                </a:path>
                <a:path w="518159" h="383539">
                  <a:moveTo>
                    <a:pt x="93548" y="31750"/>
                  </a:moveTo>
                  <a:lnTo>
                    <a:pt x="92430" y="30480"/>
                  </a:lnTo>
                  <a:lnTo>
                    <a:pt x="91643" y="30480"/>
                  </a:lnTo>
                  <a:lnTo>
                    <a:pt x="90893" y="29210"/>
                  </a:lnTo>
                  <a:lnTo>
                    <a:pt x="88493" y="27940"/>
                  </a:lnTo>
                  <a:lnTo>
                    <a:pt x="85940" y="25400"/>
                  </a:lnTo>
                  <a:lnTo>
                    <a:pt x="83642" y="24257"/>
                  </a:lnTo>
                  <a:lnTo>
                    <a:pt x="86626" y="26670"/>
                  </a:lnTo>
                  <a:lnTo>
                    <a:pt x="92786" y="31750"/>
                  </a:lnTo>
                  <a:lnTo>
                    <a:pt x="93548" y="31750"/>
                  </a:lnTo>
                  <a:close/>
                </a:path>
                <a:path w="518159" h="383539">
                  <a:moveTo>
                    <a:pt x="93624" y="222326"/>
                  </a:moveTo>
                  <a:lnTo>
                    <a:pt x="91363" y="222326"/>
                  </a:lnTo>
                  <a:lnTo>
                    <a:pt x="88214" y="219710"/>
                  </a:lnTo>
                  <a:lnTo>
                    <a:pt x="86106" y="219710"/>
                  </a:lnTo>
                  <a:lnTo>
                    <a:pt x="87287" y="222326"/>
                  </a:lnTo>
                  <a:lnTo>
                    <a:pt x="89128" y="222326"/>
                  </a:lnTo>
                  <a:lnTo>
                    <a:pt x="90919" y="223520"/>
                  </a:lnTo>
                  <a:lnTo>
                    <a:pt x="93357" y="223520"/>
                  </a:lnTo>
                  <a:lnTo>
                    <a:pt x="93624" y="222326"/>
                  </a:lnTo>
                  <a:close/>
                </a:path>
                <a:path w="518159" h="383539">
                  <a:moveTo>
                    <a:pt x="93916" y="176631"/>
                  </a:moveTo>
                  <a:lnTo>
                    <a:pt x="93865" y="176326"/>
                  </a:lnTo>
                  <a:lnTo>
                    <a:pt x="93764" y="175717"/>
                  </a:lnTo>
                  <a:lnTo>
                    <a:pt x="93700" y="175260"/>
                  </a:lnTo>
                  <a:lnTo>
                    <a:pt x="92760" y="172720"/>
                  </a:lnTo>
                  <a:lnTo>
                    <a:pt x="89598" y="172720"/>
                  </a:lnTo>
                  <a:lnTo>
                    <a:pt x="88087" y="171462"/>
                  </a:lnTo>
                  <a:lnTo>
                    <a:pt x="84010" y="171462"/>
                  </a:lnTo>
                  <a:lnTo>
                    <a:pt x="84010" y="171615"/>
                  </a:lnTo>
                  <a:lnTo>
                    <a:pt x="84302" y="172720"/>
                  </a:lnTo>
                  <a:lnTo>
                    <a:pt x="86309" y="172720"/>
                  </a:lnTo>
                  <a:lnTo>
                    <a:pt x="88366" y="175260"/>
                  </a:lnTo>
                  <a:lnTo>
                    <a:pt x="90512" y="175260"/>
                  </a:lnTo>
                  <a:lnTo>
                    <a:pt x="92773" y="176631"/>
                  </a:lnTo>
                  <a:lnTo>
                    <a:pt x="93916" y="176631"/>
                  </a:lnTo>
                  <a:close/>
                </a:path>
                <a:path w="518159" h="383539">
                  <a:moveTo>
                    <a:pt x="94081" y="359410"/>
                  </a:moveTo>
                  <a:lnTo>
                    <a:pt x="91909" y="359410"/>
                  </a:lnTo>
                  <a:lnTo>
                    <a:pt x="93014" y="361950"/>
                  </a:lnTo>
                  <a:lnTo>
                    <a:pt x="94081" y="359410"/>
                  </a:lnTo>
                  <a:close/>
                </a:path>
                <a:path w="518159" h="383539">
                  <a:moveTo>
                    <a:pt x="94208" y="193040"/>
                  </a:moveTo>
                  <a:lnTo>
                    <a:pt x="92481" y="193040"/>
                  </a:lnTo>
                  <a:lnTo>
                    <a:pt x="91186" y="191770"/>
                  </a:lnTo>
                  <a:lnTo>
                    <a:pt x="88125" y="191770"/>
                  </a:lnTo>
                  <a:lnTo>
                    <a:pt x="89827" y="193040"/>
                  </a:lnTo>
                  <a:lnTo>
                    <a:pt x="91579" y="193040"/>
                  </a:lnTo>
                  <a:lnTo>
                    <a:pt x="93332" y="194310"/>
                  </a:lnTo>
                  <a:lnTo>
                    <a:pt x="93980" y="194310"/>
                  </a:lnTo>
                  <a:lnTo>
                    <a:pt x="94208" y="193040"/>
                  </a:lnTo>
                  <a:close/>
                </a:path>
                <a:path w="518159" h="383539">
                  <a:moveTo>
                    <a:pt x="103936" y="264160"/>
                  </a:moveTo>
                  <a:lnTo>
                    <a:pt x="102857" y="264160"/>
                  </a:lnTo>
                  <a:lnTo>
                    <a:pt x="103314" y="265430"/>
                  </a:lnTo>
                  <a:lnTo>
                    <a:pt x="103936" y="264160"/>
                  </a:lnTo>
                  <a:close/>
                </a:path>
                <a:path w="518159" h="383539">
                  <a:moveTo>
                    <a:pt x="105918" y="137160"/>
                  </a:moveTo>
                  <a:lnTo>
                    <a:pt x="105498" y="136131"/>
                  </a:lnTo>
                  <a:lnTo>
                    <a:pt x="91579" y="128689"/>
                  </a:lnTo>
                  <a:lnTo>
                    <a:pt x="91884" y="129006"/>
                  </a:lnTo>
                  <a:lnTo>
                    <a:pt x="97294" y="133362"/>
                  </a:lnTo>
                  <a:lnTo>
                    <a:pt x="96926" y="133362"/>
                  </a:lnTo>
                  <a:lnTo>
                    <a:pt x="105041" y="137160"/>
                  </a:lnTo>
                  <a:lnTo>
                    <a:pt x="105918" y="137160"/>
                  </a:lnTo>
                  <a:close/>
                </a:path>
                <a:path w="518159" h="383539">
                  <a:moveTo>
                    <a:pt x="106248" y="152514"/>
                  </a:moveTo>
                  <a:lnTo>
                    <a:pt x="105854" y="152514"/>
                  </a:lnTo>
                  <a:lnTo>
                    <a:pt x="98856" y="150114"/>
                  </a:lnTo>
                  <a:lnTo>
                    <a:pt x="98386" y="149910"/>
                  </a:lnTo>
                  <a:lnTo>
                    <a:pt x="98552" y="150114"/>
                  </a:lnTo>
                  <a:lnTo>
                    <a:pt x="101231" y="152095"/>
                  </a:lnTo>
                  <a:lnTo>
                    <a:pt x="101917" y="152514"/>
                  </a:lnTo>
                  <a:lnTo>
                    <a:pt x="104940" y="153758"/>
                  </a:lnTo>
                  <a:lnTo>
                    <a:pt x="105219" y="153758"/>
                  </a:lnTo>
                  <a:lnTo>
                    <a:pt x="106248" y="152514"/>
                  </a:lnTo>
                  <a:close/>
                </a:path>
                <a:path w="518159" h="383539">
                  <a:moveTo>
                    <a:pt x="117589" y="249047"/>
                  </a:moveTo>
                  <a:lnTo>
                    <a:pt x="115989" y="249047"/>
                  </a:lnTo>
                  <a:lnTo>
                    <a:pt x="114312" y="250190"/>
                  </a:lnTo>
                  <a:lnTo>
                    <a:pt x="117589" y="249047"/>
                  </a:lnTo>
                  <a:close/>
                </a:path>
                <a:path w="518159" h="383539">
                  <a:moveTo>
                    <a:pt x="119253" y="76200"/>
                  </a:moveTo>
                  <a:lnTo>
                    <a:pt x="115328" y="73660"/>
                  </a:lnTo>
                  <a:lnTo>
                    <a:pt x="115074" y="73660"/>
                  </a:lnTo>
                  <a:lnTo>
                    <a:pt x="119253" y="76200"/>
                  </a:lnTo>
                  <a:close/>
                </a:path>
                <a:path w="518159" h="383539">
                  <a:moveTo>
                    <a:pt x="119748" y="361950"/>
                  </a:moveTo>
                  <a:lnTo>
                    <a:pt x="115760" y="359410"/>
                  </a:lnTo>
                  <a:lnTo>
                    <a:pt x="99250" y="359410"/>
                  </a:lnTo>
                  <a:lnTo>
                    <a:pt x="99339" y="340360"/>
                  </a:lnTo>
                  <a:lnTo>
                    <a:pt x="99593" y="340360"/>
                  </a:lnTo>
                  <a:lnTo>
                    <a:pt x="99364" y="337820"/>
                  </a:lnTo>
                  <a:lnTo>
                    <a:pt x="99250" y="336550"/>
                  </a:lnTo>
                  <a:lnTo>
                    <a:pt x="99174" y="334010"/>
                  </a:lnTo>
                  <a:lnTo>
                    <a:pt x="99644" y="334010"/>
                  </a:lnTo>
                  <a:lnTo>
                    <a:pt x="99123" y="331470"/>
                  </a:lnTo>
                  <a:lnTo>
                    <a:pt x="99148" y="311150"/>
                  </a:lnTo>
                  <a:lnTo>
                    <a:pt x="96888" y="311150"/>
                  </a:lnTo>
                  <a:lnTo>
                    <a:pt x="89560" y="311150"/>
                  </a:lnTo>
                  <a:lnTo>
                    <a:pt x="86944" y="311150"/>
                  </a:lnTo>
                  <a:lnTo>
                    <a:pt x="74218" y="314960"/>
                  </a:lnTo>
                  <a:lnTo>
                    <a:pt x="71221" y="314960"/>
                  </a:lnTo>
                  <a:lnTo>
                    <a:pt x="71348" y="317500"/>
                  </a:lnTo>
                  <a:lnTo>
                    <a:pt x="71716" y="318770"/>
                  </a:lnTo>
                  <a:lnTo>
                    <a:pt x="71729" y="321310"/>
                  </a:lnTo>
                  <a:lnTo>
                    <a:pt x="71450" y="323850"/>
                  </a:lnTo>
                  <a:lnTo>
                    <a:pt x="71653" y="323850"/>
                  </a:lnTo>
                  <a:lnTo>
                    <a:pt x="71259" y="327660"/>
                  </a:lnTo>
                  <a:lnTo>
                    <a:pt x="71158" y="330200"/>
                  </a:lnTo>
                  <a:lnTo>
                    <a:pt x="71462" y="331470"/>
                  </a:lnTo>
                  <a:lnTo>
                    <a:pt x="71589" y="356870"/>
                  </a:lnTo>
                  <a:lnTo>
                    <a:pt x="59436" y="356870"/>
                  </a:lnTo>
                  <a:lnTo>
                    <a:pt x="56222" y="355600"/>
                  </a:lnTo>
                  <a:lnTo>
                    <a:pt x="52806" y="356870"/>
                  </a:lnTo>
                  <a:lnTo>
                    <a:pt x="49555" y="355600"/>
                  </a:lnTo>
                  <a:lnTo>
                    <a:pt x="27419" y="355600"/>
                  </a:lnTo>
                  <a:lnTo>
                    <a:pt x="29819" y="356870"/>
                  </a:lnTo>
                  <a:lnTo>
                    <a:pt x="50469" y="356870"/>
                  </a:lnTo>
                  <a:lnTo>
                    <a:pt x="52489" y="359410"/>
                  </a:lnTo>
                  <a:lnTo>
                    <a:pt x="54673" y="356870"/>
                  </a:lnTo>
                  <a:lnTo>
                    <a:pt x="56718" y="359410"/>
                  </a:lnTo>
                  <a:lnTo>
                    <a:pt x="83858" y="359410"/>
                  </a:lnTo>
                  <a:lnTo>
                    <a:pt x="81330" y="356870"/>
                  </a:lnTo>
                  <a:lnTo>
                    <a:pt x="72542" y="356870"/>
                  </a:lnTo>
                  <a:lnTo>
                    <a:pt x="72771" y="355600"/>
                  </a:lnTo>
                  <a:lnTo>
                    <a:pt x="73101" y="353060"/>
                  </a:lnTo>
                  <a:lnTo>
                    <a:pt x="72669" y="350520"/>
                  </a:lnTo>
                  <a:lnTo>
                    <a:pt x="72783" y="349250"/>
                  </a:lnTo>
                  <a:lnTo>
                    <a:pt x="73101" y="346710"/>
                  </a:lnTo>
                  <a:lnTo>
                    <a:pt x="73177" y="336550"/>
                  </a:lnTo>
                  <a:lnTo>
                    <a:pt x="73507" y="331470"/>
                  </a:lnTo>
                  <a:lnTo>
                    <a:pt x="73609" y="327660"/>
                  </a:lnTo>
                  <a:lnTo>
                    <a:pt x="73723" y="318770"/>
                  </a:lnTo>
                  <a:lnTo>
                    <a:pt x="73736" y="317500"/>
                  </a:lnTo>
                  <a:lnTo>
                    <a:pt x="81153" y="317500"/>
                  </a:lnTo>
                  <a:lnTo>
                    <a:pt x="84162" y="314960"/>
                  </a:lnTo>
                  <a:lnTo>
                    <a:pt x="89484" y="314960"/>
                  </a:lnTo>
                  <a:lnTo>
                    <a:pt x="89446" y="317500"/>
                  </a:lnTo>
                  <a:lnTo>
                    <a:pt x="89344" y="323850"/>
                  </a:lnTo>
                  <a:lnTo>
                    <a:pt x="89242" y="325120"/>
                  </a:lnTo>
                  <a:lnTo>
                    <a:pt x="89154" y="327660"/>
                  </a:lnTo>
                  <a:lnTo>
                    <a:pt x="89039" y="359410"/>
                  </a:lnTo>
                  <a:lnTo>
                    <a:pt x="89992" y="359410"/>
                  </a:lnTo>
                  <a:lnTo>
                    <a:pt x="89916" y="350520"/>
                  </a:lnTo>
                  <a:lnTo>
                    <a:pt x="89674" y="349250"/>
                  </a:lnTo>
                  <a:lnTo>
                    <a:pt x="89458" y="346710"/>
                  </a:lnTo>
                  <a:lnTo>
                    <a:pt x="89344" y="344170"/>
                  </a:lnTo>
                  <a:lnTo>
                    <a:pt x="89242" y="342900"/>
                  </a:lnTo>
                  <a:lnTo>
                    <a:pt x="90030" y="337820"/>
                  </a:lnTo>
                  <a:lnTo>
                    <a:pt x="90144" y="334010"/>
                  </a:lnTo>
                  <a:lnTo>
                    <a:pt x="90233" y="325120"/>
                  </a:lnTo>
                  <a:lnTo>
                    <a:pt x="90360" y="323850"/>
                  </a:lnTo>
                  <a:lnTo>
                    <a:pt x="90411" y="314960"/>
                  </a:lnTo>
                  <a:lnTo>
                    <a:pt x="96888" y="314960"/>
                  </a:lnTo>
                  <a:lnTo>
                    <a:pt x="96888" y="359410"/>
                  </a:lnTo>
                  <a:lnTo>
                    <a:pt x="95211" y="359410"/>
                  </a:lnTo>
                  <a:lnTo>
                    <a:pt x="95669" y="361950"/>
                  </a:lnTo>
                  <a:lnTo>
                    <a:pt x="119748" y="361950"/>
                  </a:lnTo>
                  <a:close/>
                </a:path>
                <a:path w="518159" h="383539">
                  <a:moveTo>
                    <a:pt x="122770" y="277088"/>
                  </a:moveTo>
                  <a:lnTo>
                    <a:pt x="122694" y="275742"/>
                  </a:lnTo>
                  <a:lnTo>
                    <a:pt x="122288" y="275742"/>
                  </a:lnTo>
                  <a:lnTo>
                    <a:pt x="122770" y="277088"/>
                  </a:lnTo>
                  <a:close/>
                </a:path>
                <a:path w="518159" h="383539">
                  <a:moveTo>
                    <a:pt x="125399" y="118110"/>
                  </a:moveTo>
                  <a:lnTo>
                    <a:pt x="123342" y="114300"/>
                  </a:lnTo>
                  <a:lnTo>
                    <a:pt x="119113" y="114300"/>
                  </a:lnTo>
                  <a:lnTo>
                    <a:pt x="121335" y="115582"/>
                  </a:lnTo>
                  <a:lnTo>
                    <a:pt x="123456" y="118110"/>
                  </a:lnTo>
                  <a:lnTo>
                    <a:pt x="125399" y="118110"/>
                  </a:lnTo>
                  <a:close/>
                </a:path>
                <a:path w="518159" h="383539">
                  <a:moveTo>
                    <a:pt x="125603" y="220891"/>
                  </a:moveTo>
                  <a:lnTo>
                    <a:pt x="125501" y="219710"/>
                  </a:lnTo>
                  <a:lnTo>
                    <a:pt x="124574" y="219710"/>
                  </a:lnTo>
                  <a:lnTo>
                    <a:pt x="125603" y="220891"/>
                  </a:lnTo>
                  <a:close/>
                </a:path>
                <a:path w="518159" h="383539">
                  <a:moveTo>
                    <a:pt x="127609" y="283210"/>
                  </a:moveTo>
                  <a:lnTo>
                    <a:pt x="122682" y="283210"/>
                  </a:lnTo>
                  <a:lnTo>
                    <a:pt x="122631" y="284492"/>
                  </a:lnTo>
                  <a:lnTo>
                    <a:pt x="123393" y="284492"/>
                  </a:lnTo>
                  <a:lnTo>
                    <a:pt x="127609" y="283210"/>
                  </a:lnTo>
                  <a:close/>
                </a:path>
                <a:path w="518159" h="383539">
                  <a:moveTo>
                    <a:pt x="130365" y="228180"/>
                  </a:moveTo>
                  <a:lnTo>
                    <a:pt x="128879" y="228765"/>
                  </a:lnTo>
                  <a:lnTo>
                    <a:pt x="129870" y="228765"/>
                  </a:lnTo>
                  <a:lnTo>
                    <a:pt x="130365" y="228180"/>
                  </a:lnTo>
                  <a:close/>
                </a:path>
                <a:path w="518159" h="383539">
                  <a:moveTo>
                    <a:pt x="134213" y="107950"/>
                  </a:moveTo>
                  <a:lnTo>
                    <a:pt x="134112" y="106235"/>
                  </a:lnTo>
                  <a:lnTo>
                    <a:pt x="134073" y="105410"/>
                  </a:lnTo>
                  <a:lnTo>
                    <a:pt x="131826" y="105410"/>
                  </a:lnTo>
                  <a:lnTo>
                    <a:pt x="133057" y="107950"/>
                  </a:lnTo>
                  <a:lnTo>
                    <a:pt x="134213" y="107950"/>
                  </a:lnTo>
                  <a:close/>
                </a:path>
                <a:path w="518159" h="383539">
                  <a:moveTo>
                    <a:pt x="135064" y="86360"/>
                  </a:moveTo>
                  <a:lnTo>
                    <a:pt x="133896" y="86360"/>
                  </a:lnTo>
                  <a:lnTo>
                    <a:pt x="134391" y="88595"/>
                  </a:lnTo>
                  <a:lnTo>
                    <a:pt x="134505" y="89115"/>
                  </a:lnTo>
                  <a:lnTo>
                    <a:pt x="134531" y="88595"/>
                  </a:lnTo>
                  <a:lnTo>
                    <a:pt x="135064" y="86360"/>
                  </a:lnTo>
                  <a:close/>
                </a:path>
                <a:path w="518159" h="383539">
                  <a:moveTo>
                    <a:pt x="135343" y="210921"/>
                  </a:moveTo>
                  <a:lnTo>
                    <a:pt x="134658" y="209575"/>
                  </a:lnTo>
                  <a:lnTo>
                    <a:pt x="134213" y="210921"/>
                  </a:lnTo>
                  <a:lnTo>
                    <a:pt x="135343" y="210921"/>
                  </a:lnTo>
                  <a:close/>
                </a:path>
                <a:path w="518159" h="383539">
                  <a:moveTo>
                    <a:pt x="135661" y="226098"/>
                  </a:moveTo>
                  <a:lnTo>
                    <a:pt x="132143" y="226098"/>
                  </a:lnTo>
                  <a:lnTo>
                    <a:pt x="130365" y="228180"/>
                  </a:lnTo>
                  <a:lnTo>
                    <a:pt x="135661" y="226098"/>
                  </a:lnTo>
                  <a:close/>
                </a:path>
                <a:path w="518159" h="383539">
                  <a:moveTo>
                    <a:pt x="137350" y="95250"/>
                  </a:moveTo>
                  <a:lnTo>
                    <a:pt x="136664" y="95250"/>
                  </a:lnTo>
                  <a:lnTo>
                    <a:pt x="131330" y="92379"/>
                  </a:lnTo>
                  <a:lnTo>
                    <a:pt x="134810" y="95250"/>
                  </a:lnTo>
                  <a:lnTo>
                    <a:pt x="136283" y="95250"/>
                  </a:lnTo>
                  <a:lnTo>
                    <a:pt x="136906" y="96520"/>
                  </a:lnTo>
                  <a:lnTo>
                    <a:pt x="137236" y="96520"/>
                  </a:lnTo>
                  <a:lnTo>
                    <a:pt x="137350" y="95250"/>
                  </a:lnTo>
                  <a:close/>
                </a:path>
                <a:path w="518159" h="383539">
                  <a:moveTo>
                    <a:pt x="138493" y="219710"/>
                  </a:moveTo>
                  <a:lnTo>
                    <a:pt x="137452" y="219710"/>
                  </a:lnTo>
                  <a:lnTo>
                    <a:pt x="136156" y="222326"/>
                  </a:lnTo>
                  <a:lnTo>
                    <a:pt x="135902" y="222326"/>
                  </a:lnTo>
                  <a:lnTo>
                    <a:pt x="135839" y="223520"/>
                  </a:lnTo>
                  <a:lnTo>
                    <a:pt x="135724" y="226098"/>
                  </a:lnTo>
                  <a:lnTo>
                    <a:pt x="135610" y="234950"/>
                  </a:lnTo>
                  <a:lnTo>
                    <a:pt x="135369" y="236220"/>
                  </a:lnTo>
                  <a:lnTo>
                    <a:pt x="135420" y="245122"/>
                  </a:lnTo>
                  <a:lnTo>
                    <a:pt x="134683" y="245122"/>
                  </a:lnTo>
                  <a:lnTo>
                    <a:pt x="128727" y="246507"/>
                  </a:lnTo>
                  <a:lnTo>
                    <a:pt x="129324" y="246507"/>
                  </a:lnTo>
                  <a:lnTo>
                    <a:pt x="127165" y="247789"/>
                  </a:lnTo>
                  <a:lnTo>
                    <a:pt x="130365" y="247789"/>
                  </a:lnTo>
                  <a:lnTo>
                    <a:pt x="132105" y="246507"/>
                  </a:lnTo>
                  <a:lnTo>
                    <a:pt x="135382" y="246507"/>
                  </a:lnTo>
                  <a:lnTo>
                    <a:pt x="135483" y="254000"/>
                  </a:lnTo>
                  <a:lnTo>
                    <a:pt x="136182" y="254000"/>
                  </a:lnTo>
                  <a:lnTo>
                    <a:pt x="136232" y="226098"/>
                  </a:lnTo>
                  <a:lnTo>
                    <a:pt x="136359" y="225374"/>
                  </a:lnTo>
                  <a:lnTo>
                    <a:pt x="136474" y="223520"/>
                  </a:lnTo>
                  <a:lnTo>
                    <a:pt x="136296" y="223520"/>
                  </a:lnTo>
                  <a:lnTo>
                    <a:pt x="138366" y="222326"/>
                  </a:lnTo>
                  <a:lnTo>
                    <a:pt x="138493" y="219710"/>
                  </a:lnTo>
                  <a:close/>
                </a:path>
                <a:path w="518159" h="383539">
                  <a:moveTo>
                    <a:pt x="140106" y="279400"/>
                  </a:moveTo>
                  <a:lnTo>
                    <a:pt x="136309" y="279400"/>
                  </a:lnTo>
                  <a:lnTo>
                    <a:pt x="127711" y="283210"/>
                  </a:lnTo>
                  <a:lnTo>
                    <a:pt x="128574" y="282917"/>
                  </a:lnTo>
                  <a:lnTo>
                    <a:pt x="140106" y="279400"/>
                  </a:lnTo>
                  <a:close/>
                </a:path>
                <a:path w="518159" h="383539">
                  <a:moveTo>
                    <a:pt x="142049" y="354330"/>
                  </a:moveTo>
                  <a:lnTo>
                    <a:pt x="141935" y="352298"/>
                  </a:lnTo>
                  <a:lnTo>
                    <a:pt x="140754" y="352298"/>
                  </a:lnTo>
                  <a:lnTo>
                    <a:pt x="140817" y="329057"/>
                  </a:lnTo>
                  <a:lnTo>
                    <a:pt x="140538" y="323977"/>
                  </a:lnTo>
                  <a:lnTo>
                    <a:pt x="140576" y="316230"/>
                  </a:lnTo>
                  <a:lnTo>
                    <a:pt x="140614" y="313944"/>
                  </a:lnTo>
                  <a:lnTo>
                    <a:pt x="139954" y="313944"/>
                  </a:lnTo>
                  <a:lnTo>
                    <a:pt x="139928" y="313436"/>
                  </a:lnTo>
                  <a:lnTo>
                    <a:pt x="139700" y="313182"/>
                  </a:lnTo>
                  <a:lnTo>
                    <a:pt x="139433" y="313182"/>
                  </a:lnTo>
                  <a:lnTo>
                    <a:pt x="138226" y="313436"/>
                  </a:lnTo>
                  <a:lnTo>
                    <a:pt x="136639" y="313436"/>
                  </a:lnTo>
                  <a:lnTo>
                    <a:pt x="132448" y="313944"/>
                  </a:lnTo>
                  <a:lnTo>
                    <a:pt x="132943" y="313944"/>
                  </a:lnTo>
                  <a:lnTo>
                    <a:pt x="129616" y="314706"/>
                  </a:lnTo>
                  <a:lnTo>
                    <a:pt x="129247" y="314706"/>
                  </a:lnTo>
                  <a:lnTo>
                    <a:pt x="128905" y="315087"/>
                  </a:lnTo>
                  <a:lnTo>
                    <a:pt x="128905" y="315976"/>
                  </a:lnTo>
                  <a:lnTo>
                    <a:pt x="129171" y="315976"/>
                  </a:lnTo>
                  <a:lnTo>
                    <a:pt x="130086" y="316865"/>
                  </a:lnTo>
                  <a:lnTo>
                    <a:pt x="130263" y="316865"/>
                  </a:lnTo>
                  <a:lnTo>
                    <a:pt x="130759" y="317119"/>
                  </a:lnTo>
                  <a:lnTo>
                    <a:pt x="131902" y="317119"/>
                  </a:lnTo>
                  <a:lnTo>
                    <a:pt x="132740" y="316865"/>
                  </a:lnTo>
                  <a:lnTo>
                    <a:pt x="138290" y="316865"/>
                  </a:lnTo>
                  <a:lnTo>
                    <a:pt x="138493" y="318770"/>
                  </a:lnTo>
                  <a:lnTo>
                    <a:pt x="138722" y="318770"/>
                  </a:lnTo>
                  <a:lnTo>
                    <a:pt x="138798" y="320040"/>
                  </a:lnTo>
                  <a:lnTo>
                    <a:pt x="139103" y="322453"/>
                  </a:lnTo>
                  <a:lnTo>
                    <a:pt x="139230" y="329057"/>
                  </a:lnTo>
                  <a:lnTo>
                    <a:pt x="139331" y="329311"/>
                  </a:lnTo>
                  <a:lnTo>
                    <a:pt x="139471" y="330581"/>
                  </a:lnTo>
                  <a:lnTo>
                    <a:pt x="139522" y="334518"/>
                  </a:lnTo>
                  <a:lnTo>
                    <a:pt x="139700" y="336550"/>
                  </a:lnTo>
                  <a:lnTo>
                    <a:pt x="139255" y="338455"/>
                  </a:lnTo>
                  <a:lnTo>
                    <a:pt x="139344" y="340360"/>
                  </a:lnTo>
                  <a:lnTo>
                    <a:pt x="139166" y="341249"/>
                  </a:lnTo>
                  <a:lnTo>
                    <a:pt x="138887" y="342138"/>
                  </a:lnTo>
                  <a:lnTo>
                    <a:pt x="139014" y="343789"/>
                  </a:lnTo>
                  <a:lnTo>
                    <a:pt x="139090" y="344424"/>
                  </a:lnTo>
                  <a:lnTo>
                    <a:pt x="139344" y="345821"/>
                  </a:lnTo>
                  <a:lnTo>
                    <a:pt x="139242" y="346837"/>
                  </a:lnTo>
                  <a:lnTo>
                    <a:pt x="139204" y="347218"/>
                  </a:lnTo>
                  <a:lnTo>
                    <a:pt x="139611" y="348615"/>
                  </a:lnTo>
                  <a:lnTo>
                    <a:pt x="139471" y="350139"/>
                  </a:lnTo>
                  <a:lnTo>
                    <a:pt x="139458" y="352298"/>
                  </a:lnTo>
                  <a:lnTo>
                    <a:pt x="129921" y="352298"/>
                  </a:lnTo>
                  <a:lnTo>
                    <a:pt x="129806" y="350139"/>
                  </a:lnTo>
                  <a:lnTo>
                    <a:pt x="129692" y="347218"/>
                  </a:lnTo>
                  <a:lnTo>
                    <a:pt x="129565" y="330581"/>
                  </a:lnTo>
                  <a:lnTo>
                    <a:pt x="129463" y="322453"/>
                  </a:lnTo>
                  <a:lnTo>
                    <a:pt x="129400" y="316865"/>
                  </a:lnTo>
                  <a:lnTo>
                    <a:pt x="128905" y="316865"/>
                  </a:lnTo>
                  <a:lnTo>
                    <a:pt x="128930" y="352298"/>
                  </a:lnTo>
                  <a:lnTo>
                    <a:pt x="128485" y="352298"/>
                  </a:lnTo>
                  <a:lnTo>
                    <a:pt x="128104" y="352552"/>
                  </a:lnTo>
                  <a:lnTo>
                    <a:pt x="128193" y="353060"/>
                  </a:lnTo>
                  <a:lnTo>
                    <a:pt x="128282" y="353441"/>
                  </a:lnTo>
                  <a:lnTo>
                    <a:pt x="128384" y="353695"/>
                  </a:lnTo>
                  <a:lnTo>
                    <a:pt x="128714" y="354076"/>
                  </a:lnTo>
                  <a:lnTo>
                    <a:pt x="127825" y="354076"/>
                  </a:lnTo>
                  <a:lnTo>
                    <a:pt x="130251" y="354584"/>
                  </a:lnTo>
                  <a:lnTo>
                    <a:pt x="133019" y="354584"/>
                  </a:lnTo>
                  <a:lnTo>
                    <a:pt x="137680" y="354076"/>
                  </a:lnTo>
                  <a:lnTo>
                    <a:pt x="140144" y="354076"/>
                  </a:lnTo>
                  <a:lnTo>
                    <a:pt x="142049" y="354330"/>
                  </a:lnTo>
                  <a:close/>
                </a:path>
                <a:path w="518159" h="383539">
                  <a:moveTo>
                    <a:pt x="143700" y="268605"/>
                  </a:moveTo>
                  <a:lnTo>
                    <a:pt x="139471" y="269494"/>
                  </a:lnTo>
                  <a:lnTo>
                    <a:pt x="139039" y="269621"/>
                  </a:lnTo>
                  <a:lnTo>
                    <a:pt x="139903" y="269494"/>
                  </a:lnTo>
                  <a:lnTo>
                    <a:pt x="143700" y="268605"/>
                  </a:lnTo>
                  <a:close/>
                </a:path>
                <a:path w="518159" h="383539">
                  <a:moveTo>
                    <a:pt x="144983" y="268351"/>
                  </a:moveTo>
                  <a:lnTo>
                    <a:pt x="143700" y="268605"/>
                  </a:lnTo>
                  <a:lnTo>
                    <a:pt x="143954" y="268605"/>
                  </a:lnTo>
                  <a:lnTo>
                    <a:pt x="144983" y="268351"/>
                  </a:lnTo>
                  <a:close/>
                </a:path>
                <a:path w="518159" h="383539">
                  <a:moveTo>
                    <a:pt x="146583" y="267970"/>
                  </a:moveTo>
                  <a:lnTo>
                    <a:pt x="146278" y="267970"/>
                  </a:lnTo>
                  <a:lnTo>
                    <a:pt x="144983" y="268351"/>
                  </a:lnTo>
                  <a:lnTo>
                    <a:pt x="146558" y="267982"/>
                  </a:lnTo>
                  <a:close/>
                </a:path>
                <a:path w="518159" h="383539">
                  <a:moveTo>
                    <a:pt x="148526" y="270510"/>
                  </a:moveTo>
                  <a:lnTo>
                    <a:pt x="148475" y="270243"/>
                  </a:lnTo>
                  <a:lnTo>
                    <a:pt x="147040" y="270510"/>
                  </a:lnTo>
                  <a:lnTo>
                    <a:pt x="148526" y="270510"/>
                  </a:lnTo>
                  <a:close/>
                </a:path>
                <a:path w="518159" h="383539">
                  <a:moveTo>
                    <a:pt x="151549" y="278130"/>
                  </a:moveTo>
                  <a:lnTo>
                    <a:pt x="151180" y="278130"/>
                  </a:lnTo>
                  <a:lnTo>
                    <a:pt x="140106" y="279400"/>
                  </a:lnTo>
                  <a:lnTo>
                    <a:pt x="145986" y="279400"/>
                  </a:lnTo>
                  <a:lnTo>
                    <a:pt x="151549" y="278130"/>
                  </a:lnTo>
                  <a:close/>
                </a:path>
                <a:path w="518159" h="383539">
                  <a:moveTo>
                    <a:pt x="154889" y="266852"/>
                  </a:moveTo>
                  <a:lnTo>
                    <a:pt x="154673" y="266852"/>
                  </a:lnTo>
                  <a:lnTo>
                    <a:pt x="146558" y="267982"/>
                  </a:lnTo>
                  <a:lnTo>
                    <a:pt x="148145" y="267982"/>
                  </a:lnTo>
                  <a:lnTo>
                    <a:pt x="148336" y="269240"/>
                  </a:lnTo>
                  <a:lnTo>
                    <a:pt x="148450" y="270052"/>
                  </a:lnTo>
                  <a:lnTo>
                    <a:pt x="148475" y="270243"/>
                  </a:lnTo>
                  <a:lnTo>
                    <a:pt x="148755" y="270243"/>
                  </a:lnTo>
                  <a:lnTo>
                    <a:pt x="148793" y="270510"/>
                  </a:lnTo>
                  <a:lnTo>
                    <a:pt x="149517" y="270052"/>
                  </a:lnTo>
                  <a:lnTo>
                    <a:pt x="148742" y="270205"/>
                  </a:lnTo>
                  <a:lnTo>
                    <a:pt x="148653" y="269240"/>
                  </a:lnTo>
                  <a:lnTo>
                    <a:pt x="148526" y="267982"/>
                  </a:lnTo>
                  <a:lnTo>
                    <a:pt x="154889" y="266852"/>
                  </a:lnTo>
                  <a:close/>
                </a:path>
                <a:path w="518159" h="383539">
                  <a:moveTo>
                    <a:pt x="155028" y="213398"/>
                  </a:moveTo>
                  <a:lnTo>
                    <a:pt x="154495" y="213398"/>
                  </a:lnTo>
                  <a:lnTo>
                    <a:pt x="152628" y="216001"/>
                  </a:lnTo>
                  <a:lnTo>
                    <a:pt x="152133" y="216001"/>
                  </a:lnTo>
                  <a:lnTo>
                    <a:pt x="150202" y="216001"/>
                  </a:lnTo>
                  <a:lnTo>
                    <a:pt x="140716" y="210921"/>
                  </a:lnTo>
                  <a:lnTo>
                    <a:pt x="135369" y="210921"/>
                  </a:lnTo>
                  <a:lnTo>
                    <a:pt x="144627" y="216001"/>
                  </a:lnTo>
                  <a:lnTo>
                    <a:pt x="144818" y="216001"/>
                  </a:lnTo>
                  <a:lnTo>
                    <a:pt x="149987" y="217385"/>
                  </a:lnTo>
                  <a:lnTo>
                    <a:pt x="152133" y="217385"/>
                  </a:lnTo>
                  <a:lnTo>
                    <a:pt x="153466" y="216700"/>
                  </a:lnTo>
                  <a:lnTo>
                    <a:pt x="154749" y="216001"/>
                  </a:lnTo>
                  <a:lnTo>
                    <a:pt x="154927" y="216001"/>
                  </a:lnTo>
                  <a:lnTo>
                    <a:pt x="155028" y="213398"/>
                  </a:lnTo>
                  <a:close/>
                </a:path>
                <a:path w="518159" h="383539">
                  <a:moveTo>
                    <a:pt x="155384" y="136525"/>
                  </a:moveTo>
                  <a:lnTo>
                    <a:pt x="151739" y="133362"/>
                  </a:lnTo>
                  <a:lnTo>
                    <a:pt x="147129" y="130810"/>
                  </a:lnTo>
                  <a:lnTo>
                    <a:pt x="144881" y="128270"/>
                  </a:lnTo>
                  <a:lnTo>
                    <a:pt x="142506" y="127025"/>
                  </a:lnTo>
                  <a:lnTo>
                    <a:pt x="140119" y="124498"/>
                  </a:lnTo>
                  <a:lnTo>
                    <a:pt x="138925" y="124498"/>
                  </a:lnTo>
                  <a:lnTo>
                    <a:pt x="138442" y="127025"/>
                  </a:lnTo>
                  <a:lnTo>
                    <a:pt x="140182" y="127025"/>
                  </a:lnTo>
                  <a:lnTo>
                    <a:pt x="144716" y="130810"/>
                  </a:lnTo>
                  <a:lnTo>
                    <a:pt x="148945" y="133362"/>
                  </a:lnTo>
                  <a:lnTo>
                    <a:pt x="153936" y="136131"/>
                  </a:lnTo>
                  <a:lnTo>
                    <a:pt x="154216" y="136131"/>
                  </a:lnTo>
                  <a:lnTo>
                    <a:pt x="155384" y="136525"/>
                  </a:lnTo>
                  <a:close/>
                </a:path>
                <a:path w="518159" h="383539">
                  <a:moveTo>
                    <a:pt x="155638" y="264287"/>
                  </a:moveTo>
                  <a:lnTo>
                    <a:pt x="152095" y="264287"/>
                  </a:lnTo>
                  <a:lnTo>
                    <a:pt x="152120" y="264871"/>
                  </a:lnTo>
                  <a:lnTo>
                    <a:pt x="155638" y="264287"/>
                  </a:lnTo>
                  <a:close/>
                </a:path>
                <a:path w="518159" h="383539">
                  <a:moveTo>
                    <a:pt x="157226" y="149326"/>
                  </a:moveTo>
                  <a:lnTo>
                    <a:pt x="154228" y="146050"/>
                  </a:lnTo>
                  <a:lnTo>
                    <a:pt x="153123" y="146050"/>
                  </a:lnTo>
                  <a:lnTo>
                    <a:pt x="148158" y="140970"/>
                  </a:lnTo>
                  <a:lnTo>
                    <a:pt x="147662" y="142913"/>
                  </a:lnTo>
                  <a:lnTo>
                    <a:pt x="147574" y="143560"/>
                  </a:lnTo>
                  <a:lnTo>
                    <a:pt x="150444" y="146050"/>
                  </a:lnTo>
                  <a:lnTo>
                    <a:pt x="152717" y="147320"/>
                  </a:lnTo>
                  <a:lnTo>
                    <a:pt x="157226" y="149326"/>
                  </a:lnTo>
                  <a:close/>
                </a:path>
                <a:path w="518159" h="383539">
                  <a:moveTo>
                    <a:pt x="158000" y="122174"/>
                  </a:moveTo>
                  <a:lnTo>
                    <a:pt x="156984" y="120650"/>
                  </a:lnTo>
                  <a:lnTo>
                    <a:pt x="156171" y="120650"/>
                  </a:lnTo>
                  <a:lnTo>
                    <a:pt x="154914" y="119380"/>
                  </a:lnTo>
                  <a:lnTo>
                    <a:pt x="154025" y="118110"/>
                  </a:lnTo>
                  <a:lnTo>
                    <a:pt x="153352" y="118110"/>
                  </a:lnTo>
                  <a:lnTo>
                    <a:pt x="153022" y="119380"/>
                  </a:lnTo>
                  <a:lnTo>
                    <a:pt x="154038" y="119380"/>
                  </a:lnTo>
                  <a:lnTo>
                    <a:pt x="155206" y="120650"/>
                  </a:lnTo>
                  <a:lnTo>
                    <a:pt x="156908" y="122174"/>
                  </a:lnTo>
                  <a:lnTo>
                    <a:pt x="158000" y="122174"/>
                  </a:lnTo>
                  <a:close/>
                </a:path>
                <a:path w="518159" h="383539">
                  <a:moveTo>
                    <a:pt x="158559" y="138531"/>
                  </a:moveTo>
                  <a:lnTo>
                    <a:pt x="157327" y="137160"/>
                  </a:lnTo>
                  <a:lnTo>
                    <a:pt x="155384" y="136525"/>
                  </a:lnTo>
                  <a:lnTo>
                    <a:pt x="156133" y="137160"/>
                  </a:lnTo>
                  <a:lnTo>
                    <a:pt x="158559" y="138531"/>
                  </a:lnTo>
                  <a:close/>
                </a:path>
                <a:path w="518159" h="383539">
                  <a:moveTo>
                    <a:pt x="159385" y="122809"/>
                  </a:moveTo>
                  <a:lnTo>
                    <a:pt x="158381" y="122174"/>
                  </a:lnTo>
                  <a:lnTo>
                    <a:pt x="158203" y="122174"/>
                  </a:lnTo>
                  <a:lnTo>
                    <a:pt x="159385" y="122809"/>
                  </a:lnTo>
                  <a:close/>
                </a:path>
                <a:path w="518159" h="383539">
                  <a:moveTo>
                    <a:pt x="161417" y="152514"/>
                  </a:moveTo>
                  <a:lnTo>
                    <a:pt x="158496" y="149910"/>
                  </a:lnTo>
                  <a:lnTo>
                    <a:pt x="157226" y="149326"/>
                  </a:lnTo>
                  <a:lnTo>
                    <a:pt x="157784" y="149910"/>
                  </a:lnTo>
                  <a:lnTo>
                    <a:pt x="160947" y="152514"/>
                  </a:lnTo>
                  <a:lnTo>
                    <a:pt x="161417" y="152514"/>
                  </a:lnTo>
                  <a:close/>
                </a:path>
                <a:path w="518159" h="383539">
                  <a:moveTo>
                    <a:pt x="163131" y="169075"/>
                  </a:moveTo>
                  <a:lnTo>
                    <a:pt x="162547" y="166382"/>
                  </a:lnTo>
                  <a:lnTo>
                    <a:pt x="161582" y="166382"/>
                  </a:lnTo>
                  <a:lnTo>
                    <a:pt x="160451" y="165112"/>
                  </a:lnTo>
                  <a:lnTo>
                    <a:pt x="158356" y="165112"/>
                  </a:lnTo>
                  <a:lnTo>
                    <a:pt x="159308" y="166382"/>
                  </a:lnTo>
                  <a:lnTo>
                    <a:pt x="159804" y="166382"/>
                  </a:lnTo>
                  <a:lnTo>
                    <a:pt x="161340" y="169075"/>
                  </a:lnTo>
                  <a:lnTo>
                    <a:pt x="163131" y="169075"/>
                  </a:lnTo>
                  <a:close/>
                </a:path>
                <a:path w="518159" h="383539">
                  <a:moveTo>
                    <a:pt x="164312" y="216001"/>
                  </a:moveTo>
                  <a:lnTo>
                    <a:pt x="162610" y="216001"/>
                  </a:lnTo>
                  <a:lnTo>
                    <a:pt x="160439" y="217385"/>
                  </a:lnTo>
                  <a:lnTo>
                    <a:pt x="162572" y="217385"/>
                  </a:lnTo>
                  <a:lnTo>
                    <a:pt x="164312" y="216001"/>
                  </a:lnTo>
                  <a:close/>
                </a:path>
                <a:path w="518159" h="383539">
                  <a:moveTo>
                    <a:pt x="164350" y="234950"/>
                  </a:moveTo>
                  <a:lnTo>
                    <a:pt x="162763" y="234950"/>
                  </a:lnTo>
                  <a:lnTo>
                    <a:pt x="161417" y="236220"/>
                  </a:lnTo>
                  <a:lnTo>
                    <a:pt x="158940" y="236220"/>
                  </a:lnTo>
                  <a:lnTo>
                    <a:pt x="159016" y="213398"/>
                  </a:lnTo>
                  <a:lnTo>
                    <a:pt x="158432" y="213398"/>
                  </a:lnTo>
                  <a:lnTo>
                    <a:pt x="158457" y="222326"/>
                  </a:lnTo>
                  <a:lnTo>
                    <a:pt x="158330" y="223520"/>
                  </a:lnTo>
                  <a:lnTo>
                    <a:pt x="158229" y="237578"/>
                  </a:lnTo>
                  <a:lnTo>
                    <a:pt x="160159" y="236893"/>
                  </a:lnTo>
                  <a:lnTo>
                    <a:pt x="161937" y="236220"/>
                  </a:lnTo>
                  <a:lnTo>
                    <a:pt x="164350" y="234950"/>
                  </a:lnTo>
                  <a:close/>
                </a:path>
                <a:path w="518159" h="383539">
                  <a:moveTo>
                    <a:pt x="164566" y="264668"/>
                  </a:moveTo>
                  <a:lnTo>
                    <a:pt x="164490" y="264287"/>
                  </a:lnTo>
                  <a:lnTo>
                    <a:pt x="163207" y="264287"/>
                  </a:lnTo>
                  <a:lnTo>
                    <a:pt x="155676" y="266712"/>
                  </a:lnTo>
                  <a:lnTo>
                    <a:pt x="164566" y="264668"/>
                  </a:lnTo>
                  <a:close/>
                </a:path>
                <a:path w="518159" h="383539">
                  <a:moveTo>
                    <a:pt x="165227" y="234543"/>
                  </a:moveTo>
                  <a:lnTo>
                    <a:pt x="164350" y="234950"/>
                  </a:lnTo>
                  <a:lnTo>
                    <a:pt x="164884" y="234950"/>
                  </a:lnTo>
                  <a:lnTo>
                    <a:pt x="165227" y="234543"/>
                  </a:lnTo>
                  <a:close/>
                </a:path>
                <a:path w="518159" h="383539">
                  <a:moveTo>
                    <a:pt x="165912" y="213360"/>
                  </a:moveTo>
                  <a:lnTo>
                    <a:pt x="165747" y="213360"/>
                  </a:lnTo>
                  <a:lnTo>
                    <a:pt x="164452" y="214757"/>
                  </a:lnTo>
                  <a:lnTo>
                    <a:pt x="164630" y="214757"/>
                  </a:lnTo>
                  <a:lnTo>
                    <a:pt x="165912" y="213360"/>
                  </a:lnTo>
                  <a:close/>
                </a:path>
                <a:path w="518159" h="383539">
                  <a:moveTo>
                    <a:pt x="166179" y="264287"/>
                  </a:moveTo>
                  <a:lnTo>
                    <a:pt x="165061" y="264287"/>
                  </a:lnTo>
                  <a:lnTo>
                    <a:pt x="165087" y="264553"/>
                  </a:lnTo>
                  <a:lnTo>
                    <a:pt x="166179" y="264287"/>
                  </a:lnTo>
                  <a:close/>
                </a:path>
                <a:path w="518159" h="383539">
                  <a:moveTo>
                    <a:pt x="168694" y="232664"/>
                  </a:moveTo>
                  <a:lnTo>
                    <a:pt x="166827" y="232664"/>
                  </a:lnTo>
                  <a:lnTo>
                    <a:pt x="165227" y="234543"/>
                  </a:lnTo>
                  <a:lnTo>
                    <a:pt x="168694" y="232664"/>
                  </a:lnTo>
                  <a:close/>
                </a:path>
                <a:path w="518159" h="383539">
                  <a:moveTo>
                    <a:pt x="169799" y="229984"/>
                  </a:moveTo>
                  <a:lnTo>
                    <a:pt x="169354" y="229984"/>
                  </a:lnTo>
                  <a:lnTo>
                    <a:pt x="169303" y="232664"/>
                  </a:lnTo>
                  <a:lnTo>
                    <a:pt x="169164" y="232664"/>
                  </a:lnTo>
                  <a:lnTo>
                    <a:pt x="169151" y="241477"/>
                  </a:lnTo>
                  <a:lnTo>
                    <a:pt x="169291" y="240030"/>
                  </a:lnTo>
                  <a:lnTo>
                    <a:pt x="169418" y="236893"/>
                  </a:lnTo>
                  <a:lnTo>
                    <a:pt x="169481" y="236220"/>
                  </a:lnTo>
                  <a:lnTo>
                    <a:pt x="169570" y="234543"/>
                  </a:lnTo>
                  <a:lnTo>
                    <a:pt x="169633" y="232664"/>
                  </a:lnTo>
                  <a:lnTo>
                    <a:pt x="169760" y="231140"/>
                  </a:lnTo>
                  <a:lnTo>
                    <a:pt x="169799" y="229984"/>
                  </a:lnTo>
                  <a:close/>
                </a:path>
                <a:path w="518159" h="383539">
                  <a:moveTo>
                    <a:pt x="172262" y="354457"/>
                  </a:moveTo>
                  <a:lnTo>
                    <a:pt x="170573" y="353949"/>
                  </a:lnTo>
                  <a:lnTo>
                    <a:pt x="171996" y="353949"/>
                  </a:lnTo>
                  <a:lnTo>
                    <a:pt x="172046" y="352806"/>
                  </a:lnTo>
                  <a:lnTo>
                    <a:pt x="172250" y="352425"/>
                  </a:lnTo>
                  <a:lnTo>
                    <a:pt x="172199" y="351663"/>
                  </a:lnTo>
                  <a:lnTo>
                    <a:pt x="171551" y="351663"/>
                  </a:lnTo>
                  <a:lnTo>
                    <a:pt x="171475" y="322580"/>
                  </a:lnTo>
                  <a:lnTo>
                    <a:pt x="170713" y="314452"/>
                  </a:lnTo>
                  <a:lnTo>
                    <a:pt x="170586" y="311404"/>
                  </a:lnTo>
                  <a:lnTo>
                    <a:pt x="170395" y="311023"/>
                  </a:lnTo>
                  <a:lnTo>
                    <a:pt x="170294" y="310769"/>
                  </a:lnTo>
                  <a:lnTo>
                    <a:pt x="170014" y="310515"/>
                  </a:lnTo>
                  <a:lnTo>
                    <a:pt x="170002" y="312928"/>
                  </a:lnTo>
                  <a:lnTo>
                    <a:pt x="170002" y="339598"/>
                  </a:lnTo>
                  <a:lnTo>
                    <a:pt x="169837" y="341757"/>
                  </a:lnTo>
                  <a:lnTo>
                    <a:pt x="169849" y="346964"/>
                  </a:lnTo>
                  <a:lnTo>
                    <a:pt x="169976" y="351663"/>
                  </a:lnTo>
                  <a:lnTo>
                    <a:pt x="162509" y="351663"/>
                  </a:lnTo>
                  <a:lnTo>
                    <a:pt x="158089" y="352183"/>
                  </a:lnTo>
                  <a:lnTo>
                    <a:pt x="158203" y="350393"/>
                  </a:lnTo>
                  <a:lnTo>
                    <a:pt x="158254" y="349504"/>
                  </a:lnTo>
                  <a:lnTo>
                    <a:pt x="157619" y="346964"/>
                  </a:lnTo>
                  <a:lnTo>
                    <a:pt x="157505" y="342773"/>
                  </a:lnTo>
                  <a:lnTo>
                    <a:pt x="157213" y="339598"/>
                  </a:lnTo>
                  <a:lnTo>
                    <a:pt x="157099" y="338328"/>
                  </a:lnTo>
                  <a:lnTo>
                    <a:pt x="157416" y="333883"/>
                  </a:lnTo>
                  <a:lnTo>
                    <a:pt x="157391" y="329438"/>
                  </a:lnTo>
                  <a:lnTo>
                    <a:pt x="157187" y="326136"/>
                  </a:lnTo>
                  <a:lnTo>
                    <a:pt x="157022" y="323850"/>
                  </a:lnTo>
                  <a:lnTo>
                    <a:pt x="156921" y="322580"/>
                  </a:lnTo>
                  <a:lnTo>
                    <a:pt x="156870" y="321945"/>
                  </a:lnTo>
                  <a:lnTo>
                    <a:pt x="156718" y="318643"/>
                  </a:lnTo>
                  <a:lnTo>
                    <a:pt x="156603" y="314071"/>
                  </a:lnTo>
                  <a:lnTo>
                    <a:pt x="158318" y="314071"/>
                  </a:lnTo>
                  <a:lnTo>
                    <a:pt x="159346" y="314452"/>
                  </a:lnTo>
                  <a:lnTo>
                    <a:pt x="160147" y="314071"/>
                  </a:lnTo>
                  <a:lnTo>
                    <a:pt x="159194" y="314071"/>
                  </a:lnTo>
                  <a:lnTo>
                    <a:pt x="167449" y="312928"/>
                  </a:lnTo>
                  <a:lnTo>
                    <a:pt x="168833" y="312928"/>
                  </a:lnTo>
                  <a:lnTo>
                    <a:pt x="168617" y="317627"/>
                  </a:lnTo>
                  <a:lnTo>
                    <a:pt x="168567" y="318643"/>
                  </a:lnTo>
                  <a:lnTo>
                    <a:pt x="169468" y="323850"/>
                  </a:lnTo>
                  <a:lnTo>
                    <a:pt x="169837" y="329438"/>
                  </a:lnTo>
                  <a:lnTo>
                    <a:pt x="169913" y="331089"/>
                  </a:lnTo>
                  <a:lnTo>
                    <a:pt x="170002" y="312928"/>
                  </a:lnTo>
                  <a:lnTo>
                    <a:pt x="170002" y="310515"/>
                  </a:lnTo>
                  <a:lnTo>
                    <a:pt x="170662" y="310515"/>
                  </a:lnTo>
                  <a:lnTo>
                    <a:pt x="170002" y="310261"/>
                  </a:lnTo>
                  <a:lnTo>
                    <a:pt x="168744" y="310261"/>
                  </a:lnTo>
                  <a:lnTo>
                    <a:pt x="168224" y="310515"/>
                  </a:lnTo>
                  <a:lnTo>
                    <a:pt x="166204" y="310515"/>
                  </a:lnTo>
                  <a:lnTo>
                    <a:pt x="163017" y="310769"/>
                  </a:lnTo>
                  <a:lnTo>
                    <a:pt x="161696" y="310769"/>
                  </a:lnTo>
                  <a:lnTo>
                    <a:pt x="159791" y="311023"/>
                  </a:lnTo>
                  <a:lnTo>
                    <a:pt x="157873" y="311404"/>
                  </a:lnTo>
                  <a:lnTo>
                    <a:pt x="156070" y="312039"/>
                  </a:lnTo>
                  <a:lnTo>
                    <a:pt x="156083" y="317627"/>
                  </a:lnTo>
                  <a:lnTo>
                    <a:pt x="156210" y="326136"/>
                  </a:lnTo>
                  <a:lnTo>
                    <a:pt x="156298" y="329438"/>
                  </a:lnTo>
                  <a:lnTo>
                    <a:pt x="156425" y="339598"/>
                  </a:lnTo>
                  <a:lnTo>
                    <a:pt x="156286" y="341757"/>
                  </a:lnTo>
                  <a:lnTo>
                    <a:pt x="156743" y="344170"/>
                  </a:lnTo>
                  <a:lnTo>
                    <a:pt x="156768" y="349504"/>
                  </a:lnTo>
                  <a:lnTo>
                    <a:pt x="156870" y="352323"/>
                  </a:lnTo>
                  <a:lnTo>
                    <a:pt x="155943" y="352425"/>
                  </a:lnTo>
                  <a:lnTo>
                    <a:pt x="155651" y="352806"/>
                  </a:lnTo>
                  <a:lnTo>
                    <a:pt x="155092" y="353314"/>
                  </a:lnTo>
                  <a:lnTo>
                    <a:pt x="155219" y="354457"/>
                  </a:lnTo>
                  <a:lnTo>
                    <a:pt x="155422" y="354457"/>
                  </a:lnTo>
                  <a:lnTo>
                    <a:pt x="155879" y="355092"/>
                  </a:lnTo>
                  <a:lnTo>
                    <a:pt x="160362" y="354838"/>
                  </a:lnTo>
                  <a:lnTo>
                    <a:pt x="163652" y="354457"/>
                  </a:lnTo>
                  <a:lnTo>
                    <a:pt x="172262" y="354457"/>
                  </a:lnTo>
                  <a:close/>
                </a:path>
                <a:path w="518159" h="383539">
                  <a:moveTo>
                    <a:pt x="173113" y="212140"/>
                  </a:moveTo>
                  <a:lnTo>
                    <a:pt x="171627" y="210921"/>
                  </a:lnTo>
                  <a:lnTo>
                    <a:pt x="171475" y="210921"/>
                  </a:lnTo>
                  <a:lnTo>
                    <a:pt x="170637" y="213398"/>
                  </a:lnTo>
                  <a:lnTo>
                    <a:pt x="172288" y="213398"/>
                  </a:lnTo>
                  <a:lnTo>
                    <a:pt x="173113" y="212140"/>
                  </a:lnTo>
                  <a:close/>
                </a:path>
                <a:path w="518159" h="383539">
                  <a:moveTo>
                    <a:pt x="173202" y="204762"/>
                  </a:moveTo>
                  <a:lnTo>
                    <a:pt x="173062" y="204762"/>
                  </a:lnTo>
                  <a:lnTo>
                    <a:pt x="171208" y="207124"/>
                  </a:lnTo>
                  <a:lnTo>
                    <a:pt x="168275" y="207124"/>
                  </a:lnTo>
                  <a:lnTo>
                    <a:pt x="168376" y="204762"/>
                  </a:lnTo>
                  <a:lnTo>
                    <a:pt x="168490" y="203314"/>
                  </a:lnTo>
                  <a:lnTo>
                    <a:pt x="168592" y="201930"/>
                  </a:lnTo>
                  <a:lnTo>
                    <a:pt x="168694" y="200761"/>
                  </a:lnTo>
                  <a:lnTo>
                    <a:pt x="168808" y="199390"/>
                  </a:lnTo>
                  <a:lnTo>
                    <a:pt x="168897" y="198285"/>
                  </a:lnTo>
                  <a:lnTo>
                    <a:pt x="168681" y="197586"/>
                  </a:lnTo>
                  <a:lnTo>
                    <a:pt x="168579" y="197358"/>
                  </a:lnTo>
                  <a:lnTo>
                    <a:pt x="168503" y="197167"/>
                  </a:lnTo>
                  <a:lnTo>
                    <a:pt x="168389" y="196888"/>
                  </a:lnTo>
                  <a:lnTo>
                    <a:pt x="168059" y="194678"/>
                  </a:lnTo>
                  <a:lnTo>
                    <a:pt x="168021" y="194437"/>
                  </a:lnTo>
                  <a:lnTo>
                    <a:pt x="168592" y="192100"/>
                  </a:lnTo>
                  <a:lnTo>
                    <a:pt x="168668" y="191782"/>
                  </a:lnTo>
                  <a:lnTo>
                    <a:pt x="168821" y="190715"/>
                  </a:lnTo>
                  <a:lnTo>
                    <a:pt x="168948" y="182067"/>
                  </a:lnTo>
                  <a:lnTo>
                    <a:pt x="169037" y="180340"/>
                  </a:lnTo>
                  <a:lnTo>
                    <a:pt x="168173" y="172720"/>
                  </a:lnTo>
                  <a:lnTo>
                    <a:pt x="168770" y="171615"/>
                  </a:lnTo>
                  <a:lnTo>
                    <a:pt x="168757" y="164084"/>
                  </a:lnTo>
                  <a:lnTo>
                    <a:pt x="168630" y="163283"/>
                  </a:lnTo>
                  <a:lnTo>
                    <a:pt x="168541" y="162661"/>
                  </a:lnTo>
                  <a:lnTo>
                    <a:pt x="168084" y="162661"/>
                  </a:lnTo>
                  <a:lnTo>
                    <a:pt x="167500" y="158750"/>
                  </a:lnTo>
                  <a:lnTo>
                    <a:pt x="168478" y="158750"/>
                  </a:lnTo>
                  <a:lnTo>
                    <a:pt x="168516" y="140970"/>
                  </a:lnTo>
                  <a:lnTo>
                    <a:pt x="168554" y="124498"/>
                  </a:lnTo>
                  <a:lnTo>
                    <a:pt x="167576" y="120650"/>
                  </a:lnTo>
                  <a:lnTo>
                    <a:pt x="167462" y="117652"/>
                  </a:lnTo>
                  <a:lnTo>
                    <a:pt x="167398" y="115582"/>
                  </a:lnTo>
                  <a:lnTo>
                    <a:pt x="167220" y="114300"/>
                  </a:lnTo>
                  <a:lnTo>
                    <a:pt x="166801" y="111760"/>
                  </a:lnTo>
                  <a:lnTo>
                    <a:pt x="167043" y="109245"/>
                  </a:lnTo>
                  <a:lnTo>
                    <a:pt x="167170" y="107950"/>
                  </a:lnTo>
                  <a:lnTo>
                    <a:pt x="167678" y="105410"/>
                  </a:lnTo>
                  <a:lnTo>
                    <a:pt x="168173" y="102908"/>
                  </a:lnTo>
                  <a:lnTo>
                    <a:pt x="168795" y="97790"/>
                  </a:lnTo>
                  <a:lnTo>
                    <a:pt x="168897" y="96951"/>
                  </a:lnTo>
                  <a:lnTo>
                    <a:pt x="168960" y="96520"/>
                  </a:lnTo>
                  <a:lnTo>
                    <a:pt x="168744" y="95250"/>
                  </a:lnTo>
                  <a:lnTo>
                    <a:pt x="168821" y="88595"/>
                  </a:lnTo>
                  <a:lnTo>
                    <a:pt x="168592" y="86360"/>
                  </a:lnTo>
                  <a:lnTo>
                    <a:pt x="168478" y="76200"/>
                  </a:lnTo>
                  <a:lnTo>
                    <a:pt x="167728" y="76200"/>
                  </a:lnTo>
                  <a:lnTo>
                    <a:pt x="167436" y="73660"/>
                  </a:lnTo>
                  <a:lnTo>
                    <a:pt x="166878" y="73660"/>
                  </a:lnTo>
                  <a:lnTo>
                    <a:pt x="165633" y="72390"/>
                  </a:lnTo>
                  <a:lnTo>
                    <a:pt x="164706" y="71120"/>
                  </a:lnTo>
                  <a:lnTo>
                    <a:pt x="163347" y="69850"/>
                  </a:lnTo>
                  <a:lnTo>
                    <a:pt x="160197" y="67310"/>
                  </a:lnTo>
                  <a:lnTo>
                    <a:pt x="157454" y="64770"/>
                  </a:lnTo>
                  <a:lnTo>
                    <a:pt x="152171" y="60960"/>
                  </a:lnTo>
                  <a:lnTo>
                    <a:pt x="150787" y="58420"/>
                  </a:lnTo>
                  <a:lnTo>
                    <a:pt x="148932" y="57150"/>
                  </a:lnTo>
                  <a:lnTo>
                    <a:pt x="146659" y="57150"/>
                  </a:lnTo>
                  <a:lnTo>
                    <a:pt x="144221" y="54610"/>
                  </a:lnTo>
                  <a:lnTo>
                    <a:pt x="141909" y="52070"/>
                  </a:lnTo>
                  <a:lnTo>
                    <a:pt x="140296" y="50812"/>
                  </a:lnTo>
                  <a:lnTo>
                    <a:pt x="138620" y="50812"/>
                  </a:lnTo>
                  <a:lnTo>
                    <a:pt x="137363" y="48260"/>
                  </a:lnTo>
                  <a:lnTo>
                    <a:pt x="130911" y="44450"/>
                  </a:lnTo>
                  <a:lnTo>
                    <a:pt x="128079" y="40640"/>
                  </a:lnTo>
                  <a:lnTo>
                    <a:pt x="128016" y="40487"/>
                  </a:lnTo>
                  <a:lnTo>
                    <a:pt x="128016" y="88595"/>
                  </a:lnTo>
                  <a:lnTo>
                    <a:pt x="128016" y="89128"/>
                  </a:lnTo>
                  <a:lnTo>
                    <a:pt x="127431" y="90170"/>
                  </a:lnTo>
                  <a:lnTo>
                    <a:pt x="127508" y="91440"/>
                  </a:lnTo>
                  <a:lnTo>
                    <a:pt x="127596" y="92837"/>
                  </a:lnTo>
                  <a:lnTo>
                    <a:pt x="127889" y="95250"/>
                  </a:lnTo>
                  <a:lnTo>
                    <a:pt x="127393" y="95250"/>
                  </a:lnTo>
                  <a:lnTo>
                    <a:pt x="127355" y="105410"/>
                  </a:lnTo>
                  <a:lnTo>
                    <a:pt x="127533" y="105410"/>
                  </a:lnTo>
                  <a:lnTo>
                    <a:pt x="127635" y="114300"/>
                  </a:lnTo>
                  <a:lnTo>
                    <a:pt x="127762" y="118110"/>
                  </a:lnTo>
                  <a:lnTo>
                    <a:pt x="126339" y="118110"/>
                  </a:lnTo>
                  <a:lnTo>
                    <a:pt x="127050" y="120650"/>
                  </a:lnTo>
                  <a:lnTo>
                    <a:pt x="127762" y="120650"/>
                  </a:lnTo>
                  <a:lnTo>
                    <a:pt x="127685" y="123190"/>
                  </a:lnTo>
                  <a:lnTo>
                    <a:pt x="127165" y="127025"/>
                  </a:lnTo>
                  <a:lnTo>
                    <a:pt x="126034" y="136131"/>
                  </a:lnTo>
                  <a:lnTo>
                    <a:pt x="126098" y="138531"/>
                  </a:lnTo>
                  <a:lnTo>
                    <a:pt x="126707" y="142913"/>
                  </a:lnTo>
                  <a:lnTo>
                    <a:pt x="126796" y="143560"/>
                  </a:lnTo>
                  <a:lnTo>
                    <a:pt x="126898" y="144983"/>
                  </a:lnTo>
                  <a:lnTo>
                    <a:pt x="126987" y="146050"/>
                  </a:lnTo>
                  <a:lnTo>
                    <a:pt x="127965" y="146050"/>
                  </a:lnTo>
                  <a:lnTo>
                    <a:pt x="127965" y="147320"/>
                  </a:lnTo>
                  <a:lnTo>
                    <a:pt x="127939" y="162661"/>
                  </a:lnTo>
                  <a:lnTo>
                    <a:pt x="127812" y="163855"/>
                  </a:lnTo>
                  <a:lnTo>
                    <a:pt x="127711" y="164884"/>
                  </a:lnTo>
                  <a:lnTo>
                    <a:pt x="127609" y="165811"/>
                  </a:lnTo>
                  <a:lnTo>
                    <a:pt x="127558" y="166382"/>
                  </a:lnTo>
                  <a:lnTo>
                    <a:pt x="127444" y="167411"/>
                  </a:lnTo>
                  <a:lnTo>
                    <a:pt x="127355" y="168338"/>
                  </a:lnTo>
                  <a:lnTo>
                    <a:pt x="127279" y="169075"/>
                  </a:lnTo>
                  <a:lnTo>
                    <a:pt x="127190" y="169926"/>
                  </a:lnTo>
                  <a:lnTo>
                    <a:pt x="127101" y="170815"/>
                  </a:lnTo>
                  <a:lnTo>
                    <a:pt x="127050" y="171615"/>
                  </a:lnTo>
                  <a:lnTo>
                    <a:pt x="127546" y="175260"/>
                  </a:lnTo>
                  <a:lnTo>
                    <a:pt x="127571" y="183172"/>
                  </a:lnTo>
                  <a:lnTo>
                    <a:pt x="127698" y="191782"/>
                  </a:lnTo>
                  <a:lnTo>
                    <a:pt x="127800" y="194437"/>
                  </a:lnTo>
                  <a:lnTo>
                    <a:pt x="123736" y="194437"/>
                  </a:lnTo>
                  <a:lnTo>
                    <a:pt x="121551" y="191782"/>
                  </a:lnTo>
                  <a:lnTo>
                    <a:pt x="112953" y="188061"/>
                  </a:lnTo>
                  <a:lnTo>
                    <a:pt x="109461" y="188061"/>
                  </a:lnTo>
                  <a:lnTo>
                    <a:pt x="107988" y="185483"/>
                  </a:lnTo>
                  <a:lnTo>
                    <a:pt x="106311" y="184150"/>
                  </a:lnTo>
                  <a:lnTo>
                    <a:pt x="99923" y="184150"/>
                  </a:lnTo>
                  <a:lnTo>
                    <a:pt x="96685" y="181724"/>
                  </a:lnTo>
                  <a:lnTo>
                    <a:pt x="94716" y="181724"/>
                  </a:lnTo>
                  <a:lnTo>
                    <a:pt x="93027" y="180340"/>
                  </a:lnTo>
                  <a:lnTo>
                    <a:pt x="90639" y="177800"/>
                  </a:lnTo>
                  <a:lnTo>
                    <a:pt x="85940" y="177800"/>
                  </a:lnTo>
                  <a:lnTo>
                    <a:pt x="84645" y="176631"/>
                  </a:lnTo>
                  <a:lnTo>
                    <a:pt x="83743" y="176631"/>
                  </a:lnTo>
                  <a:lnTo>
                    <a:pt x="83858" y="173990"/>
                  </a:lnTo>
                  <a:lnTo>
                    <a:pt x="83896" y="172720"/>
                  </a:lnTo>
                  <a:lnTo>
                    <a:pt x="84010" y="171462"/>
                  </a:lnTo>
                  <a:lnTo>
                    <a:pt x="84112" y="169926"/>
                  </a:lnTo>
                  <a:lnTo>
                    <a:pt x="84239" y="167843"/>
                  </a:lnTo>
                  <a:lnTo>
                    <a:pt x="84353" y="165811"/>
                  </a:lnTo>
                  <a:lnTo>
                    <a:pt x="84480" y="158750"/>
                  </a:lnTo>
                  <a:lnTo>
                    <a:pt x="87503" y="158750"/>
                  </a:lnTo>
                  <a:lnTo>
                    <a:pt x="84455" y="156210"/>
                  </a:lnTo>
                  <a:lnTo>
                    <a:pt x="84328" y="153758"/>
                  </a:lnTo>
                  <a:lnTo>
                    <a:pt x="84289" y="152514"/>
                  </a:lnTo>
                  <a:lnTo>
                    <a:pt x="83654" y="152514"/>
                  </a:lnTo>
                  <a:lnTo>
                    <a:pt x="83769" y="146050"/>
                  </a:lnTo>
                  <a:lnTo>
                    <a:pt x="83439" y="146050"/>
                  </a:lnTo>
                  <a:lnTo>
                    <a:pt x="83197" y="143560"/>
                  </a:lnTo>
                  <a:lnTo>
                    <a:pt x="90944" y="147320"/>
                  </a:lnTo>
                  <a:lnTo>
                    <a:pt x="95046" y="149910"/>
                  </a:lnTo>
                  <a:lnTo>
                    <a:pt x="98272" y="149910"/>
                  </a:lnTo>
                  <a:lnTo>
                    <a:pt x="90589" y="146050"/>
                  </a:lnTo>
                  <a:lnTo>
                    <a:pt x="86880" y="143560"/>
                  </a:lnTo>
                  <a:lnTo>
                    <a:pt x="83058" y="140970"/>
                  </a:lnTo>
                  <a:lnTo>
                    <a:pt x="83134" y="133362"/>
                  </a:lnTo>
                  <a:lnTo>
                    <a:pt x="83540" y="131114"/>
                  </a:lnTo>
                  <a:lnTo>
                    <a:pt x="83654" y="129006"/>
                  </a:lnTo>
                  <a:lnTo>
                    <a:pt x="83781" y="118110"/>
                  </a:lnTo>
                  <a:lnTo>
                    <a:pt x="82537" y="114300"/>
                  </a:lnTo>
                  <a:lnTo>
                    <a:pt x="82600" y="111760"/>
                  </a:lnTo>
                  <a:lnTo>
                    <a:pt x="82702" y="107950"/>
                  </a:lnTo>
                  <a:lnTo>
                    <a:pt x="83769" y="107950"/>
                  </a:lnTo>
                  <a:lnTo>
                    <a:pt x="88201" y="109245"/>
                  </a:lnTo>
                  <a:lnTo>
                    <a:pt x="90551" y="111760"/>
                  </a:lnTo>
                  <a:lnTo>
                    <a:pt x="90982" y="111760"/>
                  </a:lnTo>
                  <a:lnTo>
                    <a:pt x="91147" y="109245"/>
                  </a:lnTo>
                  <a:lnTo>
                    <a:pt x="89738" y="109245"/>
                  </a:lnTo>
                  <a:lnTo>
                    <a:pt x="88531" y="107950"/>
                  </a:lnTo>
                  <a:lnTo>
                    <a:pt x="85877" y="107950"/>
                  </a:lnTo>
                  <a:lnTo>
                    <a:pt x="82626" y="105410"/>
                  </a:lnTo>
                  <a:lnTo>
                    <a:pt x="82511" y="101663"/>
                  </a:lnTo>
                  <a:lnTo>
                    <a:pt x="82372" y="99060"/>
                  </a:lnTo>
                  <a:lnTo>
                    <a:pt x="82270" y="96520"/>
                  </a:lnTo>
                  <a:lnTo>
                    <a:pt x="82169" y="95250"/>
                  </a:lnTo>
                  <a:lnTo>
                    <a:pt x="81483" y="92837"/>
                  </a:lnTo>
                  <a:lnTo>
                    <a:pt x="81508" y="90360"/>
                  </a:lnTo>
                  <a:lnTo>
                    <a:pt x="82270" y="91440"/>
                  </a:lnTo>
                  <a:lnTo>
                    <a:pt x="84150" y="92710"/>
                  </a:lnTo>
                  <a:lnTo>
                    <a:pt x="87363" y="93980"/>
                  </a:lnTo>
                  <a:lnTo>
                    <a:pt x="90500" y="96520"/>
                  </a:lnTo>
                  <a:lnTo>
                    <a:pt x="94030" y="97790"/>
                  </a:lnTo>
                  <a:lnTo>
                    <a:pt x="94653" y="99060"/>
                  </a:lnTo>
                  <a:lnTo>
                    <a:pt x="95008" y="97790"/>
                  </a:lnTo>
                  <a:lnTo>
                    <a:pt x="94602" y="97790"/>
                  </a:lnTo>
                  <a:lnTo>
                    <a:pt x="93256" y="96520"/>
                  </a:lnTo>
                  <a:lnTo>
                    <a:pt x="91706" y="95250"/>
                  </a:lnTo>
                  <a:lnTo>
                    <a:pt x="90322" y="95250"/>
                  </a:lnTo>
                  <a:lnTo>
                    <a:pt x="88125" y="92710"/>
                  </a:lnTo>
                  <a:lnTo>
                    <a:pt x="85547" y="92710"/>
                  </a:lnTo>
                  <a:lnTo>
                    <a:pt x="83261" y="90170"/>
                  </a:lnTo>
                  <a:lnTo>
                    <a:pt x="82791" y="90170"/>
                  </a:lnTo>
                  <a:lnTo>
                    <a:pt x="82016" y="88900"/>
                  </a:lnTo>
                  <a:lnTo>
                    <a:pt x="81521" y="89903"/>
                  </a:lnTo>
                  <a:lnTo>
                    <a:pt x="81546" y="88595"/>
                  </a:lnTo>
                  <a:lnTo>
                    <a:pt x="82042" y="83820"/>
                  </a:lnTo>
                  <a:lnTo>
                    <a:pt x="82880" y="80010"/>
                  </a:lnTo>
                  <a:lnTo>
                    <a:pt x="82931" y="73660"/>
                  </a:lnTo>
                  <a:lnTo>
                    <a:pt x="86753" y="76200"/>
                  </a:lnTo>
                  <a:lnTo>
                    <a:pt x="87807" y="76200"/>
                  </a:lnTo>
                  <a:lnTo>
                    <a:pt x="87083" y="73660"/>
                  </a:lnTo>
                  <a:lnTo>
                    <a:pt x="84899" y="73660"/>
                  </a:lnTo>
                  <a:lnTo>
                    <a:pt x="83185" y="71120"/>
                  </a:lnTo>
                  <a:lnTo>
                    <a:pt x="83642" y="69850"/>
                  </a:lnTo>
                  <a:lnTo>
                    <a:pt x="83540" y="58420"/>
                  </a:lnTo>
                  <a:lnTo>
                    <a:pt x="83502" y="57150"/>
                  </a:lnTo>
                  <a:lnTo>
                    <a:pt x="83362" y="54876"/>
                  </a:lnTo>
                  <a:lnTo>
                    <a:pt x="83350" y="54610"/>
                  </a:lnTo>
                  <a:lnTo>
                    <a:pt x="83223" y="52070"/>
                  </a:lnTo>
                  <a:lnTo>
                    <a:pt x="86029" y="54610"/>
                  </a:lnTo>
                  <a:lnTo>
                    <a:pt x="89166" y="57150"/>
                  </a:lnTo>
                  <a:lnTo>
                    <a:pt x="92075" y="58420"/>
                  </a:lnTo>
                  <a:lnTo>
                    <a:pt x="93078" y="58420"/>
                  </a:lnTo>
                  <a:lnTo>
                    <a:pt x="92773" y="57150"/>
                  </a:lnTo>
                  <a:lnTo>
                    <a:pt x="89852" y="57150"/>
                  </a:lnTo>
                  <a:lnTo>
                    <a:pt x="88455" y="54610"/>
                  </a:lnTo>
                  <a:lnTo>
                    <a:pt x="87020" y="54610"/>
                  </a:lnTo>
                  <a:lnTo>
                    <a:pt x="85420" y="52070"/>
                  </a:lnTo>
                  <a:lnTo>
                    <a:pt x="83756" y="50812"/>
                  </a:lnTo>
                  <a:lnTo>
                    <a:pt x="82169" y="50812"/>
                  </a:lnTo>
                  <a:lnTo>
                    <a:pt x="82130" y="35560"/>
                  </a:lnTo>
                  <a:lnTo>
                    <a:pt x="82257" y="33020"/>
                  </a:lnTo>
                  <a:lnTo>
                    <a:pt x="82423" y="31750"/>
                  </a:lnTo>
                  <a:lnTo>
                    <a:pt x="82740" y="31750"/>
                  </a:lnTo>
                  <a:lnTo>
                    <a:pt x="83502" y="29210"/>
                  </a:lnTo>
                  <a:lnTo>
                    <a:pt x="83756" y="26670"/>
                  </a:lnTo>
                  <a:lnTo>
                    <a:pt x="83400" y="25400"/>
                  </a:lnTo>
                  <a:lnTo>
                    <a:pt x="83058" y="22860"/>
                  </a:lnTo>
                  <a:lnTo>
                    <a:pt x="82816" y="22860"/>
                  </a:lnTo>
                  <a:lnTo>
                    <a:pt x="82727" y="20320"/>
                  </a:lnTo>
                  <a:lnTo>
                    <a:pt x="82638" y="19050"/>
                  </a:lnTo>
                  <a:lnTo>
                    <a:pt x="82905" y="19050"/>
                  </a:lnTo>
                  <a:lnTo>
                    <a:pt x="82816" y="12700"/>
                  </a:lnTo>
                  <a:lnTo>
                    <a:pt x="83350" y="12700"/>
                  </a:lnTo>
                  <a:lnTo>
                    <a:pt x="85699" y="13970"/>
                  </a:lnTo>
                  <a:lnTo>
                    <a:pt x="88214" y="16510"/>
                  </a:lnTo>
                  <a:lnTo>
                    <a:pt x="90487" y="19050"/>
                  </a:lnTo>
                  <a:lnTo>
                    <a:pt x="92964" y="19050"/>
                  </a:lnTo>
                  <a:lnTo>
                    <a:pt x="98437" y="25400"/>
                  </a:lnTo>
                  <a:lnTo>
                    <a:pt x="101142" y="25400"/>
                  </a:lnTo>
                  <a:lnTo>
                    <a:pt x="103898" y="26670"/>
                  </a:lnTo>
                  <a:lnTo>
                    <a:pt x="106299" y="29210"/>
                  </a:lnTo>
                  <a:lnTo>
                    <a:pt x="108597" y="31750"/>
                  </a:lnTo>
                  <a:lnTo>
                    <a:pt x="109626" y="31750"/>
                  </a:lnTo>
                  <a:lnTo>
                    <a:pt x="111620" y="35560"/>
                  </a:lnTo>
                  <a:lnTo>
                    <a:pt x="114833" y="35560"/>
                  </a:lnTo>
                  <a:lnTo>
                    <a:pt x="116967" y="38100"/>
                  </a:lnTo>
                  <a:lnTo>
                    <a:pt x="118999" y="41910"/>
                  </a:lnTo>
                  <a:lnTo>
                    <a:pt x="119189" y="43180"/>
                  </a:lnTo>
                  <a:lnTo>
                    <a:pt x="120230" y="44450"/>
                  </a:lnTo>
                  <a:lnTo>
                    <a:pt x="124320" y="44450"/>
                  </a:lnTo>
                  <a:lnTo>
                    <a:pt x="124942" y="45720"/>
                  </a:lnTo>
                  <a:lnTo>
                    <a:pt x="125844" y="48260"/>
                  </a:lnTo>
                  <a:lnTo>
                    <a:pt x="127749" y="48260"/>
                  </a:lnTo>
                  <a:lnTo>
                    <a:pt x="126822" y="50812"/>
                  </a:lnTo>
                  <a:lnTo>
                    <a:pt x="127393" y="50812"/>
                  </a:lnTo>
                  <a:lnTo>
                    <a:pt x="127342" y="54610"/>
                  </a:lnTo>
                  <a:lnTo>
                    <a:pt x="127228" y="58420"/>
                  </a:lnTo>
                  <a:lnTo>
                    <a:pt x="127139" y="60960"/>
                  </a:lnTo>
                  <a:lnTo>
                    <a:pt x="127012" y="63500"/>
                  </a:lnTo>
                  <a:lnTo>
                    <a:pt x="126784" y="67310"/>
                  </a:lnTo>
                  <a:lnTo>
                    <a:pt x="127355" y="69850"/>
                  </a:lnTo>
                  <a:lnTo>
                    <a:pt x="127876" y="71120"/>
                  </a:lnTo>
                  <a:lnTo>
                    <a:pt x="127825" y="73660"/>
                  </a:lnTo>
                  <a:lnTo>
                    <a:pt x="127469" y="76200"/>
                  </a:lnTo>
                  <a:lnTo>
                    <a:pt x="127368" y="77470"/>
                  </a:lnTo>
                  <a:lnTo>
                    <a:pt x="127114" y="80010"/>
                  </a:lnTo>
                  <a:lnTo>
                    <a:pt x="127152" y="82448"/>
                  </a:lnTo>
                  <a:lnTo>
                    <a:pt x="125272" y="81280"/>
                  </a:lnTo>
                  <a:lnTo>
                    <a:pt x="127165" y="82550"/>
                  </a:lnTo>
                  <a:lnTo>
                    <a:pt x="127330" y="82550"/>
                  </a:lnTo>
                  <a:lnTo>
                    <a:pt x="127457" y="83820"/>
                  </a:lnTo>
                  <a:lnTo>
                    <a:pt x="128016" y="88595"/>
                  </a:lnTo>
                  <a:lnTo>
                    <a:pt x="128016" y="40487"/>
                  </a:lnTo>
                  <a:lnTo>
                    <a:pt x="127584" y="39370"/>
                  </a:lnTo>
                  <a:lnTo>
                    <a:pt x="122567" y="35560"/>
                  </a:lnTo>
                  <a:lnTo>
                    <a:pt x="117271" y="33020"/>
                  </a:lnTo>
                  <a:lnTo>
                    <a:pt x="112725" y="29210"/>
                  </a:lnTo>
                  <a:lnTo>
                    <a:pt x="109677" y="25400"/>
                  </a:lnTo>
                  <a:lnTo>
                    <a:pt x="106895" y="22860"/>
                  </a:lnTo>
                  <a:lnTo>
                    <a:pt x="103225" y="20320"/>
                  </a:lnTo>
                  <a:lnTo>
                    <a:pt x="100685" y="19050"/>
                  </a:lnTo>
                  <a:lnTo>
                    <a:pt x="98653" y="16510"/>
                  </a:lnTo>
                  <a:lnTo>
                    <a:pt x="96062" y="13970"/>
                  </a:lnTo>
                  <a:lnTo>
                    <a:pt x="94005" y="12700"/>
                  </a:lnTo>
                  <a:lnTo>
                    <a:pt x="92138" y="10160"/>
                  </a:lnTo>
                  <a:lnTo>
                    <a:pt x="89877" y="10160"/>
                  </a:lnTo>
                  <a:lnTo>
                    <a:pt x="88976" y="7620"/>
                  </a:lnTo>
                  <a:lnTo>
                    <a:pt x="88303" y="6350"/>
                  </a:lnTo>
                  <a:lnTo>
                    <a:pt x="85382" y="6350"/>
                  </a:lnTo>
                  <a:lnTo>
                    <a:pt x="84531" y="3810"/>
                  </a:lnTo>
                  <a:lnTo>
                    <a:pt x="80873" y="3810"/>
                  </a:lnTo>
                  <a:lnTo>
                    <a:pt x="80073" y="1270"/>
                  </a:lnTo>
                  <a:lnTo>
                    <a:pt x="79527" y="1270"/>
                  </a:lnTo>
                  <a:lnTo>
                    <a:pt x="79527" y="280682"/>
                  </a:lnTo>
                  <a:lnTo>
                    <a:pt x="79527" y="283210"/>
                  </a:lnTo>
                  <a:lnTo>
                    <a:pt x="76327" y="284492"/>
                  </a:lnTo>
                  <a:lnTo>
                    <a:pt x="73647" y="285750"/>
                  </a:lnTo>
                  <a:lnTo>
                    <a:pt x="73533" y="284492"/>
                  </a:lnTo>
                  <a:lnTo>
                    <a:pt x="73215" y="283210"/>
                  </a:lnTo>
                  <a:lnTo>
                    <a:pt x="73215" y="285750"/>
                  </a:lnTo>
                  <a:lnTo>
                    <a:pt x="72656" y="285750"/>
                  </a:lnTo>
                  <a:lnTo>
                    <a:pt x="67297" y="287020"/>
                  </a:lnTo>
                  <a:lnTo>
                    <a:pt x="69405" y="287020"/>
                  </a:lnTo>
                  <a:lnTo>
                    <a:pt x="62649" y="289560"/>
                  </a:lnTo>
                  <a:lnTo>
                    <a:pt x="62534" y="287020"/>
                  </a:lnTo>
                  <a:lnTo>
                    <a:pt x="63512" y="287020"/>
                  </a:lnTo>
                  <a:lnTo>
                    <a:pt x="64135" y="287020"/>
                  </a:lnTo>
                  <a:lnTo>
                    <a:pt x="64630" y="286664"/>
                  </a:lnTo>
                  <a:lnTo>
                    <a:pt x="65913" y="285750"/>
                  </a:lnTo>
                  <a:lnTo>
                    <a:pt x="66167" y="287020"/>
                  </a:lnTo>
                  <a:lnTo>
                    <a:pt x="66535" y="287020"/>
                  </a:lnTo>
                  <a:lnTo>
                    <a:pt x="66446" y="286283"/>
                  </a:lnTo>
                  <a:lnTo>
                    <a:pt x="66382" y="285750"/>
                  </a:lnTo>
                  <a:lnTo>
                    <a:pt x="67564" y="285750"/>
                  </a:lnTo>
                  <a:lnTo>
                    <a:pt x="72390" y="283210"/>
                  </a:lnTo>
                  <a:lnTo>
                    <a:pt x="72656" y="283210"/>
                  </a:lnTo>
                  <a:lnTo>
                    <a:pt x="73037" y="284492"/>
                  </a:lnTo>
                  <a:lnTo>
                    <a:pt x="73101" y="284988"/>
                  </a:lnTo>
                  <a:lnTo>
                    <a:pt x="73215" y="283210"/>
                  </a:lnTo>
                  <a:lnTo>
                    <a:pt x="74599" y="283210"/>
                  </a:lnTo>
                  <a:lnTo>
                    <a:pt x="76492" y="280682"/>
                  </a:lnTo>
                  <a:lnTo>
                    <a:pt x="79527" y="280682"/>
                  </a:lnTo>
                  <a:lnTo>
                    <a:pt x="79527" y="1270"/>
                  </a:lnTo>
                  <a:lnTo>
                    <a:pt x="79159" y="1270"/>
                  </a:lnTo>
                  <a:lnTo>
                    <a:pt x="79159" y="177800"/>
                  </a:lnTo>
                  <a:lnTo>
                    <a:pt x="79159" y="254000"/>
                  </a:lnTo>
                  <a:lnTo>
                    <a:pt x="78371" y="255282"/>
                  </a:lnTo>
                  <a:lnTo>
                    <a:pt x="78346" y="255536"/>
                  </a:lnTo>
                  <a:lnTo>
                    <a:pt x="78232" y="256540"/>
                  </a:lnTo>
                  <a:lnTo>
                    <a:pt x="78155" y="274320"/>
                  </a:lnTo>
                  <a:lnTo>
                    <a:pt x="72936" y="277088"/>
                  </a:lnTo>
                  <a:lnTo>
                    <a:pt x="70802" y="278130"/>
                  </a:lnTo>
                  <a:lnTo>
                    <a:pt x="68160" y="278130"/>
                  </a:lnTo>
                  <a:lnTo>
                    <a:pt x="68148" y="279400"/>
                  </a:lnTo>
                  <a:lnTo>
                    <a:pt x="69367" y="279400"/>
                  </a:lnTo>
                  <a:lnTo>
                    <a:pt x="72301" y="278130"/>
                  </a:lnTo>
                  <a:lnTo>
                    <a:pt x="74904" y="277088"/>
                  </a:lnTo>
                  <a:lnTo>
                    <a:pt x="77914" y="275742"/>
                  </a:lnTo>
                  <a:lnTo>
                    <a:pt x="78244" y="275742"/>
                  </a:lnTo>
                  <a:lnTo>
                    <a:pt x="78460" y="277088"/>
                  </a:lnTo>
                  <a:lnTo>
                    <a:pt x="78562" y="278130"/>
                  </a:lnTo>
                  <a:lnTo>
                    <a:pt x="78638" y="279400"/>
                  </a:lnTo>
                  <a:lnTo>
                    <a:pt x="74168" y="279400"/>
                  </a:lnTo>
                  <a:lnTo>
                    <a:pt x="71640" y="280682"/>
                  </a:lnTo>
                  <a:lnTo>
                    <a:pt x="69011" y="280682"/>
                  </a:lnTo>
                  <a:lnTo>
                    <a:pt x="59169" y="285750"/>
                  </a:lnTo>
                  <a:lnTo>
                    <a:pt x="59156" y="287020"/>
                  </a:lnTo>
                  <a:lnTo>
                    <a:pt x="58115" y="288290"/>
                  </a:lnTo>
                  <a:lnTo>
                    <a:pt x="58280" y="287020"/>
                  </a:lnTo>
                  <a:lnTo>
                    <a:pt x="59156" y="287020"/>
                  </a:lnTo>
                  <a:lnTo>
                    <a:pt x="59156" y="285750"/>
                  </a:lnTo>
                  <a:lnTo>
                    <a:pt x="58928" y="285750"/>
                  </a:lnTo>
                  <a:lnTo>
                    <a:pt x="58648" y="283210"/>
                  </a:lnTo>
                  <a:lnTo>
                    <a:pt x="58521" y="277088"/>
                  </a:lnTo>
                  <a:lnTo>
                    <a:pt x="58356" y="275742"/>
                  </a:lnTo>
                  <a:lnTo>
                    <a:pt x="58267" y="267512"/>
                  </a:lnTo>
                  <a:lnTo>
                    <a:pt x="57556" y="262890"/>
                  </a:lnTo>
                  <a:lnTo>
                    <a:pt x="57619" y="261620"/>
                  </a:lnTo>
                  <a:lnTo>
                    <a:pt x="58381" y="258000"/>
                  </a:lnTo>
                  <a:lnTo>
                    <a:pt x="58267" y="255282"/>
                  </a:lnTo>
                  <a:lnTo>
                    <a:pt x="57810" y="252730"/>
                  </a:lnTo>
                  <a:lnTo>
                    <a:pt x="57683" y="252069"/>
                  </a:lnTo>
                  <a:lnTo>
                    <a:pt x="57619" y="247789"/>
                  </a:lnTo>
                  <a:lnTo>
                    <a:pt x="57848" y="247789"/>
                  </a:lnTo>
                  <a:lnTo>
                    <a:pt x="57531" y="246507"/>
                  </a:lnTo>
                  <a:lnTo>
                    <a:pt x="57099" y="245122"/>
                  </a:lnTo>
                  <a:lnTo>
                    <a:pt x="57023" y="262890"/>
                  </a:lnTo>
                  <a:lnTo>
                    <a:pt x="56553" y="264287"/>
                  </a:lnTo>
                  <a:lnTo>
                    <a:pt x="56540" y="271780"/>
                  </a:lnTo>
                  <a:lnTo>
                    <a:pt x="56413" y="285750"/>
                  </a:lnTo>
                  <a:lnTo>
                    <a:pt x="54127" y="285750"/>
                  </a:lnTo>
                  <a:lnTo>
                    <a:pt x="54063" y="290906"/>
                  </a:lnTo>
                  <a:lnTo>
                    <a:pt x="54063" y="292100"/>
                  </a:lnTo>
                  <a:lnTo>
                    <a:pt x="50812" y="292595"/>
                  </a:lnTo>
                  <a:lnTo>
                    <a:pt x="50761" y="292227"/>
                  </a:lnTo>
                  <a:lnTo>
                    <a:pt x="50330" y="292227"/>
                  </a:lnTo>
                  <a:lnTo>
                    <a:pt x="50444" y="292646"/>
                  </a:lnTo>
                  <a:lnTo>
                    <a:pt x="45529" y="293382"/>
                  </a:lnTo>
                  <a:lnTo>
                    <a:pt x="50050" y="293382"/>
                  </a:lnTo>
                  <a:lnTo>
                    <a:pt x="50622" y="293268"/>
                  </a:lnTo>
                  <a:lnTo>
                    <a:pt x="50698" y="293497"/>
                  </a:lnTo>
                  <a:lnTo>
                    <a:pt x="50965" y="293497"/>
                  </a:lnTo>
                  <a:lnTo>
                    <a:pt x="50914" y="293217"/>
                  </a:lnTo>
                  <a:lnTo>
                    <a:pt x="56349" y="292100"/>
                  </a:lnTo>
                  <a:lnTo>
                    <a:pt x="58851" y="290906"/>
                  </a:lnTo>
                  <a:lnTo>
                    <a:pt x="65176" y="289560"/>
                  </a:lnTo>
                  <a:lnTo>
                    <a:pt x="66725" y="289560"/>
                  </a:lnTo>
                  <a:lnTo>
                    <a:pt x="73533" y="287020"/>
                  </a:lnTo>
                  <a:lnTo>
                    <a:pt x="73672" y="288290"/>
                  </a:lnTo>
                  <a:lnTo>
                    <a:pt x="73952" y="289560"/>
                  </a:lnTo>
                  <a:lnTo>
                    <a:pt x="71526" y="289560"/>
                  </a:lnTo>
                  <a:lnTo>
                    <a:pt x="70116" y="290906"/>
                  </a:lnTo>
                  <a:lnTo>
                    <a:pt x="67449" y="290906"/>
                  </a:lnTo>
                  <a:lnTo>
                    <a:pt x="67081" y="289560"/>
                  </a:lnTo>
                  <a:lnTo>
                    <a:pt x="66967" y="290906"/>
                  </a:lnTo>
                  <a:lnTo>
                    <a:pt x="66840" y="290906"/>
                  </a:lnTo>
                  <a:lnTo>
                    <a:pt x="64782" y="292100"/>
                  </a:lnTo>
                  <a:lnTo>
                    <a:pt x="59639" y="292100"/>
                  </a:lnTo>
                  <a:lnTo>
                    <a:pt x="59639" y="290906"/>
                  </a:lnTo>
                  <a:lnTo>
                    <a:pt x="59220" y="290906"/>
                  </a:lnTo>
                  <a:lnTo>
                    <a:pt x="59639" y="293382"/>
                  </a:lnTo>
                  <a:lnTo>
                    <a:pt x="59232" y="293382"/>
                  </a:lnTo>
                  <a:lnTo>
                    <a:pt x="54800" y="294754"/>
                  </a:lnTo>
                  <a:lnTo>
                    <a:pt x="50342" y="294754"/>
                  </a:lnTo>
                  <a:lnTo>
                    <a:pt x="43205" y="295910"/>
                  </a:lnTo>
                  <a:lnTo>
                    <a:pt x="42799" y="294754"/>
                  </a:lnTo>
                  <a:lnTo>
                    <a:pt x="42773" y="295910"/>
                  </a:lnTo>
                  <a:lnTo>
                    <a:pt x="38150" y="298450"/>
                  </a:lnTo>
                  <a:lnTo>
                    <a:pt x="35712" y="298450"/>
                  </a:lnTo>
                  <a:lnTo>
                    <a:pt x="35598" y="297180"/>
                  </a:lnTo>
                  <a:lnTo>
                    <a:pt x="35496" y="296125"/>
                  </a:lnTo>
                  <a:lnTo>
                    <a:pt x="35382" y="298450"/>
                  </a:lnTo>
                  <a:lnTo>
                    <a:pt x="32473" y="299847"/>
                  </a:lnTo>
                  <a:lnTo>
                    <a:pt x="32880" y="299847"/>
                  </a:lnTo>
                  <a:lnTo>
                    <a:pt x="24434" y="302260"/>
                  </a:lnTo>
                  <a:lnTo>
                    <a:pt x="23939" y="302260"/>
                  </a:lnTo>
                  <a:lnTo>
                    <a:pt x="27813" y="299847"/>
                  </a:lnTo>
                  <a:lnTo>
                    <a:pt x="23723" y="299847"/>
                  </a:lnTo>
                  <a:lnTo>
                    <a:pt x="23723" y="302260"/>
                  </a:lnTo>
                  <a:lnTo>
                    <a:pt x="18186" y="303352"/>
                  </a:lnTo>
                  <a:lnTo>
                    <a:pt x="15849" y="304800"/>
                  </a:lnTo>
                  <a:lnTo>
                    <a:pt x="10820" y="304800"/>
                  </a:lnTo>
                  <a:lnTo>
                    <a:pt x="18186" y="303352"/>
                  </a:lnTo>
                  <a:lnTo>
                    <a:pt x="19951" y="302260"/>
                  </a:lnTo>
                  <a:lnTo>
                    <a:pt x="23723" y="302260"/>
                  </a:lnTo>
                  <a:lnTo>
                    <a:pt x="23723" y="299847"/>
                  </a:lnTo>
                  <a:lnTo>
                    <a:pt x="21209" y="299847"/>
                  </a:lnTo>
                  <a:lnTo>
                    <a:pt x="19177" y="302260"/>
                  </a:lnTo>
                  <a:lnTo>
                    <a:pt x="15925" y="302260"/>
                  </a:lnTo>
                  <a:lnTo>
                    <a:pt x="20040" y="299847"/>
                  </a:lnTo>
                  <a:lnTo>
                    <a:pt x="19532" y="299847"/>
                  </a:lnTo>
                  <a:lnTo>
                    <a:pt x="24701" y="298450"/>
                  </a:lnTo>
                  <a:lnTo>
                    <a:pt x="25184" y="298450"/>
                  </a:lnTo>
                  <a:lnTo>
                    <a:pt x="27076" y="295910"/>
                  </a:lnTo>
                  <a:lnTo>
                    <a:pt x="30391" y="295910"/>
                  </a:lnTo>
                  <a:lnTo>
                    <a:pt x="34429" y="294487"/>
                  </a:lnTo>
                  <a:lnTo>
                    <a:pt x="32461" y="295910"/>
                  </a:lnTo>
                  <a:lnTo>
                    <a:pt x="37058" y="294754"/>
                  </a:lnTo>
                  <a:lnTo>
                    <a:pt x="38138" y="294754"/>
                  </a:lnTo>
                  <a:lnTo>
                    <a:pt x="38214" y="295910"/>
                  </a:lnTo>
                  <a:lnTo>
                    <a:pt x="38569" y="295910"/>
                  </a:lnTo>
                  <a:lnTo>
                    <a:pt x="38569" y="294754"/>
                  </a:lnTo>
                  <a:lnTo>
                    <a:pt x="39890" y="294754"/>
                  </a:lnTo>
                  <a:lnTo>
                    <a:pt x="44996" y="293382"/>
                  </a:lnTo>
                  <a:lnTo>
                    <a:pt x="45529" y="293382"/>
                  </a:lnTo>
                  <a:lnTo>
                    <a:pt x="49618" y="292100"/>
                  </a:lnTo>
                  <a:lnTo>
                    <a:pt x="53454" y="290906"/>
                  </a:lnTo>
                  <a:lnTo>
                    <a:pt x="54063" y="290906"/>
                  </a:lnTo>
                  <a:lnTo>
                    <a:pt x="54063" y="285750"/>
                  </a:lnTo>
                  <a:lnTo>
                    <a:pt x="52031" y="287020"/>
                  </a:lnTo>
                  <a:lnTo>
                    <a:pt x="48691" y="287020"/>
                  </a:lnTo>
                  <a:lnTo>
                    <a:pt x="48412" y="287020"/>
                  </a:lnTo>
                  <a:lnTo>
                    <a:pt x="48412" y="290906"/>
                  </a:lnTo>
                  <a:lnTo>
                    <a:pt x="43992" y="292100"/>
                  </a:lnTo>
                  <a:lnTo>
                    <a:pt x="43345" y="292100"/>
                  </a:lnTo>
                  <a:lnTo>
                    <a:pt x="47282" y="290906"/>
                  </a:lnTo>
                  <a:lnTo>
                    <a:pt x="48412" y="290906"/>
                  </a:lnTo>
                  <a:lnTo>
                    <a:pt x="48412" y="287020"/>
                  </a:lnTo>
                  <a:lnTo>
                    <a:pt x="41922" y="287020"/>
                  </a:lnTo>
                  <a:lnTo>
                    <a:pt x="41922" y="293382"/>
                  </a:lnTo>
                  <a:lnTo>
                    <a:pt x="39446" y="293382"/>
                  </a:lnTo>
                  <a:lnTo>
                    <a:pt x="34912" y="294754"/>
                  </a:lnTo>
                  <a:lnTo>
                    <a:pt x="34417" y="294754"/>
                  </a:lnTo>
                  <a:lnTo>
                    <a:pt x="34899" y="294487"/>
                  </a:lnTo>
                  <a:lnTo>
                    <a:pt x="36918" y="293382"/>
                  </a:lnTo>
                  <a:lnTo>
                    <a:pt x="39446" y="293382"/>
                  </a:lnTo>
                  <a:lnTo>
                    <a:pt x="41694" y="292100"/>
                  </a:lnTo>
                  <a:lnTo>
                    <a:pt x="41922" y="293382"/>
                  </a:lnTo>
                  <a:lnTo>
                    <a:pt x="41922" y="287020"/>
                  </a:lnTo>
                  <a:lnTo>
                    <a:pt x="41605" y="287020"/>
                  </a:lnTo>
                  <a:lnTo>
                    <a:pt x="37401" y="289560"/>
                  </a:lnTo>
                  <a:lnTo>
                    <a:pt x="36195" y="289560"/>
                  </a:lnTo>
                  <a:lnTo>
                    <a:pt x="36080" y="284988"/>
                  </a:lnTo>
                  <a:lnTo>
                    <a:pt x="35991" y="283210"/>
                  </a:lnTo>
                  <a:lnTo>
                    <a:pt x="35687" y="283210"/>
                  </a:lnTo>
                  <a:lnTo>
                    <a:pt x="39204" y="280682"/>
                  </a:lnTo>
                  <a:lnTo>
                    <a:pt x="44361" y="279400"/>
                  </a:lnTo>
                  <a:lnTo>
                    <a:pt x="48831" y="277088"/>
                  </a:lnTo>
                  <a:lnTo>
                    <a:pt x="48666" y="277088"/>
                  </a:lnTo>
                  <a:lnTo>
                    <a:pt x="35915" y="280682"/>
                  </a:lnTo>
                  <a:lnTo>
                    <a:pt x="35788" y="279146"/>
                  </a:lnTo>
                  <a:lnTo>
                    <a:pt x="35737" y="278130"/>
                  </a:lnTo>
                  <a:lnTo>
                    <a:pt x="35661" y="277088"/>
                  </a:lnTo>
                  <a:lnTo>
                    <a:pt x="35585" y="275742"/>
                  </a:lnTo>
                  <a:lnTo>
                    <a:pt x="35458" y="261264"/>
                  </a:lnTo>
                  <a:lnTo>
                    <a:pt x="35394" y="260464"/>
                  </a:lnTo>
                  <a:lnTo>
                    <a:pt x="35267" y="259080"/>
                  </a:lnTo>
                  <a:lnTo>
                    <a:pt x="35153" y="255282"/>
                  </a:lnTo>
                  <a:lnTo>
                    <a:pt x="35394" y="255282"/>
                  </a:lnTo>
                  <a:lnTo>
                    <a:pt x="38023" y="254000"/>
                  </a:lnTo>
                  <a:lnTo>
                    <a:pt x="42989" y="251599"/>
                  </a:lnTo>
                  <a:lnTo>
                    <a:pt x="43637" y="251599"/>
                  </a:lnTo>
                  <a:lnTo>
                    <a:pt x="48704" y="247789"/>
                  </a:lnTo>
                  <a:lnTo>
                    <a:pt x="47510" y="247789"/>
                  </a:lnTo>
                  <a:lnTo>
                    <a:pt x="40665" y="251599"/>
                  </a:lnTo>
                  <a:lnTo>
                    <a:pt x="37541" y="251599"/>
                  </a:lnTo>
                  <a:lnTo>
                    <a:pt x="36017" y="254000"/>
                  </a:lnTo>
                  <a:lnTo>
                    <a:pt x="35229" y="254000"/>
                  </a:lnTo>
                  <a:lnTo>
                    <a:pt x="35331" y="241769"/>
                  </a:lnTo>
                  <a:lnTo>
                    <a:pt x="35331" y="241477"/>
                  </a:lnTo>
                  <a:lnTo>
                    <a:pt x="44856" y="238760"/>
                  </a:lnTo>
                  <a:lnTo>
                    <a:pt x="48869" y="236220"/>
                  </a:lnTo>
                  <a:lnTo>
                    <a:pt x="50114" y="234950"/>
                  </a:lnTo>
                  <a:lnTo>
                    <a:pt x="51346" y="234950"/>
                  </a:lnTo>
                  <a:lnTo>
                    <a:pt x="52324" y="232968"/>
                  </a:lnTo>
                  <a:lnTo>
                    <a:pt x="48768" y="234950"/>
                  </a:lnTo>
                  <a:lnTo>
                    <a:pt x="45008" y="237578"/>
                  </a:lnTo>
                  <a:lnTo>
                    <a:pt x="44704" y="237578"/>
                  </a:lnTo>
                  <a:lnTo>
                    <a:pt x="41376" y="238760"/>
                  </a:lnTo>
                  <a:lnTo>
                    <a:pt x="39116" y="240030"/>
                  </a:lnTo>
                  <a:lnTo>
                    <a:pt x="35280" y="241312"/>
                  </a:lnTo>
                  <a:lnTo>
                    <a:pt x="35204" y="240030"/>
                  </a:lnTo>
                  <a:lnTo>
                    <a:pt x="35102" y="238760"/>
                  </a:lnTo>
                  <a:lnTo>
                    <a:pt x="35026" y="237578"/>
                  </a:lnTo>
                  <a:lnTo>
                    <a:pt x="34912" y="237032"/>
                  </a:lnTo>
                  <a:lnTo>
                    <a:pt x="34912" y="241477"/>
                  </a:lnTo>
                  <a:lnTo>
                    <a:pt x="34201" y="241681"/>
                  </a:lnTo>
                  <a:lnTo>
                    <a:pt x="34785" y="241477"/>
                  </a:lnTo>
                  <a:lnTo>
                    <a:pt x="34912" y="241477"/>
                  </a:lnTo>
                  <a:lnTo>
                    <a:pt x="34912" y="237032"/>
                  </a:lnTo>
                  <a:lnTo>
                    <a:pt x="34480" y="234950"/>
                  </a:lnTo>
                  <a:lnTo>
                    <a:pt x="34594" y="228180"/>
                  </a:lnTo>
                  <a:lnTo>
                    <a:pt x="34696" y="224866"/>
                  </a:lnTo>
                  <a:lnTo>
                    <a:pt x="34823" y="223520"/>
                  </a:lnTo>
                  <a:lnTo>
                    <a:pt x="34937" y="222326"/>
                  </a:lnTo>
                  <a:lnTo>
                    <a:pt x="35026" y="217385"/>
                  </a:lnTo>
                  <a:lnTo>
                    <a:pt x="34759" y="217385"/>
                  </a:lnTo>
                  <a:lnTo>
                    <a:pt x="36626" y="216001"/>
                  </a:lnTo>
                  <a:lnTo>
                    <a:pt x="37045" y="216001"/>
                  </a:lnTo>
                  <a:lnTo>
                    <a:pt x="39827" y="213398"/>
                  </a:lnTo>
                  <a:lnTo>
                    <a:pt x="37528" y="213398"/>
                  </a:lnTo>
                  <a:lnTo>
                    <a:pt x="36207" y="216001"/>
                  </a:lnTo>
                  <a:lnTo>
                    <a:pt x="35026" y="216001"/>
                  </a:lnTo>
                  <a:lnTo>
                    <a:pt x="34975" y="214947"/>
                  </a:lnTo>
                  <a:lnTo>
                    <a:pt x="34861" y="212140"/>
                  </a:lnTo>
                  <a:lnTo>
                    <a:pt x="34836" y="210921"/>
                  </a:lnTo>
                  <a:lnTo>
                    <a:pt x="34658" y="210426"/>
                  </a:lnTo>
                  <a:lnTo>
                    <a:pt x="34391" y="209829"/>
                  </a:lnTo>
                  <a:lnTo>
                    <a:pt x="34277" y="209575"/>
                  </a:lnTo>
                  <a:lnTo>
                    <a:pt x="34163" y="207124"/>
                  </a:lnTo>
                  <a:lnTo>
                    <a:pt x="37731" y="207124"/>
                  </a:lnTo>
                  <a:lnTo>
                    <a:pt x="38290" y="205130"/>
                  </a:lnTo>
                  <a:lnTo>
                    <a:pt x="38392" y="204762"/>
                  </a:lnTo>
                  <a:lnTo>
                    <a:pt x="40093" y="204762"/>
                  </a:lnTo>
                  <a:lnTo>
                    <a:pt x="42506" y="203314"/>
                  </a:lnTo>
                  <a:lnTo>
                    <a:pt x="44831" y="203314"/>
                  </a:lnTo>
                  <a:lnTo>
                    <a:pt x="45605" y="200761"/>
                  </a:lnTo>
                  <a:lnTo>
                    <a:pt x="46583" y="200761"/>
                  </a:lnTo>
                  <a:lnTo>
                    <a:pt x="47117" y="198285"/>
                  </a:lnTo>
                  <a:lnTo>
                    <a:pt x="49733" y="198285"/>
                  </a:lnTo>
                  <a:lnTo>
                    <a:pt x="50901" y="196888"/>
                  </a:lnTo>
                  <a:lnTo>
                    <a:pt x="51727" y="196888"/>
                  </a:lnTo>
                  <a:lnTo>
                    <a:pt x="53213" y="194437"/>
                  </a:lnTo>
                  <a:lnTo>
                    <a:pt x="53403" y="210921"/>
                  </a:lnTo>
                  <a:lnTo>
                    <a:pt x="53746" y="214947"/>
                  </a:lnTo>
                  <a:lnTo>
                    <a:pt x="53848" y="216001"/>
                  </a:lnTo>
                  <a:lnTo>
                    <a:pt x="53949" y="217385"/>
                  </a:lnTo>
                  <a:lnTo>
                    <a:pt x="54038" y="218998"/>
                  </a:lnTo>
                  <a:lnTo>
                    <a:pt x="54165" y="222326"/>
                  </a:lnTo>
                  <a:lnTo>
                    <a:pt x="54254" y="223520"/>
                  </a:lnTo>
                  <a:lnTo>
                    <a:pt x="54368" y="228180"/>
                  </a:lnTo>
                  <a:lnTo>
                    <a:pt x="54483" y="232968"/>
                  </a:lnTo>
                  <a:lnTo>
                    <a:pt x="54673" y="234543"/>
                  </a:lnTo>
                  <a:lnTo>
                    <a:pt x="54724" y="237578"/>
                  </a:lnTo>
                  <a:lnTo>
                    <a:pt x="54902" y="238760"/>
                  </a:lnTo>
                  <a:lnTo>
                    <a:pt x="54940" y="239026"/>
                  </a:lnTo>
                  <a:lnTo>
                    <a:pt x="55029" y="239674"/>
                  </a:lnTo>
                  <a:lnTo>
                    <a:pt x="55156" y="241477"/>
                  </a:lnTo>
                  <a:lnTo>
                    <a:pt x="55562" y="241477"/>
                  </a:lnTo>
                  <a:lnTo>
                    <a:pt x="55600" y="241769"/>
                  </a:lnTo>
                  <a:lnTo>
                    <a:pt x="55714" y="242595"/>
                  </a:lnTo>
                  <a:lnTo>
                    <a:pt x="55816" y="246507"/>
                  </a:lnTo>
                  <a:lnTo>
                    <a:pt x="55918" y="247789"/>
                  </a:lnTo>
                  <a:lnTo>
                    <a:pt x="56070" y="247789"/>
                  </a:lnTo>
                  <a:lnTo>
                    <a:pt x="56146" y="254000"/>
                  </a:lnTo>
                  <a:lnTo>
                    <a:pt x="56299" y="254787"/>
                  </a:lnTo>
                  <a:lnTo>
                    <a:pt x="56413" y="255282"/>
                  </a:lnTo>
                  <a:lnTo>
                    <a:pt x="56832" y="257848"/>
                  </a:lnTo>
                  <a:lnTo>
                    <a:pt x="56845" y="258000"/>
                  </a:lnTo>
                  <a:lnTo>
                    <a:pt x="56959" y="259080"/>
                  </a:lnTo>
                  <a:lnTo>
                    <a:pt x="57035" y="239674"/>
                  </a:lnTo>
                  <a:lnTo>
                    <a:pt x="57505" y="237578"/>
                  </a:lnTo>
                  <a:lnTo>
                    <a:pt x="57429" y="236893"/>
                  </a:lnTo>
                  <a:lnTo>
                    <a:pt x="57327" y="236220"/>
                  </a:lnTo>
                  <a:lnTo>
                    <a:pt x="56642" y="232968"/>
                  </a:lnTo>
                  <a:lnTo>
                    <a:pt x="56591" y="232664"/>
                  </a:lnTo>
                  <a:lnTo>
                    <a:pt x="56400" y="231140"/>
                  </a:lnTo>
                  <a:lnTo>
                    <a:pt x="56299" y="230314"/>
                  </a:lnTo>
                  <a:lnTo>
                    <a:pt x="56184" y="224866"/>
                  </a:lnTo>
                  <a:lnTo>
                    <a:pt x="56172" y="223520"/>
                  </a:lnTo>
                  <a:lnTo>
                    <a:pt x="55905" y="220891"/>
                  </a:lnTo>
                  <a:lnTo>
                    <a:pt x="55092" y="213398"/>
                  </a:lnTo>
                  <a:lnTo>
                    <a:pt x="54660" y="210921"/>
                  </a:lnTo>
                  <a:lnTo>
                    <a:pt x="54698" y="194437"/>
                  </a:lnTo>
                  <a:lnTo>
                    <a:pt x="54889" y="194043"/>
                  </a:lnTo>
                  <a:lnTo>
                    <a:pt x="56375" y="191782"/>
                  </a:lnTo>
                  <a:lnTo>
                    <a:pt x="58064" y="191782"/>
                  </a:lnTo>
                  <a:lnTo>
                    <a:pt x="60274" y="190322"/>
                  </a:lnTo>
                  <a:lnTo>
                    <a:pt x="61379" y="190322"/>
                  </a:lnTo>
                  <a:lnTo>
                    <a:pt x="61823" y="188061"/>
                  </a:lnTo>
                  <a:lnTo>
                    <a:pt x="59207" y="188061"/>
                  </a:lnTo>
                  <a:lnTo>
                    <a:pt x="56540" y="190322"/>
                  </a:lnTo>
                  <a:lnTo>
                    <a:pt x="54660" y="190322"/>
                  </a:lnTo>
                  <a:lnTo>
                    <a:pt x="54559" y="187629"/>
                  </a:lnTo>
                  <a:lnTo>
                    <a:pt x="54495" y="173990"/>
                  </a:lnTo>
                  <a:lnTo>
                    <a:pt x="54635" y="172720"/>
                  </a:lnTo>
                  <a:lnTo>
                    <a:pt x="54749" y="171615"/>
                  </a:lnTo>
                  <a:lnTo>
                    <a:pt x="54864" y="169926"/>
                  </a:lnTo>
                  <a:lnTo>
                    <a:pt x="54978" y="158750"/>
                  </a:lnTo>
                  <a:lnTo>
                    <a:pt x="55079" y="153530"/>
                  </a:lnTo>
                  <a:lnTo>
                    <a:pt x="55130" y="152095"/>
                  </a:lnTo>
                  <a:lnTo>
                    <a:pt x="53797" y="146596"/>
                  </a:lnTo>
                  <a:lnTo>
                    <a:pt x="53708" y="147320"/>
                  </a:lnTo>
                  <a:lnTo>
                    <a:pt x="53657" y="177495"/>
                  </a:lnTo>
                  <a:lnTo>
                    <a:pt x="53543" y="180632"/>
                  </a:lnTo>
                  <a:lnTo>
                    <a:pt x="53441" y="181724"/>
                  </a:lnTo>
                  <a:lnTo>
                    <a:pt x="53314" y="191782"/>
                  </a:lnTo>
                  <a:lnTo>
                    <a:pt x="51993" y="194437"/>
                  </a:lnTo>
                  <a:lnTo>
                    <a:pt x="50888" y="194437"/>
                  </a:lnTo>
                  <a:lnTo>
                    <a:pt x="49491" y="196888"/>
                  </a:lnTo>
                  <a:lnTo>
                    <a:pt x="47244" y="196888"/>
                  </a:lnTo>
                  <a:lnTo>
                    <a:pt x="46024" y="198285"/>
                  </a:lnTo>
                  <a:lnTo>
                    <a:pt x="42418" y="198285"/>
                  </a:lnTo>
                  <a:lnTo>
                    <a:pt x="40944" y="200761"/>
                  </a:lnTo>
                  <a:lnTo>
                    <a:pt x="39306" y="200761"/>
                  </a:lnTo>
                  <a:lnTo>
                    <a:pt x="37134" y="203314"/>
                  </a:lnTo>
                  <a:lnTo>
                    <a:pt x="35560" y="203314"/>
                  </a:lnTo>
                  <a:lnTo>
                    <a:pt x="34696" y="204762"/>
                  </a:lnTo>
                  <a:lnTo>
                    <a:pt x="34112" y="204762"/>
                  </a:lnTo>
                  <a:lnTo>
                    <a:pt x="34010" y="200761"/>
                  </a:lnTo>
                  <a:lnTo>
                    <a:pt x="33883" y="198894"/>
                  </a:lnTo>
                  <a:lnTo>
                    <a:pt x="33820" y="190576"/>
                  </a:lnTo>
                  <a:lnTo>
                    <a:pt x="36995" y="190322"/>
                  </a:lnTo>
                  <a:lnTo>
                    <a:pt x="34721" y="190322"/>
                  </a:lnTo>
                  <a:lnTo>
                    <a:pt x="36283" y="188061"/>
                  </a:lnTo>
                  <a:lnTo>
                    <a:pt x="35382" y="188061"/>
                  </a:lnTo>
                  <a:lnTo>
                    <a:pt x="33997" y="190144"/>
                  </a:lnTo>
                  <a:lnTo>
                    <a:pt x="33870" y="190322"/>
                  </a:lnTo>
                  <a:lnTo>
                    <a:pt x="33807" y="190500"/>
                  </a:lnTo>
                  <a:lnTo>
                    <a:pt x="33794" y="187998"/>
                  </a:lnTo>
                  <a:lnTo>
                    <a:pt x="33794" y="190576"/>
                  </a:lnTo>
                  <a:lnTo>
                    <a:pt x="33756" y="190715"/>
                  </a:lnTo>
                  <a:lnTo>
                    <a:pt x="33718" y="190576"/>
                  </a:lnTo>
                  <a:lnTo>
                    <a:pt x="33794" y="187998"/>
                  </a:lnTo>
                  <a:lnTo>
                    <a:pt x="33782" y="185483"/>
                  </a:lnTo>
                  <a:lnTo>
                    <a:pt x="33731" y="185000"/>
                  </a:lnTo>
                  <a:lnTo>
                    <a:pt x="33731" y="177800"/>
                  </a:lnTo>
                  <a:lnTo>
                    <a:pt x="34455" y="177800"/>
                  </a:lnTo>
                  <a:lnTo>
                    <a:pt x="35953" y="176631"/>
                  </a:lnTo>
                  <a:lnTo>
                    <a:pt x="36207" y="176326"/>
                  </a:lnTo>
                  <a:lnTo>
                    <a:pt x="36830" y="175260"/>
                  </a:lnTo>
                  <a:lnTo>
                    <a:pt x="35890" y="175260"/>
                  </a:lnTo>
                  <a:lnTo>
                    <a:pt x="34594" y="176326"/>
                  </a:lnTo>
                  <a:lnTo>
                    <a:pt x="34264" y="176631"/>
                  </a:lnTo>
                  <a:lnTo>
                    <a:pt x="33731" y="177355"/>
                  </a:lnTo>
                  <a:lnTo>
                    <a:pt x="33756" y="163855"/>
                  </a:lnTo>
                  <a:lnTo>
                    <a:pt x="33870" y="162661"/>
                  </a:lnTo>
                  <a:lnTo>
                    <a:pt x="34010" y="160451"/>
                  </a:lnTo>
                  <a:lnTo>
                    <a:pt x="34048" y="160020"/>
                  </a:lnTo>
                  <a:lnTo>
                    <a:pt x="33642" y="159435"/>
                  </a:lnTo>
                  <a:lnTo>
                    <a:pt x="33642" y="190588"/>
                  </a:lnTo>
                  <a:lnTo>
                    <a:pt x="33642" y="190715"/>
                  </a:lnTo>
                  <a:lnTo>
                    <a:pt x="33642" y="259854"/>
                  </a:lnTo>
                  <a:lnTo>
                    <a:pt x="33642" y="290906"/>
                  </a:lnTo>
                  <a:lnTo>
                    <a:pt x="31559" y="290906"/>
                  </a:lnTo>
                  <a:lnTo>
                    <a:pt x="31013" y="292100"/>
                  </a:lnTo>
                  <a:lnTo>
                    <a:pt x="29438" y="292100"/>
                  </a:lnTo>
                  <a:lnTo>
                    <a:pt x="29387" y="284492"/>
                  </a:lnTo>
                  <a:lnTo>
                    <a:pt x="30213" y="284492"/>
                  </a:lnTo>
                  <a:lnTo>
                    <a:pt x="30645" y="283210"/>
                  </a:lnTo>
                  <a:lnTo>
                    <a:pt x="29349" y="283210"/>
                  </a:lnTo>
                  <a:lnTo>
                    <a:pt x="29286" y="280682"/>
                  </a:lnTo>
                  <a:lnTo>
                    <a:pt x="29133" y="280682"/>
                  </a:lnTo>
                  <a:lnTo>
                    <a:pt x="29121" y="273075"/>
                  </a:lnTo>
                  <a:lnTo>
                    <a:pt x="28879" y="273075"/>
                  </a:lnTo>
                  <a:lnTo>
                    <a:pt x="28879" y="292100"/>
                  </a:lnTo>
                  <a:lnTo>
                    <a:pt x="27571" y="292100"/>
                  </a:lnTo>
                  <a:lnTo>
                    <a:pt x="27470" y="290906"/>
                  </a:lnTo>
                  <a:lnTo>
                    <a:pt x="27368" y="289560"/>
                  </a:lnTo>
                  <a:lnTo>
                    <a:pt x="27241" y="286283"/>
                  </a:lnTo>
                  <a:lnTo>
                    <a:pt x="27216" y="284492"/>
                  </a:lnTo>
                  <a:lnTo>
                    <a:pt x="28460" y="284492"/>
                  </a:lnTo>
                  <a:lnTo>
                    <a:pt x="28473" y="284988"/>
                  </a:lnTo>
                  <a:lnTo>
                    <a:pt x="28587" y="288290"/>
                  </a:lnTo>
                  <a:lnTo>
                    <a:pt x="28689" y="290195"/>
                  </a:lnTo>
                  <a:lnTo>
                    <a:pt x="28765" y="290906"/>
                  </a:lnTo>
                  <a:lnTo>
                    <a:pt x="28829" y="284492"/>
                  </a:lnTo>
                  <a:lnTo>
                    <a:pt x="28816" y="283210"/>
                  </a:lnTo>
                  <a:lnTo>
                    <a:pt x="28752" y="270510"/>
                  </a:lnTo>
                  <a:lnTo>
                    <a:pt x="30734" y="270510"/>
                  </a:lnTo>
                  <a:lnTo>
                    <a:pt x="30683" y="274320"/>
                  </a:lnTo>
                  <a:lnTo>
                    <a:pt x="30124" y="274320"/>
                  </a:lnTo>
                  <a:lnTo>
                    <a:pt x="29552" y="275742"/>
                  </a:lnTo>
                  <a:lnTo>
                    <a:pt x="30721" y="275742"/>
                  </a:lnTo>
                  <a:lnTo>
                    <a:pt x="30759" y="288290"/>
                  </a:lnTo>
                  <a:lnTo>
                    <a:pt x="30886" y="289560"/>
                  </a:lnTo>
                  <a:lnTo>
                    <a:pt x="30975" y="292100"/>
                  </a:lnTo>
                  <a:lnTo>
                    <a:pt x="31559" y="290906"/>
                  </a:lnTo>
                  <a:lnTo>
                    <a:pt x="31508" y="290195"/>
                  </a:lnTo>
                  <a:lnTo>
                    <a:pt x="31432" y="289560"/>
                  </a:lnTo>
                  <a:lnTo>
                    <a:pt x="31305" y="286283"/>
                  </a:lnTo>
                  <a:lnTo>
                    <a:pt x="31191" y="275742"/>
                  </a:lnTo>
                  <a:lnTo>
                    <a:pt x="32626" y="275742"/>
                  </a:lnTo>
                  <a:lnTo>
                    <a:pt x="33210" y="274320"/>
                  </a:lnTo>
                  <a:lnTo>
                    <a:pt x="31191" y="274320"/>
                  </a:lnTo>
                  <a:lnTo>
                    <a:pt x="31229" y="270510"/>
                  </a:lnTo>
                  <a:lnTo>
                    <a:pt x="33350" y="270510"/>
                  </a:lnTo>
                  <a:lnTo>
                    <a:pt x="33439" y="280682"/>
                  </a:lnTo>
                  <a:lnTo>
                    <a:pt x="32702" y="282917"/>
                  </a:lnTo>
                  <a:lnTo>
                    <a:pt x="32613" y="283210"/>
                  </a:lnTo>
                  <a:lnTo>
                    <a:pt x="33502" y="283210"/>
                  </a:lnTo>
                  <a:lnTo>
                    <a:pt x="33528" y="284492"/>
                  </a:lnTo>
                  <a:lnTo>
                    <a:pt x="33629" y="270510"/>
                  </a:lnTo>
                  <a:lnTo>
                    <a:pt x="33642" y="259854"/>
                  </a:lnTo>
                  <a:lnTo>
                    <a:pt x="33642" y="190715"/>
                  </a:lnTo>
                  <a:lnTo>
                    <a:pt x="31864" y="190715"/>
                  </a:lnTo>
                  <a:lnTo>
                    <a:pt x="33642" y="190588"/>
                  </a:lnTo>
                  <a:lnTo>
                    <a:pt x="33642" y="159435"/>
                  </a:lnTo>
                  <a:lnTo>
                    <a:pt x="33172" y="158750"/>
                  </a:lnTo>
                  <a:lnTo>
                    <a:pt x="33261" y="148094"/>
                  </a:lnTo>
                  <a:lnTo>
                    <a:pt x="33312" y="147320"/>
                  </a:lnTo>
                  <a:lnTo>
                    <a:pt x="34798" y="146050"/>
                  </a:lnTo>
                  <a:lnTo>
                    <a:pt x="36144" y="146050"/>
                  </a:lnTo>
                  <a:lnTo>
                    <a:pt x="37414" y="143560"/>
                  </a:lnTo>
                  <a:lnTo>
                    <a:pt x="35750" y="143560"/>
                  </a:lnTo>
                  <a:lnTo>
                    <a:pt x="33401" y="146050"/>
                  </a:lnTo>
                  <a:lnTo>
                    <a:pt x="33286" y="133362"/>
                  </a:lnTo>
                  <a:lnTo>
                    <a:pt x="35712" y="130810"/>
                  </a:lnTo>
                  <a:lnTo>
                    <a:pt x="38379" y="127025"/>
                  </a:lnTo>
                  <a:lnTo>
                    <a:pt x="36855" y="127025"/>
                  </a:lnTo>
                  <a:lnTo>
                    <a:pt x="35293" y="128270"/>
                  </a:lnTo>
                  <a:lnTo>
                    <a:pt x="35039" y="128270"/>
                  </a:lnTo>
                  <a:lnTo>
                    <a:pt x="34188" y="130810"/>
                  </a:lnTo>
                  <a:lnTo>
                    <a:pt x="33553" y="130810"/>
                  </a:lnTo>
                  <a:lnTo>
                    <a:pt x="33655" y="124498"/>
                  </a:lnTo>
                  <a:lnTo>
                    <a:pt x="33083" y="124498"/>
                  </a:lnTo>
                  <a:lnTo>
                    <a:pt x="33134" y="123190"/>
                  </a:lnTo>
                  <a:lnTo>
                    <a:pt x="33439" y="120650"/>
                  </a:lnTo>
                  <a:lnTo>
                    <a:pt x="33540" y="119380"/>
                  </a:lnTo>
                  <a:lnTo>
                    <a:pt x="33642" y="118110"/>
                  </a:lnTo>
                  <a:lnTo>
                    <a:pt x="34658" y="115582"/>
                  </a:lnTo>
                  <a:lnTo>
                    <a:pt x="35636" y="114300"/>
                  </a:lnTo>
                  <a:lnTo>
                    <a:pt x="34518" y="114300"/>
                  </a:lnTo>
                  <a:lnTo>
                    <a:pt x="33743" y="115582"/>
                  </a:lnTo>
                  <a:lnTo>
                    <a:pt x="33769" y="114160"/>
                  </a:lnTo>
                  <a:lnTo>
                    <a:pt x="33477" y="111760"/>
                  </a:lnTo>
                  <a:lnTo>
                    <a:pt x="33362" y="105410"/>
                  </a:lnTo>
                  <a:lnTo>
                    <a:pt x="33807" y="102908"/>
                  </a:lnTo>
                  <a:lnTo>
                    <a:pt x="34010" y="101663"/>
                  </a:lnTo>
                  <a:lnTo>
                    <a:pt x="34734" y="101663"/>
                  </a:lnTo>
                  <a:lnTo>
                    <a:pt x="35344" y="99060"/>
                  </a:lnTo>
                  <a:lnTo>
                    <a:pt x="35864" y="99060"/>
                  </a:lnTo>
                  <a:lnTo>
                    <a:pt x="37782" y="95250"/>
                  </a:lnTo>
                  <a:lnTo>
                    <a:pt x="40030" y="95250"/>
                  </a:lnTo>
                  <a:lnTo>
                    <a:pt x="41859" y="92837"/>
                  </a:lnTo>
                  <a:lnTo>
                    <a:pt x="42252" y="92837"/>
                  </a:lnTo>
                  <a:lnTo>
                    <a:pt x="42379" y="91440"/>
                  </a:lnTo>
                  <a:lnTo>
                    <a:pt x="42405" y="90170"/>
                  </a:lnTo>
                  <a:lnTo>
                    <a:pt x="41351" y="90170"/>
                  </a:lnTo>
                  <a:lnTo>
                    <a:pt x="41186" y="91440"/>
                  </a:lnTo>
                  <a:lnTo>
                    <a:pt x="41071" y="92316"/>
                  </a:lnTo>
                  <a:lnTo>
                    <a:pt x="41008" y="92837"/>
                  </a:lnTo>
                  <a:lnTo>
                    <a:pt x="40195" y="92837"/>
                  </a:lnTo>
                  <a:lnTo>
                    <a:pt x="35775" y="96520"/>
                  </a:lnTo>
                  <a:lnTo>
                    <a:pt x="34112" y="99060"/>
                  </a:lnTo>
                  <a:lnTo>
                    <a:pt x="33985" y="92837"/>
                  </a:lnTo>
                  <a:lnTo>
                    <a:pt x="33782" y="92837"/>
                  </a:lnTo>
                  <a:lnTo>
                    <a:pt x="33820" y="89115"/>
                  </a:lnTo>
                  <a:lnTo>
                    <a:pt x="34658" y="89115"/>
                  </a:lnTo>
                  <a:lnTo>
                    <a:pt x="35585" y="86360"/>
                  </a:lnTo>
                  <a:lnTo>
                    <a:pt x="36563" y="86360"/>
                  </a:lnTo>
                  <a:lnTo>
                    <a:pt x="37592" y="83820"/>
                  </a:lnTo>
                  <a:lnTo>
                    <a:pt x="37896" y="83820"/>
                  </a:lnTo>
                  <a:lnTo>
                    <a:pt x="37096" y="82550"/>
                  </a:lnTo>
                  <a:lnTo>
                    <a:pt x="36791" y="83820"/>
                  </a:lnTo>
                  <a:lnTo>
                    <a:pt x="36182" y="83820"/>
                  </a:lnTo>
                  <a:lnTo>
                    <a:pt x="35407" y="86360"/>
                  </a:lnTo>
                  <a:lnTo>
                    <a:pt x="33743" y="86360"/>
                  </a:lnTo>
                  <a:lnTo>
                    <a:pt x="33642" y="83820"/>
                  </a:lnTo>
                  <a:lnTo>
                    <a:pt x="33515" y="82550"/>
                  </a:lnTo>
                  <a:lnTo>
                    <a:pt x="33502" y="80010"/>
                  </a:lnTo>
                  <a:lnTo>
                    <a:pt x="34366" y="80010"/>
                  </a:lnTo>
                  <a:lnTo>
                    <a:pt x="35394" y="77470"/>
                  </a:lnTo>
                  <a:lnTo>
                    <a:pt x="35687" y="76200"/>
                  </a:lnTo>
                  <a:lnTo>
                    <a:pt x="37566" y="76200"/>
                  </a:lnTo>
                  <a:lnTo>
                    <a:pt x="38341" y="73660"/>
                  </a:lnTo>
                  <a:lnTo>
                    <a:pt x="37287" y="73660"/>
                  </a:lnTo>
                  <a:lnTo>
                    <a:pt x="35623" y="76200"/>
                  </a:lnTo>
                  <a:lnTo>
                    <a:pt x="34975" y="76200"/>
                  </a:lnTo>
                  <a:lnTo>
                    <a:pt x="34582" y="77470"/>
                  </a:lnTo>
                  <a:lnTo>
                    <a:pt x="33502" y="77470"/>
                  </a:lnTo>
                  <a:lnTo>
                    <a:pt x="33604" y="71120"/>
                  </a:lnTo>
                  <a:lnTo>
                    <a:pt x="33629" y="69850"/>
                  </a:lnTo>
                  <a:lnTo>
                    <a:pt x="33451" y="69850"/>
                  </a:lnTo>
                  <a:lnTo>
                    <a:pt x="33464" y="67310"/>
                  </a:lnTo>
                  <a:lnTo>
                    <a:pt x="34493" y="67310"/>
                  </a:lnTo>
                  <a:lnTo>
                    <a:pt x="36055" y="64770"/>
                  </a:lnTo>
                  <a:lnTo>
                    <a:pt x="37109" y="63500"/>
                  </a:lnTo>
                  <a:lnTo>
                    <a:pt x="38265" y="63500"/>
                  </a:lnTo>
                  <a:lnTo>
                    <a:pt x="38862" y="60960"/>
                  </a:lnTo>
                  <a:lnTo>
                    <a:pt x="39941" y="58420"/>
                  </a:lnTo>
                  <a:lnTo>
                    <a:pt x="43434" y="54610"/>
                  </a:lnTo>
                  <a:lnTo>
                    <a:pt x="47472" y="50812"/>
                  </a:lnTo>
                  <a:lnTo>
                    <a:pt x="50571" y="44450"/>
                  </a:lnTo>
                  <a:lnTo>
                    <a:pt x="51714" y="44450"/>
                  </a:lnTo>
                  <a:lnTo>
                    <a:pt x="52108" y="45720"/>
                  </a:lnTo>
                  <a:lnTo>
                    <a:pt x="52819" y="48260"/>
                  </a:lnTo>
                  <a:lnTo>
                    <a:pt x="52298" y="52070"/>
                  </a:lnTo>
                  <a:lnTo>
                    <a:pt x="52857" y="57150"/>
                  </a:lnTo>
                  <a:lnTo>
                    <a:pt x="52768" y="76200"/>
                  </a:lnTo>
                  <a:lnTo>
                    <a:pt x="53352" y="77470"/>
                  </a:lnTo>
                  <a:lnTo>
                    <a:pt x="53187" y="80010"/>
                  </a:lnTo>
                  <a:lnTo>
                    <a:pt x="53060" y="92837"/>
                  </a:lnTo>
                  <a:lnTo>
                    <a:pt x="51257" y="96520"/>
                  </a:lnTo>
                  <a:lnTo>
                    <a:pt x="53136" y="95250"/>
                  </a:lnTo>
                  <a:lnTo>
                    <a:pt x="53200" y="105410"/>
                  </a:lnTo>
                  <a:lnTo>
                    <a:pt x="52895" y="107251"/>
                  </a:lnTo>
                  <a:lnTo>
                    <a:pt x="52908" y="109245"/>
                  </a:lnTo>
                  <a:lnTo>
                    <a:pt x="53136" y="111760"/>
                  </a:lnTo>
                  <a:lnTo>
                    <a:pt x="52857" y="111760"/>
                  </a:lnTo>
                  <a:lnTo>
                    <a:pt x="52946" y="124663"/>
                  </a:lnTo>
                  <a:lnTo>
                    <a:pt x="53365" y="127025"/>
                  </a:lnTo>
                  <a:lnTo>
                    <a:pt x="53416" y="127965"/>
                  </a:lnTo>
                  <a:lnTo>
                    <a:pt x="53543" y="137985"/>
                  </a:lnTo>
                  <a:lnTo>
                    <a:pt x="53670" y="127025"/>
                  </a:lnTo>
                  <a:lnTo>
                    <a:pt x="53670" y="96431"/>
                  </a:lnTo>
                  <a:lnTo>
                    <a:pt x="53695" y="145567"/>
                  </a:lnTo>
                  <a:lnTo>
                    <a:pt x="53848" y="145326"/>
                  </a:lnTo>
                  <a:lnTo>
                    <a:pt x="54305" y="143560"/>
                  </a:lnTo>
                  <a:lnTo>
                    <a:pt x="54432" y="140970"/>
                  </a:lnTo>
                  <a:lnTo>
                    <a:pt x="54152" y="139700"/>
                  </a:lnTo>
                  <a:lnTo>
                    <a:pt x="54063" y="137160"/>
                  </a:lnTo>
                  <a:lnTo>
                    <a:pt x="54457" y="136131"/>
                  </a:lnTo>
                  <a:lnTo>
                    <a:pt x="54571" y="124498"/>
                  </a:lnTo>
                  <a:lnTo>
                    <a:pt x="54254" y="124498"/>
                  </a:lnTo>
                  <a:lnTo>
                    <a:pt x="54368" y="119380"/>
                  </a:lnTo>
                  <a:lnTo>
                    <a:pt x="54470" y="114160"/>
                  </a:lnTo>
                  <a:lnTo>
                    <a:pt x="54559" y="109245"/>
                  </a:lnTo>
                  <a:lnTo>
                    <a:pt x="54317" y="107950"/>
                  </a:lnTo>
                  <a:lnTo>
                    <a:pt x="54190" y="105410"/>
                  </a:lnTo>
                  <a:lnTo>
                    <a:pt x="54076" y="95250"/>
                  </a:lnTo>
                  <a:lnTo>
                    <a:pt x="54063" y="92837"/>
                  </a:lnTo>
                  <a:lnTo>
                    <a:pt x="55422" y="92837"/>
                  </a:lnTo>
                  <a:lnTo>
                    <a:pt x="57937" y="89115"/>
                  </a:lnTo>
                  <a:lnTo>
                    <a:pt x="56565" y="89115"/>
                  </a:lnTo>
                  <a:lnTo>
                    <a:pt x="55270" y="90170"/>
                  </a:lnTo>
                  <a:lnTo>
                    <a:pt x="54063" y="92671"/>
                  </a:lnTo>
                  <a:lnTo>
                    <a:pt x="54038" y="83820"/>
                  </a:lnTo>
                  <a:lnTo>
                    <a:pt x="54444" y="80010"/>
                  </a:lnTo>
                  <a:lnTo>
                    <a:pt x="53962" y="77470"/>
                  </a:lnTo>
                  <a:lnTo>
                    <a:pt x="53898" y="76200"/>
                  </a:lnTo>
                  <a:lnTo>
                    <a:pt x="54749" y="76200"/>
                  </a:lnTo>
                  <a:lnTo>
                    <a:pt x="54368" y="73660"/>
                  </a:lnTo>
                  <a:lnTo>
                    <a:pt x="54851" y="69850"/>
                  </a:lnTo>
                  <a:lnTo>
                    <a:pt x="55003" y="67310"/>
                  </a:lnTo>
                  <a:lnTo>
                    <a:pt x="54292" y="60960"/>
                  </a:lnTo>
                  <a:lnTo>
                    <a:pt x="54203" y="58420"/>
                  </a:lnTo>
                  <a:lnTo>
                    <a:pt x="54114" y="57150"/>
                  </a:lnTo>
                  <a:lnTo>
                    <a:pt x="54013" y="54610"/>
                  </a:lnTo>
                  <a:lnTo>
                    <a:pt x="54305" y="52070"/>
                  </a:lnTo>
                  <a:lnTo>
                    <a:pt x="53670" y="50812"/>
                  </a:lnTo>
                  <a:lnTo>
                    <a:pt x="53670" y="94729"/>
                  </a:lnTo>
                  <a:lnTo>
                    <a:pt x="53594" y="44450"/>
                  </a:lnTo>
                  <a:lnTo>
                    <a:pt x="52984" y="43180"/>
                  </a:lnTo>
                  <a:lnTo>
                    <a:pt x="53124" y="41910"/>
                  </a:lnTo>
                  <a:lnTo>
                    <a:pt x="54978" y="39370"/>
                  </a:lnTo>
                  <a:lnTo>
                    <a:pt x="55854" y="38100"/>
                  </a:lnTo>
                  <a:lnTo>
                    <a:pt x="56692" y="35560"/>
                  </a:lnTo>
                  <a:lnTo>
                    <a:pt x="58331" y="35560"/>
                  </a:lnTo>
                  <a:lnTo>
                    <a:pt x="59410" y="33020"/>
                  </a:lnTo>
                  <a:lnTo>
                    <a:pt x="60528" y="31750"/>
                  </a:lnTo>
                  <a:lnTo>
                    <a:pt x="62496" y="29210"/>
                  </a:lnTo>
                  <a:lnTo>
                    <a:pt x="63766" y="25400"/>
                  </a:lnTo>
                  <a:lnTo>
                    <a:pt x="65290" y="25400"/>
                  </a:lnTo>
                  <a:lnTo>
                    <a:pt x="66382" y="22860"/>
                  </a:lnTo>
                  <a:lnTo>
                    <a:pt x="67310" y="22860"/>
                  </a:lnTo>
                  <a:lnTo>
                    <a:pt x="68834" y="20320"/>
                  </a:lnTo>
                  <a:lnTo>
                    <a:pt x="70916" y="19050"/>
                  </a:lnTo>
                  <a:lnTo>
                    <a:pt x="71882" y="16510"/>
                  </a:lnTo>
                  <a:lnTo>
                    <a:pt x="72694" y="13970"/>
                  </a:lnTo>
                  <a:lnTo>
                    <a:pt x="73253" y="12700"/>
                  </a:lnTo>
                  <a:lnTo>
                    <a:pt x="76441" y="12700"/>
                  </a:lnTo>
                  <a:lnTo>
                    <a:pt x="76911" y="16510"/>
                  </a:lnTo>
                  <a:lnTo>
                    <a:pt x="76606" y="16510"/>
                  </a:lnTo>
                  <a:lnTo>
                    <a:pt x="76314" y="19050"/>
                  </a:lnTo>
                  <a:lnTo>
                    <a:pt x="76263" y="20320"/>
                  </a:lnTo>
                  <a:lnTo>
                    <a:pt x="76174" y="22860"/>
                  </a:lnTo>
                  <a:lnTo>
                    <a:pt x="74663" y="25400"/>
                  </a:lnTo>
                  <a:lnTo>
                    <a:pt x="72910" y="26670"/>
                  </a:lnTo>
                  <a:lnTo>
                    <a:pt x="71462" y="29210"/>
                  </a:lnTo>
                  <a:lnTo>
                    <a:pt x="69824" y="31750"/>
                  </a:lnTo>
                  <a:lnTo>
                    <a:pt x="64262" y="38100"/>
                  </a:lnTo>
                  <a:lnTo>
                    <a:pt x="63398" y="38100"/>
                  </a:lnTo>
                  <a:lnTo>
                    <a:pt x="62712" y="39370"/>
                  </a:lnTo>
                  <a:lnTo>
                    <a:pt x="61963" y="41910"/>
                  </a:lnTo>
                  <a:lnTo>
                    <a:pt x="61696" y="41910"/>
                  </a:lnTo>
                  <a:lnTo>
                    <a:pt x="60515" y="43180"/>
                  </a:lnTo>
                  <a:lnTo>
                    <a:pt x="61252" y="43180"/>
                  </a:lnTo>
                  <a:lnTo>
                    <a:pt x="61658" y="44450"/>
                  </a:lnTo>
                  <a:lnTo>
                    <a:pt x="62420" y="43180"/>
                  </a:lnTo>
                  <a:lnTo>
                    <a:pt x="63093" y="41910"/>
                  </a:lnTo>
                  <a:lnTo>
                    <a:pt x="63677" y="41910"/>
                  </a:lnTo>
                  <a:lnTo>
                    <a:pt x="63766" y="40640"/>
                  </a:lnTo>
                  <a:lnTo>
                    <a:pt x="63868" y="39370"/>
                  </a:lnTo>
                  <a:lnTo>
                    <a:pt x="64770" y="38100"/>
                  </a:lnTo>
                  <a:lnTo>
                    <a:pt x="65976" y="38100"/>
                  </a:lnTo>
                  <a:lnTo>
                    <a:pt x="66827" y="35560"/>
                  </a:lnTo>
                  <a:lnTo>
                    <a:pt x="67741" y="35560"/>
                  </a:lnTo>
                  <a:lnTo>
                    <a:pt x="69062" y="33020"/>
                  </a:lnTo>
                  <a:lnTo>
                    <a:pt x="70726" y="31750"/>
                  </a:lnTo>
                  <a:lnTo>
                    <a:pt x="71678" y="31750"/>
                  </a:lnTo>
                  <a:lnTo>
                    <a:pt x="73228" y="29210"/>
                  </a:lnTo>
                  <a:lnTo>
                    <a:pt x="74549" y="26670"/>
                  </a:lnTo>
                  <a:lnTo>
                    <a:pt x="76073" y="25400"/>
                  </a:lnTo>
                  <a:lnTo>
                    <a:pt x="76276" y="29210"/>
                  </a:lnTo>
                  <a:lnTo>
                    <a:pt x="76352" y="31750"/>
                  </a:lnTo>
                  <a:lnTo>
                    <a:pt x="76403" y="33020"/>
                  </a:lnTo>
                  <a:lnTo>
                    <a:pt x="76555" y="35560"/>
                  </a:lnTo>
                  <a:lnTo>
                    <a:pt x="76581" y="39370"/>
                  </a:lnTo>
                  <a:lnTo>
                    <a:pt x="76708" y="48260"/>
                  </a:lnTo>
                  <a:lnTo>
                    <a:pt x="76479" y="48260"/>
                  </a:lnTo>
                  <a:lnTo>
                    <a:pt x="76377" y="50812"/>
                  </a:lnTo>
                  <a:lnTo>
                    <a:pt x="76314" y="64770"/>
                  </a:lnTo>
                  <a:lnTo>
                    <a:pt x="76581" y="67310"/>
                  </a:lnTo>
                  <a:lnTo>
                    <a:pt x="76060" y="67310"/>
                  </a:lnTo>
                  <a:lnTo>
                    <a:pt x="75653" y="69850"/>
                  </a:lnTo>
                  <a:lnTo>
                    <a:pt x="76847" y="69850"/>
                  </a:lnTo>
                  <a:lnTo>
                    <a:pt x="76949" y="73660"/>
                  </a:lnTo>
                  <a:lnTo>
                    <a:pt x="76657" y="76200"/>
                  </a:lnTo>
                  <a:lnTo>
                    <a:pt x="76581" y="80010"/>
                  </a:lnTo>
                  <a:lnTo>
                    <a:pt x="76466" y="81280"/>
                  </a:lnTo>
                  <a:lnTo>
                    <a:pt x="76352" y="82550"/>
                  </a:lnTo>
                  <a:lnTo>
                    <a:pt x="76238" y="83820"/>
                  </a:lnTo>
                  <a:lnTo>
                    <a:pt x="77546" y="88595"/>
                  </a:lnTo>
                  <a:lnTo>
                    <a:pt x="77584" y="89115"/>
                  </a:lnTo>
                  <a:lnTo>
                    <a:pt x="76974" y="92316"/>
                  </a:lnTo>
                  <a:lnTo>
                    <a:pt x="76885" y="92837"/>
                  </a:lnTo>
                  <a:lnTo>
                    <a:pt x="76669" y="95250"/>
                  </a:lnTo>
                  <a:lnTo>
                    <a:pt x="77406" y="96520"/>
                  </a:lnTo>
                  <a:lnTo>
                    <a:pt x="77076" y="99060"/>
                  </a:lnTo>
                  <a:lnTo>
                    <a:pt x="77076" y="102908"/>
                  </a:lnTo>
                  <a:lnTo>
                    <a:pt x="77228" y="105410"/>
                  </a:lnTo>
                  <a:lnTo>
                    <a:pt x="76962" y="105410"/>
                  </a:lnTo>
                  <a:lnTo>
                    <a:pt x="77647" y="107950"/>
                  </a:lnTo>
                  <a:lnTo>
                    <a:pt x="77838" y="109245"/>
                  </a:lnTo>
                  <a:lnTo>
                    <a:pt x="78270" y="111760"/>
                  </a:lnTo>
                  <a:lnTo>
                    <a:pt x="78206" y="119380"/>
                  </a:lnTo>
                  <a:lnTo>
                    <a:pt x="78130" y="120650"/>
                  </a:lnTo>
                  <a:lnTo>
                    <a:pt x="78270" y="120650"/>
                  </a:lnTo>
                  <a:lnTo>
                    <a:pt x="78486" y="122174"/>
                  </a:lnTo>
                  <a:lnTo>
                    <a:pt x="78651" y="123190"/>
                  </a:lnTo>
                  <a:lnTo>
                    <a:pt x="78879" y="124447"/>
                  </a:lnTo>
                  <a:lnTo>
                    <a:pt x="78879" y="127342"/>
                  </a:lnTo>
                  <a:lnTo>
                    <a:pt x="78447" y="130810"/>
                  </a:lnTo>
                  <a:lnTo>
                    <a:pt x="78219" y="132372"/>
                  </a:lnTo>
                  <a:lnTo>
                    <a:pt x="78244" y="140970"/>
                  </a:lnTo>
                  <a:lnTo>
                    <a:pt x="77063" y="140970"/>
                  </a:lnTo>
                  <a:lnTo>
                    <a:pt x="75082" y="143560"/>
                  </a:lnTo>
                  <a:lnTo>
                    <a:pt x="74676" y="143560"/>
                  </a:lnTo>
                  <a:lnTo>
                    <a:pt x="72351" y="146050"/>
                  </a:lnTo>
                  <a:lnTo>
                    <a:pt x="69811" y="147320"/>
                  </a:lnTo>
                  <a:lnTo>
                    <a:pt x="67246" y="149910"/>
                  </a:lnTo>
                  <a:lnTo>
                    <a:pt x="65443" y="152514"/>
                  </a:lnTo>
                  <a:lnTo>
                    <a:pt x="64071" y="152514"/>
                  </a:lnTo>
                  <a:lnTo>
                    <a:pt x="62763" y="153530"/>
                  </a:lnTo>
                  <a:lnTo>
                    <a:pt x="62687" y="156210"/>
                  </a:lnTo>
                  <a:lnTo>
                    <a:pt x="63055" y="156210"/>
                  </a:lnTo>
                  <a:lnTo>
                    <a:pt x="64325" y="153936"/>
                  </a:lnTo>
                  <a:lnTo>
                    <a:pt x="64427" y="153758"/>
                  </a:lnTo>
                  <a:lnTo>
                    <a:pt x="64300" y="153758"/>
                  </a:lnTo>
                  <a:lnTo>
                    <a:pt x="66967" y="152514"/>
                  </a:lnTo>
                  <a:lnTo>
                    <a:pt x="67551" y="152095"/>
                  </a:lnTo>
                  <a:lnTo>
                    <a:pt x="70053" y="149910"/>
                  </a:lnTo>
                  <a:lnTo>
                    <a:pt x="72936" y="147320"/>
                  </a:lnTo>
                  <a:lnTo>
                    <a:pt x="75641" y="146050"/>
                  </a:lnTo>
                  <a:lnTo>
                    <a:pt x="76466" y="143560"/>
                  </a:lnTo>
                  <a:lnTo>
                    <a:pt x="78270" y="143560"/>
                  </a:lnTo>
                  <a:lnTo>
                    <a:pt x="78232" y="149910"/>
                  </a:lnTo>
                  <a:lnTo>
                    <a:pt x="78117" y="156210"/>
                  </a:lnTo>
                  <a:lnTo>
                    <a:pt x="76936" y="156210"/>
                  </a:lnTo>
                  <a:lnTo>
                    <a:pt x="74650" y="158750"/>
                  </a:lnTo>
                  <a:lnTo>
                    <a:pt x="74256" y="158750"/>
                  </a:lnTo>
                  <a:lnTo>
                    <a:pt x="72567" y="160020"/>
                  </a:lnTo>
                  <a:lnTo>
                    <a:pt x="74942" y="160020"/>
                  </a:lnTo>
                  <a:lnTo>
                    <a:pt x="76174" y="158750"/>
                  </a:lnTo>
                  <a:lnTo>
                    <a:pt x="78117" y="158750"/>
                  </a:lnTo>
                  <a:lnTo>
                    <a:pt x="78130" y="160020"/>
                  </a:lnTo>
                  <a:lnTo>
                    <a:pt x="78244" y="165811"/>
                  </a:lnTo>
                  <a:lnTo>
                    <a:pt x="78371" y="170815"/>
                  </a:lnTo>
                  <a:lnTo>
                    <a:pt x="78486" y="175260"/>
                  </a:lnTo>
                  <a:lnTo>
                    <a:pt x="78016" y="175260"/>
                  </a:lnTo>
                  <a:lnTo>
                    <a:pt x="74053" y="177800"/>
                  </a:lnTo>
                  <a:lnTo>
                    <a:pt x="72275" y="180340"/>
                  </a:lnTo>
                  <a:lnTo>
                    <a:pt x="70243" y="181254"/>
                  </a:lnTo>
                  <a:lnTo>
                    <a:pt x="69303" y="181724"/>
                  </a:lnTo>
                  <a:lnTo>
                    <a:pt x="65874" y="184150"/>
                  </a:lnTo>
                  <a:lnTo>
                    <a:pt x="62992" y="185483"/>
                  </a:lnTo>
                  <a:lnTo>
                    <a:pt x="62103" y="188061"/>
                  </a:lnTo>
                  <a:lnTo>
                    <a:pt x="64211" y="188061"/>
                  </a:lnTo>
                  <a:lnTo>
                    <a:pt x="65024" y="185483"/>
                  </a:lnTo>
                  <a:lnTo>
                    <a:pt x="66827" y="185483"/>
                  </a:lnTo>
                  <a:lnTo>
                    <a:pt x="68554" y="184150"/>
                  </a:lnTo>
                  <a:lnTo>
                    <a:pt x="70002" y="184150"/>
                  </a:lnTo>
                  <a:lnTo>
                    <a:pt x="72377" y="181724"/>
                  </a:lnTo>
                  <a:lnTo>
                    <a:pt x="74269" y="181724"/>
                  </a:lnTo>
                  <a:lnTo>
                    <a:pt x="76593" y="180340"/>
                  </a:lnTo>
                  <a:lnTo>
                    <a:pt x="78066" y="177800"/>
                  </a:lnTo>
                  <a:lnTo>
                    <a:pt x="77978" y="191782"/>
                  </a:lnTo>
                  <a:lnTo>
                    <a:pt x="77863" y="203314"/>
                  </a:lnTo>
                  <a:lnTo>
                    <a:pt x="77749" y="210921"/>
                  </a:lnTo>
                  <a:lnTo>
                    <a:pt x="78600" y="216001"/>
                  </a:lnTo>
                  <a:lnTo>
                    <a:pt x="78752" y="216700"/>
                  </a:lnTo>
                  <a:lnTo>
                    <a:pt x="78841" y="217385"/>
                  </a:lnTo>
                  <a:lnTo>
                    <a:pt x="78701" y="218998"/>
                  </a:lnTo>
                  <a:lnTo>
                    <a:pt x="78638" y="219710"/>
                  </a:lnTo>
                  <a:lnTo>
                    <a:pt x="78282" y="219710"/>
                  </a:lnTo>
                  <a:lnTo>
                    <a:pt x="78028" y="222326"/>
                  </a:lnTo>
                  <a:lnTo>
                    <a:pt x="78079" y="232664"/>
                  </a:lnTo>
                  <a:lnTo>
                    <a:pt x="77635" y="232664"/>
                  </a:lnTo>
                  <a:lnTo>
                    <a:pt x="76669" y="234950"/>
                  </a:lnTo>
                  <a:lnTo>
                    <a:pt x="74714" y="234950"/>
                  </a:lnTo>
                  <a:lnTo>
                    <a:pt x="72847" y="236220"/>
                  </a:lnTo>
                  <a:lnTo>
                    <a:pt x="71805" y="237578"/>
                  </a:lnTo>
                  <a:lnTo>
                    <a:pt x="72021" y="237578"/>
                  </a:lnTo>
                  <a:lnTo>
                    <a:pt x="75044" y="236220"/>
                  </a:lnTo>
                  <a:lnTo>
                    <a:pt x="75463" y="236220"/>
                  </a:lnTo>
                  <a:lnTo>
                    <a:pt x="77495" y="234950"/>
                  </a:lnTo>
                  <a:lnTo>
                    <a:pt x="78066" y="234950"/>
                  </a:lnTo>
                  <a:lnTo>
                    <a:pt x="77952" y="237578"/>
                  </a:lnTo>
                  <a:lnTo>
                    <a:pt x="77774" y="238760"/>
                  </a:lnTo>
                  <a:lnTo>
                    <a:pt x="77724" y="239026"/>
                  </a:lnTo>
                  <a:lnTo>
                    <a:pt x="77635" y="239674"/>
                  </a:lnTo>
                  <a:lnTo>
                    <a:pt x="77520" y="243078"/>
                  </a:lnTo>
                  <a:lnTo>
                    <a:pt x="78092" y="246507"/>
                  </a:lnTo>
                  <a:lnTo>
                    <a:pt x="78219" y="247243"/>
                  </a:lnTo>
                  <a:lnTo>
                    <a:pt x="78308" y="247789"/>
                  </a:lnTo>
                  <a:lnTo>
                    <a:pt x="78422" y="250253"/>
                  </a:lnTo>
                  <a:lnTo>
                    <a:pt x="79070" y="253580"/>
                  </a:lnTo>
                  <a:lnTo>
                    <a:pt x="79159" y="177800"/>
                  </a:lnTo>
                  <a:lnTo>
                    <a:pt x="79159" y="1270"/>
                  </a:lnTo>
                  <a:lnTo>
                    <a:pt x="78930" y="1270"/>
                  </a:lnTo>
                  <a:lnTo>
                    <a:pt x="78663" y="1270"/>
                  </a:lnTo>
                  <a:lnTo>
                    <a:pt x="78498" y="0"/>
                  </a:lnTo>
                  <a:lnTo>
                    <a:pt x="78295" y="1270"/>
                  </a:lnTo>
                  <a:lnTo>
                    <a:pt x="77292" y="1270"/>
                  </a:lnTo>
                  <a:lnTo>
                    <a:pt x="76974" y="3810"/>
                  </a:lnTo>
                  <a:lnTo>
                    <a:pt x="75260" y="3810"/>
                  </a:lnTo>
                  <a:lnTo>
                    <a:pt x="73914" y="6350"/>
                  </a:lnTo>
                  <a:lnTo>
                    <a:pt x="72898" y="6350"/>
                  </a:lnTo>
                  <a:lnTo>
                    <a:pt x="72174" y="7620"/>
                  </a:lnTo>
                  <a:lnTo>
                    <a:pt x="71628" y="10160"/>
                  </a:lnTo>
                  <a:lnTo>
                    <a:pt x="70815" y="10160"/>
                  </a:lnTo>
                  <a:lnTo>
                    <a:pt x="68668" y="13970"/>
                  </a:lnTo>
                  <a:lnTo>
                    <a:pt x="66268" y="16510"/>
                  </a:lnTo>
                  <a:lnTo>
                    <a:pt x="63830" y="19050"/>
                  </a:lnTo>
                  <a:lnTo>
                    <a:pt x="62484" y="22860"/>
                  </a:lnTo>
                  <a:lnTo>
                    <a:pt x="61671" y="22860"/>
                  </a:lnTo>
                  <a:lnTo>
                    <a:pt x="60071" y="25400"/>
                  </a:lnTo>
                  <a:lnTo>
                    <a:pt x="58762" y="26670"/>
                  </a:lnTo>
                  <a:lnTo>
                    <a:pt x="55600" y="31750"/>
                  </a:lnTo>
                  <a:lnTo>
                    <a:pt x="53467" y="35560"/>
                  </a:lnTo>
                  <a:lnTo>
                    <a:pt x="51435" y="38100"/>
                  </a:lnTo>
                  <a:lnTo>
                    <a:pt x="49339" y="41910"/>
                  </a:lnTo>
                  <a:lnTo>
                    <a:pt x="48564" y="44450"/>
                  </a:lnTo>
                  <a:lnTo>
                    <a:pt x="46075" y="44450"/>
                  </a:lnTo>
                  <a:lnTo>
                    <a:pt x="44056" y="48260"/>
                  </a:lnTo>
                  <a:lnTo>
                    <a:pt x="42151" y="50812"/>
                  </a:lnTo>
                  <a:lnTo>
                    <a:pt x="40411" y="54610"/>
                  </a:lnTo>
                  <a:lnTo>
                    <a:pt x="38811" y="54610"/>
                  </a:lnTo>
                  <a:lnTo>
                    <a:pt x="36982" y="57150"/>
                  </a:lnTo>
                  <a:lnTo>
                    <a:pt x="36461" y="58420"/>
                  </a:lnTo>
                  <a:lnTo>
                    <a:pt x="35750" y="60960"/>
                  </a:lnTo>
                  <a:lnTo>
                    <a:pt x="34759" y="60960"/>
                  </a:lnTo>
                  <a:lnTo>
                    <a:pt x="32042" y="64770"/>
                  </a:lnTo>
                  <a:lnTo>
                    <a:pt x="31457" y="67310"/>
                  </a:lnTo>
                  <a:lnTo>
                    <a:pt x="30683" y="69850"/>
                  </a:lnTo>
                  <a:lnTo>
                    <a:pt x="31546" y="71120"/>
                  </a:lnTo>
                  <a:lnTo>
                    <a:pt x="31661" y="76200"/>
                  </a:lnTo>
                  <a:lnTo>
                    <a:pt x="32054" y="76200"/>
                  </a:lnTo>
                  <a:lnTo>
                    <a:pt x="32143" y="77470"/>
                  </a:lnTo>
                  <a:lnTo>
                    <a:pt x="32232" y="80010"/>
                  </a:lnTo>
                  <a:lnTo>
                    <a:pt x="32067" y="80010"/>
                  </a:lnTo>
                  <a:lnTo>
                    <a:pt x="32016" y="81280"/>
                  </a:lnTo>
                  <a:lnTo>
                    <a:pt x="31915" y="88595"/>
                  </a:lnTo>
                  <a:lnTo>
                    <a:pt x="31800" y="96951"/>
                  </a:lnTo>
                  <a:lnTo>
                    <a:pt x="31432" y="99060"/>
                  </a:lnTo>
                  <a:lnTo>
                    <a:pt x="31673" y="101663"/>
                  </a:lnTo>
                  <a:lnTo>
                    <a:pt x="31813" y="101663"/>
                  </a:lnTo>
                  <a:lnTo>
                    <a:pt x="32016" y="102743"/>
                  </a:lnTo>
                  <a:lnTo>
                    <a:pt x="32626" y="105410"/>
                  </a:lnTo>
                  <a:lnTo>
                    <a:pt x="32562" y="106235"/>
                  </a:lnTo>
                  <a:lnTo>
                    <a:pt x="32448" y="107950"/>
                  </a:lnTo>
                  <a:lnTo>
                    <a:pt x="32067" y="111760"/>
                  </a:lnTo>
                  <a:lnTo>
                    <a:pt x="32131" y="118110"/>
                  </a:lnTo>
                  <a:lnTo>
                    <a:pt x="31597" y="120650"/>
                  </a:lnTo>
                  <a:lnTo>
                    <a:pt x="31254" y="123190"/>
                  </a:lnTo>
                  <a:lnTo>
                    <a:pt x="31026" y="124498"/>
                  </a:lnTo>
                  <a:lnTo>
                    <a:pt x="31013" y="125793"/>
                  </a:lnTo>
                  <a:lnTo>
                    <a:pt x="30899" y="131114"/>
                  </a:lnTo>
                  <a:lnTo>
                    <a:pt x="30734" y="132372"/>
                  </a:lnTo>
                  <a:lnTo>
                    <a:pt x="30721" y="134620"/>
                  </a:lnTo>
                  <a:lnTo>
                    <a:pt x="30848" y="136131"/>
                  </a:lnTo>
                  <a:lnTo>
                    <a:pt x="30962" y="137160"/>
                  </a:lnTo>
                  <a:lnTo>
                    <a:pt x="31369" y="137160"/>
                  </a:lnTo>
                  <a:lnTo>
                    <a:pt x="31737" y="139242"/>
                  </a:lnTo>
                  <a:lnTo>
                    <a:pt x="31826" y="139700"/>
                  </a:lnTo>
                  <a:lnTo>
                    <a:pt x="31927" y="165112"/>
                  </a:lnTo>
                  <a:lnTo>
                    <a:pt x="31318" y="166382"/>
                  </a:lnTo>
                  <a:lnTo>
                    <a:pt x="31407" y="182067"/>
                  </a:lnTo>
                  <a:lnTo>
                    <a:pt x="31521" y="182880"/>
                  </a:lnTo>
                  <a:lnTo>
                    <a:pt x="31635" y="183769"/>
                  </a:lnTo>
                  <a:lnTo>
                    <a:pt x="31737" y="187629"/>
                  </a:lnTo>
                  <a:lnTo>
                    <a:pt x="31864" y="198285"/>
                  </a:lnTo>
                  <a:lnTo>
                    <a:pt x="31991" y="204762"/>
                  </a:lnTo>
                  <a:lnTo>
                    <a:pt x="32092" y="207124"/>
                  </a:lnTo>
                  <a:lnTo>
                    <a:pt x="32219" y="209067"/>
                  </a:lnTo>
                  <a:lnTo>
                    <a:pt x="32346" y="210921"/>
                  </a:lnTo>
                  <a:lnTo>
                    <a:pt x="32448" y="217385"/>
                  </a:lnTo>
                  <a:lnTo>
                    <a:pt x="32639" y="218998"/>
                  </a:lnTo>
                  <a:lnTo>
                    <a:pt x="32575" y="239344"/>
                  </a:lnTo>
                  <a:lnTo>
                    <a:pt x="32486" y="240030"/>
                  </a:lnTo>
                  <a:lnTo>
                    <a:pt x="32372" y="241477"/>
                  </a:lnTo>
                  <a:lnTo>
                    <a:pt x="32308" y="242443"/>
                  </a:lnTo>
                  <a:lnTo>
                    <a:pt x="32219" y="244652"/>
                  </a:lnTo>
                  <a:lnTo>
                    <a:pt x="32092" y="246507"/>
                  </a:lnTo>
                  <a:lnTo>
                    <a:pt x="32029" y="256540"/>
                  </a:lnTo>
                  <a:lnTo>
                    <a:pt x="32194" y="257848"/>
                  </a:lnTo>
                  <a:lnTo>
                    <a:pt x="32283" y="259080"/>
                  </a:lnTo>
                  <a:lnTo>
                    <a:pt x="32372" y="260464"/>
                  </a:lnTo>
                  <a:lnTo>
                    <a:pt x="32461" y="261620"/>
                  </a:lnTo>
                  <a:lnTo>
                    <a:pt x="32588" y="262890"/>
                  </a:lnTo>
                  <a:lnTo>
                    <a:pt x="32702" y="264287"/>
                  </a:lnTo>
                  <a:lnTo>
                    <a:pt x="32715" y="264668"/>
                  </a:lnTo>
                  <a:lnTo>
                    <a:pt x="32829" y="266852"/>
                  </a:lnTo>
                  <a:lnTo>
                    <a:pt x="32689" y="266852"/>
                  </a:lnTo>
                  <a:lnTo>
                    <a:pt x="30264" y="267982"/>
                  </a:lnTo>
                  <a:lnTo>
                    <a:pt x="28473" y="267982"/>
                  </a:lnTo>
                  <a:lnTo>
                    <a:pt x="28473" y="278130"/>
                  </a:lnTo>
                  <a:lnTo>
                    <a:pt x="28473" y="283210"/>
                  </a:lnTo>
                  <a:lnTo>
                    <a:pt x="27203" y="283210"/>
                  </a:lnTo>
                  <a:lnTo>
                    <a:pt x="27076" y="279146"/>
                  </a:lnTo>
                  <a:lnTo>
                    <a:pt x="27038" y="278460"/>
                  </a:lnTo>
                  <a:lnTo>
                    <a:pt x="27038" y="292100"/>
                  </a:lnTo>
                  <a:lnTo>
                    <a:pt x="26720" y="292100"/>
                  </a:lnTo>
                  <a:lnTo>
                    <a:pt x="26720" y="295910"/>
                  </a:lnTo>
                  <a:lnTo>
                    <a:pt x="22123" y="298450"/>
                  </a:lnTo>
                  <a:lnTo>
                    <a:pt x="23520" y="296125"/>
                  </a:lnTo>
                  <a:lnTo>
                    <a:pt x="23647" y="295910"/>
                  </a:lnTo>
                  <a:lnTo>
                    <a:pt x="26720" y="295910"/>
                  </a:lnTo>
                  <a:lnTo>
                    <a:pt x="26720" y="292100"/>
                  </a:lnTo>
                  <a:lnTo>
                    <a:pt x="25946" y="293382"/>
                  </a:lnTo>
                  <a:lnTo>
                    <a:pt x="20802" y="293382"/>
                  </a:lnTo>
                  <a:lnTo>
                    <a:pt x="19951" y="294360"/>
                  </a:lnTo>
                  <a:lnTo>
                    <a:pt x="19862" y="293611"/>
                  </a:lnTo>
                  <a:lnTo>
                    <a:pt x="19862" y="294754"/>
                  </a:lnTo>
                  <a:lnTo>
                    <a:pt x="19862" y="293611"/>
                  </a:lnTo>
                  <a:lnTo>
                    <a:pt x="19837" y="293382"/>
                  </a:lnTo>
                  <a:lnTo>
                    <a:pt x="19761" y="289560"/>
                  </a:lnTo>
                  <a:lnTo>
                    <a:pt x="19659" y="287020"/>
                  </a:lnTo>
                  <a:lnTo>
                    <a:pt x="19570" y="284988"/>
                  </a:lnTo>
                  <a:lnTo>
                    <a:pt x="19456" y="295910"/>
                  </a:lnTo>
                  <a:lnTo>
                    <a:pt x="19443" y="294754"/>
                  </a:lnTo>
                  <a:lnTo>
                    <a:pt x="18694" y="294754"/>
                  </a:lnTo>
                  <a:lnTo>
                    <a:pt x="17703" y="294754"/>
                  </a:lnTo>
                  <a:lnTo>
                    <a:pt x="18059" y="293382"/>
                  </a:lnTo>
                  <a:lnTo>
                    <a:pt x="17970" y="292100"/>
                  </a:lnTo>
                  <a:lnTo>
                    <a:pt x="17856" y="290906"/>
                  </a:lnTo>
                  <a:lnTo>
                    <a:pt x="17741" y="289560"/>
                  </a:lnTo>
                  <a:lnTo>
                    <a:pt x="17627" y="288290"/>
                  </a:lnTo>
                  <a:lnTo>
                    <a:pt x="17475" y="287020"/>
                  </a:lnTo>
                  <a:lnTo>
                    <a:pt x="17386" y="294754"/>
                  </a:lnTo>
                  <a:lnTo>
                    <a:pt x="16814" y="294754"/>
                  </a:lnTo>
                  <a:lnTo>
                    <a:pt x="16725" y="294906"/>
                  </a:lnTo>
                  <a:lnTo>
                    <a:pt x="16725" y="299847"/>
                  </a:lnTo>
                  <a:lnTo>
                    <a:pt x="15925" y="300990"/>
                  </a:lnTo>
                  <a:lnTo>
                    <a:pt x="12712" y="302260"/>
                  </a:lnTo>
                  <a:lnTo>
                    <a:pt x="12661" y="299847"/>
                  </a:lnTo>
                  <a:lnTo>
                    <a:pt x="14782" y="299847"/>
                  </a:lnTo>
                  <a:lnTo>
                    <a:pt x="16725" y="299847"/>
                  </a:lnTo>
                  <a:lnTo>
                    <a:pt x="16725" y="294906"/>
                  </a:lnTo>
                  <a:lnTo>
                    <a:pt x="16116" y="295910"/>
                  </a:lnTo>
                  <a:lnTo>
                    <a:pt x="16014" y="293382"/>
                  </a:lnTo>
                  <a:lnTo>
                    <a:pt x="15900" y="290906"/>
                  </a:lnTo>
                  <a:lnTo>
                    <a:pt x="15786" y="289560"/>
                  </a:lnTo>
                  <a:lnTo>
                    <a:pt x="15709" y="288290"/>
                  </a:lnTo>
                  <a:lnTo>
                    <a:pt x="15646" y="287020"/>
                  </a:lnTo>
                  <a:lnTo>
                    <a:pt x="15570" y="295910"/>
                  </a:lnTo>
                  <a:lnTo>
                    <a:pt x="14782" y="295910"/>
                  </a:lnTo>
                  <a:lnTo>
                    <a:pt x="12255" y="295910"/>
                  </a:lnTo>
                  <a:lnTo>
                    <a:pt x="12255" y="299847"/>
                  </a:lnTo>
                  <a:lnTo>
                    <a:pt x="12255" y="302260"/>
                  </a:lnTo>
                  <a:lnTo>
                    <a:pt x="9918" y="302260"/>
                  </a:lnTo>
                  <a:lnTo>
                    <a:pt x="8470" y="304800"/>
                  </a:lnTo>
                  <a:lnTo>
                    <a:pt x="6451" y="304800"/>
                  </a:lnTo>
                  <a:lnTo>
                    <a:pt x="8775" y="302260"/>
                  </a:lnTo>
                  <a:lnTo>
                    <a:pt x="7835" y="302260"/>
                  </a:lnTo>
                  <a:lnTo>
                    <a:pt x="11988" y="299847"/>
                  </a:lnTo>
                  <a:lnTo>
                    <a:pt x="12255" y="299847"/>
                  </a:lnTo>
                  <a:lnTo>
                    <a:pt x="12255" y="295910"/>
                  </a:lnTo>
                  <a:lnTo>
                    <a:pt x="11430" y="295910"/>
                  </a:lnTo>
                  <a:lnTo>
                    <a:pt x="9296" y="298450"/>
                  </a:lnTo>
                  <a:lnTo>
                    <a:pt x="9232" y="294487"/>
                  </a:lnTo>
                  <a:lnTo>
                    <a:pt x="9144" y="293382"/>
                  </a:lnTo>
                  <a:lnTo>
                    <a:pt x="9042" y="292100"/>
                  </a:lnTo>
                  <a:lnTo>
                    <a:pt x="8928" y="289560"/>
                  </a:lnTo>
                  <a:lnTo>
                    <a:pt x="8813" y="298450"/>
                  </a:lnTo>
                  <a:lnTo>
                    <a:pt x="8407" y="298450"/>
                  </a:lnTo>
                  <a:lnTo>
                    <a:pt x="8229" y="298450"/>
                  </a:lnTo>
                  <a:lnTo>
                    <a:pt x="8229" y="299847"/>
                  </a:lnTo>
                  <a:lnTo>
                    <a:pt x="4813" y="302234"/>
                  </a:lnTo>
                  <a:lnTo>
                    <a:pt x="4813" y="304800"/>
                  </a:lnTo>
                  <a:lnTo>
                    <a:pt x="3378" y="306070"/>
                  </a:lnTo>
                  <a:lnTo>
                    <a:pt x="3302" y="304800"/>
                  </a:lnTo>
                  <a:lnTo>
                    <a:pt x="4813" y="304800"/>
                  </a:lnTo>
                  <a:lnTo>
                    <a:pt x="4813" y="302234"/>
                  </a:lnTo>
                  <a:lnTo>
                    <a:pt x="4686" y="300990"/>
                  </a:lnTo>
                  <a:lnTo>
                    <a:pt x="4597" y="299847"/>
                  </a:lnTo>
                  <a:lnTo>
                    <a:pt x="8229" y="299847"/>
                  </a:lnTo>
                  <a:lnTo>
                    <a:pt x="8229" y="298450"/>
                  </a:lnTo>
                  <a:lnTo>
                    <a:pt x="7658" y="298450"/>
                  </a:lnTo>
                  <a:lnTo>
                    <a:pt x="7747" y="297180"/>
                  </a:lnTo>
                  <a:lnTo>
                    <a:pt x="7835" y="295910"/>
                  </a:lnTo>
                  <a:lnTo>
                    <a:pt x="7581" y="295910"/>
                  </a:lnTo>
                  <a:lnTo>
                    <a:pt x="7556" y="294754"/>
                  </a:lnTo>
                  <a:lnTo>
                    <a:pt x="6616" y="294754"/>
                  </a:lnTo>
                  <a:lnTo>
                    <a:pt x="6985" y="295910"/>
                  </a:lnTo>
                  <a:lnTo>
                    <a:pt x="7112" y="298450"/>
                  </a:lnTo>
                  <a:lnTo>
                    <a:pt x="5854" y="298450"/>
                  </a:lnTo>
                  <a:lnTo>
                    <a:pt x="5740" y="295910"/>
                  </a:lnTo>
                  <a:lnTo>
                    <a:pt x="5626" y="290906"/>
                  </a:lnTo>
                  <a:lnTo>
                    <a:pt x="5575" y="289560"/>
                  </a:lnTo>
                  <a:lnTo>
                    <a:pt x="6629" y="289560"/>
                  </a:lnTo>
                  <a:lnTo>
                    <a:pt x="6743" y="290906"/>
                  </a:lnTo>
                  <a:lnTo>
                    <a:pt x="6858" y="292100"/>
                  </a:lnTo>
                  <a:lnTo>
                    <a:pt x="6997" y="292100"/>
                  </a:lnTo>
                  <a:lnTo>
                    <a:pt x="7010" y="293382"/>
                  </a:lnTo>
                  <a:lnTo>
                    <a:pt x="7404" y="293382"/>
                  </a:lnTo>
                  <a:lnTo>
                    <a:pt x="7480" y="289560"/>
                  </a:lnTo>
                  <a:lnTo>
                    <a:pt x="7658" y="289560"/>
                  </a:lnTo>
                  <a:lnTo>
                    <a:pt x="7467" y="288290"/>
                  </a:lnTo>
                  <a:lnTo>
                    <a:pt x="7416" y="287020"/>
                  </a:lnTo>
                  <a:lnTo>
                    <a:pt x="7302" y="285750"/>
                  </a:lnTo>
                  <a:lnTo>
                    <a:pt x="7226" y="280682"/>
                  </a:lnTo>
                  <a:lnTo>
                    <a:pt x="8013" y="280682"/>
                  </a:lnTo>
                  <a:lnTo>
                    <a:pt x="8039" y="281635"/>
                  </a:lnTo>
                  <a:lnTo>
                    <a:pt x="8166" y="284492"/>
                  </a:lnTo>
                  <a:lnTo>
                    <a:pt x="8267" y="285750"/>
                  </a:lnTo>
                  <a:lnTo>
                    <a:pt x="8343" y="286283"/>
                  </a:lnTo>
                  <a:lnTo>
                    <a:pt x="8470" y="287020"/>
                  </a:lnTo>
                  <a:lnTo>
                    <a:pt x="8534" y="289560"/>
                  </a:lnTo>
                  <a:lnTo>
                    <a:pt x="8636" y="292100"/>
                  </a:lnTo>
                  <a:lnTo>
                    <a:pt x="8509" y="280682"/>
                  </a:lnTo>
                  <a:lnTo>
                    <a:pt x="9626" y="279400"/>
                  </a:lnTo>
                  <a:lnTo>
                    <a:pt x="8470" y="279400"/>
                  </a:lnTo>
                  <a:lnTo>
                    <a:pt x="8394" y="277088"/>
                  </a:lnTo>
                  <a:lnTo>
                    <a:pt x="9245" y="277088"/>
                  </a:lnTo>
                  <a:lnTo>
                    <a:pt x="11061" y="275742"/>
                  </a:lnTo>
                  <a:lnTo>
                    <a:pt x="12776" y="275742"/>
                  </a:lnTo>
                  <a:lnTo>
                    <a:pt x="14744" y="274320"/>
                  </a:lnTo>
                  <a:lnTo>
                    <a:pt x="14859" y="278130"/>
                  </a:lnTo>
                  <a:lnTo>
                    <a:pt x="13982" y="279400"/>
                  </a:lnTo>
                  <a:lnTo>
                    <a:pt x="14909" y="279400"/>
                  </a:lnTo>
                  <a:lnTo>
                    <a:pt x="14947" y="280327"/>
                  </a:lnTo>
                  <a:lnTo>
                    <a:pt x="15062" y="284988"/>
                  </a:lnTo>
                  <a:lnTo>
                    <a:pt x="15189" y="287020"/>
                  </a:lnTo>
                  <a:lnTo>
                    <a:pt x="15278" y="289560"/>
                  </a:lnTo>
                  <a:lnTo>
                    <a:pt x="15354" y="292100"/>
                  </a:lnTo>
                  <a:lnTo>
                    <a:pt x="15481" y="294487"/>
                  </a:lnTo>
                  <a:lnTo>
                    <a:pt x="15367" y="280022"/>
                  </a:lnTo>
                  <a:lnTo>
                    <a:pt x="15354" y="279400"/>
                  </a:lnTo>
                  <a:lnTo>
                    <a:pt x="16471" y="279400"/>
                  </a:lnTo>
                  <a:lnTo>
                    <a:pt x="16573" y="280682"/>
                  </a:lnTo>
                  <a:lnTo>
                    <a:pt x="16954" y="284492"/>
                  </a:lnTo>
                  <a:lnTo>
                    <a:pt x="17005" y="278130"/>
                  </a:lnTo>
                  <a:lnTo>
                    <a:pt x="17018" y="274320"/>
                  </a:lnTo>
                  <a:lnTo>
                    <a:pt x="18783" y="274320"/>
                  </a:lnTo>
                  <a:lnTo>
                    <a:pt x="18897" y="275742"/>
                  </a:lnTo>
                  <a:lnTo>
                    <a:pt x="18935" y="278130"/>
                  </a:lnTo>
                  <a:lnTo>
                    <a:pt x="22186" y="278130"/>
                  </a:lnTo>
                  <a:lnTo>
                    <a:pt x="23444" y="277088"/>
                  </a:lnTo>
                  <a:lnTo>
                    <a:pt x="19354" y="277088"/>
                  </a:lnTo>
                  <a:lnTo>
                    <a:pt x="19329" y="274320"/>
                  </a:lnTo>
                  <a:lnTo>
                    <a:pt x="19329" y="273075"/>
                  </a:lnTo>
                  <a:lnTo>
                    <a:pt x="23952" y="273075"/>
                  </a:lnTo>
                  <a:lnTo>
                    <a:pt x="26416" y="270510"/>
                  </a:lnTo>
                  <a:lnTo>
                    <a:pt x="26403" y="270814"/>
                  </a:lnTo>
                  <a:lnTo>
                    <a:pt x="26276" y="275742"/>
                  </a:lnTo>
                  <a:lnTo>
                    <a:pt x="26111" y="275742"/>
                  </a:lnTo>
                  <a:lnTo>
                    <a:pt x="24536" y="277088"/>
                  </a:lnTo>
                  <a:lnTo>
                    <a:pt x="26377" y="277088"/>
                  </a:lnTo>
                  <a:lnTo>
                    <a:pt x="26492" y="279146"/>
                  </a:lnTo>
                  <a:lnTo>
                    <a:pt x="26568" y="280022"/>
                  </a:lnTo>
                  <a:lnTo>
                    <a:pt x="26670" y="281940"/>
                  </a:lnTo>
                  <a:lnTo>
                    <a:pt x="26797" y="284492"/>
                  </a:lnTo>
                  <a:lnTo>
                    <a:pt x="26911" y="290906"/>
                  </a:lnTo>
                  <a:lnTo>
                    <a:pt x="27038" y="292100"/>
                  </a:lnTo>
                  <a:lnTo>
                    <a:pt x="27038" y="278460"/>
                  </a:lnTo>
                  <a:lnTo>
                    <a:pt x="26962" y="277088"/>
                  </a:lnTo>
                  <a:lnTo>
                    <a:pt x="28333" y="277088"/>
                  </a:lnTo>
                  <a:lnTo>
                    <a:pt x="28473" y="278130"/>
                  </a:lnTo>
                  <a:lnTo>
                    <a:pt x="28473" y="267982"/>
                  </a:lnTo>
                  <a:lnTo>
                    <a:pt x="28168" y="267982"/>
                  </a:lnTo>
                  <a:lnTo>
                    <a:pt x="28130" y="270510"/>
                  </a:lnTo>
                  <a:lnTo>
                    <a:pt x="28130" y="270814"/>
                  </a:lnTo>
                  <a:lnTo>
                    <a:pt x="28016" y="271780"/>
                  </a:lnTo>
                  <a:lnTo>
                    <a:pt x="27990" y="274320"/>
                  </a:lnTo>
                  <a:lnTo>
                    <a:pt x="28130" y="275742"/>
                  </a:lnTo>
                  <a:lnTo>
                    <a:pt x="26860" y="275742"/>
                  </a:lnTo>
                  <a:lnTo>
                    <a:pt x="26670" y="274320"/>
                  </a:lnTo>
                  <a:lnTo>
                    <a:pt x="26987" y="273075"/>
                  </a:lnTo>
                  <a:lnTo>
                    <a:pt x="26873" y="271780"/>
                  </a:lnTo>
                  <a:lnTo>
                    <a:pt x="26847" y="270510"/>
                  </a:lnTo>
                  <a:lnTo>
                    <a:pt x="28130" y="270510"/>
                  </a:lnTo>
                  <a:lnTo>
                    <a:pt x="28130" y="267982"/>
                  </a:lnTo>
                  <a:lnTo>
                    <a:pt x="27470" y="267982"/>
                  </a:lnTo>
                  <a:lnTo>
                    <a:pt x="24485" y="270510"/>
                  </a:lnTo>
                  <a:lnTo>
                    <a:pt x="16764" y="270510"/>
                  </a:lnTo>
                  <a:lnTo>
                    <a:pt x="16764" y="278130"/>
                  </a:lnTo>
                  <a:lnTo>
                    <a:pt x="15341" y="278130"/>
                  </a:lnTo>
                  <a:lnTo>
                    <a:pt x="15303" y="274320"/>
                  </a:lnTo>
                  <a:lnTo>
                    <a:pt x="16586" y="274320"/>
                  </a:lnTo>
                  <a:lnTo>
                    <a:pt x="16586" y="277088"/>
                  </a:lnTo>
                  <a:lnTo>
                    <a:pt x="16764" y="278130"/>
                  </a:lnTo>
                  <a:lnTo>
                    <a:pt x="16764" y="270510"/>
                  </a:lnTo>
                  <a:lnTo>
                    <a:pt x="15494" y="270510"/>
                  </a:lnTo>
                  <a:lnTo>
                    <a:pt x="11010" y="274320"/>
                  </a:lnTo>
                  <a:lnTo>
                    <a:pt x="7975" y="274320"/>
                  </a:lnTo>
                  <a:lnTo>
                    <a:pt x="6400" y="274320"/>
                  </a:lnTo>
                  <a:lnTo>
                    <a:pt x="5372" y="275742"/>
                  </a:lnTo>
                  <a:lnTo>
                    <a:pt x="5372" y="278130"/>
                  </a:lnTo>
                  <a:lnTo>
                    <a:pt x="5626" y="278130"/>
                  </a:lnTo>
                  <a:lnTo>
                    <a:pt x="6172" y="277088"/>
                  </a:lnTo>
                  <a:lnTo>
                    <a:pt x="6400" y="277088"/>
                  </a:lnTo>
                  <a:lnTo>
                    <a:pt x="6400" y="279400"/>
                  </a:lnTo>
                  <a:lnTo>
                    <a:pt x="5372" y="279400"/>
                  </a:lnTo>
                  <a:lnTo>
                    <a:pt x="5372" y="280682"/>
                  </a:lnTo>
                  <a:lnTo>
                    <a:pt x="6591" y="280682"/>
                  </a:lnTo>
                  <a:lnTo>
                    <a:pt x="6705" y="281635"/>
                  </a:lnTo>
                  <a:lnTo>
                    <a:pt x="6743" y="281940"/>
                  </a:lnTo>
                  <a:lnTo>
                    <a:pt x="6858" y="282917"/>
                  </a:lnTo>
                  <a:lnTo>
                    <a:pt x="6845" y="277088"/>
                  </a:lnTo>
                  <a:lnTo>
                    <a:pt x="7975" y="277088"/>
                  </a:lnTo>
                  <a:lnTo>
                    <a:pt x="7975" y="279400"/>
                  </a:lnTo>
                  <a:lnTo>
                    <a:pt x="7150" y="279400"/>
                  </a:lnTo>
                  <a:lnTo>
                    <a:pt x="7061" y="278130"/>
                  </a:lnTo>
                  <a:lnTo>
                    <a:pt x="6896" y="278130"/>
                  </a:lnTo>
                  <a:lnTo>
                    <a:pt x="6896" y="283210"/>
                  </a:lnTo>
                  <a:lnTo>
                    <a:pt x="6578" y="283210"/>
                  </a:lnTo>
                  <a:lnTo>
                    <a:pt x="6565" y="287020"/>
                  </a:lnTo>
                  <a:lnTo>
                    <a:pt x="5575" y="287020"/>
                  </a:lnTo>
                  <a:lnTo>
                    <a:pt x="5486" y="284492"/>
                  </a:lnTo>
                  <a:lnTo>
                    <a:pt x="5372" y="298450"/>
                  </a:lnTo>
                  <a:lnTo>
                    <a:pt x="4457" y="298450"/>
                  </a:lnTo>
                  <a:lnTo>
                    <a:pt x="4457" y="302260"/>
                  </a:lnTo>
                  <a:lnTo>
                    <a:pt x="3200" y="302260"/>
                  </a:lnTo>
                  <a:lnTo>
                    <a:pt x="3086" y="299847"/>
                  </a:lnTo>
                  <a:lnTo>
                    <a:pt x="4165" y="299847"/>
                  </a:lnTo>
                  <a:lnTo>
                    <a:pt x="4457" y="302260"/>
                  </a:lnTo>
                  <a:lnTo>
                    <a:pt x="4457" y="298450"/>
                  </a:lnTo>
                  <a:lnTo>
                    <a:pt x="2984" y="298450"/>
                  </a:lnTo>
                  <a:lnTo>
                    <a:pt x="2895" y="289560"/>
                  </a:lnTo>
                  <a:lnTo>
                    <a:pt x="5143" y="289560"/>
                  </a:lnTo>
                  <a:lnTo>
                    <a:pt x="5257" y="294487"/>
                  </a:lnTo>
                  <a:lnTo>
                    <a:pt x="5359" y="287020"/>
                  </a:lnTo>
                  <a:lnTo>
                    <a:pt x="5372" y="275742"/>
                  </a:lnTo>
                  <a:lnTo>
                    <a:pt x="5156" y="275742"/>
                  </a:lnTo>
                  <a:lnTo>
                    <a:pt x="5118" y="287020"/>
                  </a:lnTo>
                  <a:lnTo>
                    <a:pt x="2971" y="287020"/>
                  </a:lnTo>
                  <a:lnTo>
                    <a:pt x="3086" y="280682"/>
                  </a:lnTo>
                  <a:lnTo>
                    <a:pt x="5118" y="280682"/>
                  </a:lnTo>
                  <a:lnTo>
                    <a:pt x="5118" y="279400"/>
                  </a:lnTo>
                  <a:lnTo>
                    <a:pt x="3035" y="279400"/>
                  </a:lnTo>
                  <a:lnTo>
                    <a:pt x="2921" y="278130"/>
                  </a:lnTo>
                  <a:lnTo>
                    <a:pt x="4914" y="278130"/>
                  </a:lnTo>
                  <a:lnTo>
                    <a:pt x="5118" y="279146"/>
                  </a:lnTo>
                  <a:lnTo>
                    <a:pt x="5156" y="275742"/>
                  </a:lnTo>
                  <a:lnTo>
                    <a:pt x="3365" y="275742"/>
                  </a:lnTo>
                  <a:lnTo>
                    <a:pt x="1409" y="277088"/>
                  </a:lnTo>
                  <a:lnTo>
                    <a:pt x="800" y="277088"/>
                  </a:lnTo>
                  <a:lnTo>
                    <a:pt x="800" y="278130"/>
                  </a:lnTo>
                  <a:lnTo>
                    <a:pt x="647" y="278130"/>
                  </a:lnTo>
                  <a:lnTo>
                    <a:pt x="469" y="279146"/>
                  </a:lnTo>
                  <a:lnTo>
                    <a:pt x="393" y="283210"/>
                  </a:lnTo>
                  <a:lnTo>
                    <a:pt x="571" y="284492"/>
                  </a:lnTo>
                  <a:lnTo>
                    <a:pt x="546" y="289560"/>
                  </a:lnTo>
                  <a:lnTo>
                    <a:pt x="368" y="289560"/>
                  </a:lnTo>
                  <a:lnTo>
                    <a:pt x="88" y="290906"/>
                  </a:lnTo>
                  <a:lnTo>
                    <a:pt x="0" y="292100"/>
                  </a:lnTo>
                  <a:lnTo>
                    <a:pt x="292" y="294487"/>
                  </a:lnTo>
                  <a:lnTo>
                    <a:pt x="368" y="299847"/>
                  </a:lnTo>
                  <a:lnTo>
                    <a:pt x="825" y="303352"/>
                  </a:lnTo>
                  <a:lnTo>
                    <a:pt x="901" y="306070"/>
                  </a:lnTo>
                  <a:lnTo>
                    <a:pt x="698" y="308610"/>
                  </a:lnTo>
                  <a:lnTo>
                    <a:pt x="749" y="311150"/>
                  </a:lnTo>
                  <a:lnTo>
                    <a:pt x="850" y="312420"/>
                  </a:lnTo>
                  <a:lnTo>
                    <a:pt x="952" y="314960"/>
                  </a:lnTo>
                  <a:lnTo>
                    <a:pt x="1320" y="317500"/>
                  </a:lnTo>
                  <a:lnTo>
                    <a:pt x="1816" y="318770"/>
                  </a:lnTo>
                  <a:lnTo>
                    <a:pt x="2209" y="321310"/>
                  </a:lnTo>
                  <a:lnTo>
                    <a:pt x="2311" y="327660"/>
                  </a:lnTo>
                  <a:lnTo>
                    <a:pt x="1828" y="330200"/>
                  </a:lnTo>
                  <a:lnTo>
                    <a:pt x="1651" y="331470"/>
                  </a:lnTo>
                  <a:lnTo>
                    <a:pt x="1562" y="334010"/>
                  </a:lnTo>
                  <a:lnTo>
                    <a:pt x="2260" y="336550"/>
                  </a:lnTo>
                  <a:lnTo>
                    <a:pt x="2146" y="340360"/>
                  </a:lnTo>
                  <a:lnTo>
                    <a:pt x="3022" y="342900"/>
                  </a:lnTo>
                  <a:lnTo>
                    <a:pt x="3073" y="344170"/>
                  </a:lnTo>
                  <a:lnTo>
                    <a:pt x="3441" y="346710"/>
                  </a:lnTo>
                  <a:lnTo>
                    <a:pt x="2921" y="349250"/>
                  </a:lnTo>
                  <a:lnTo>
                    <a:pt x="2984" y="355600"/>
                  </a:lnTo>
                  <a:lnTo>
                    <a:pt x="10147" y="355600"/>
                  </a:lnTo>
                  <a:lnTo>
                    <a:pt x="8585" y="353060"/>
                  </a:lnTo>
                  <a:lnTo>
                    <a:pt x="5486" y="353060"/>
                  </a:lnTo>
                  <a:lnTo>
                    <a:pt x="5435" y="350520"/>
                  </a:lnTo>
                  <a:lnTo>
                    <a:pt x="5676" y="349250"/>
                  </a:lnTo>
                  <a:lnTo>
                    <a:pt x="6565" y="346710"/>
                  </a:lnTo>
                  <a:lnTo>
                    <a:pt x="5207" y="342900"/>
                  </a:lnTo>
                  <a:lnTo>
                    <a:pt x="5283" y="340360"/>
                  </a:lnTo>
                  <a:lnTo>
                    <a:pt x="4762" y="336550"/>
                  </a:lnTo>
                  <a:lnTo>
                    <a:pt x="4381" y="334010"/>
                  </a:lnTo>
                  <a:lnTo>
                    <a:pt x="4279" y="331470"/>
                  </a:lnTo>
                  <a:lnTo>
                    <a:pt x="4140" y="330200"/>
                  </a:lnTo>
                  <a:lnTo>
                    <a:pt x="4064" y="325120"/>
                  </a:lnTo>
                  <a:lnTo>
                    <a:pt x="6311" y="325120"/>
                  </a:lnTo>
                  <a:lnTo>
                    <a:pt x="6197" y="327660"/>
                  </a:lnTo>
                  <a:lnTo>
                    <a:pt x="6705" y="327660"/>
                  </a:lnTo>
                  <a:lnTo>
                    <a:pt x="6756" y="325120"/>
                  </a:lnTo>
                  <a:lnTo>
                    <a:pt x="6896" y="323850"/>
                  </a:lnTo>
                  <a:lnTo>
                    <a:pt x="4330" y="323850"/>
                  </a:lnTo>
                  <a:lnTo>
                    <a:pt x="4216" y="321310"/>
                  </a:lnTo>
                  <a:lnTo>
                    <a:pt x="4064" y="321310"/>
                  </a:lnTo>
                  <a:lnTo>
                    <a:pt x="3937" y="318770"/>
                  </a:lnTo>
                  <a:lnTo>
                    <a:pt x="3886" y="317500"/>
                  </a:lnTo>
                  <a:lnTo>
                    <a:pt x="3721" y="314960"/>
                  </a:lnTo>
                  <a:lnTo>
                    <a:pt x="3606" y="311150"/>
                  </a:lnTo>
                  <a:lnTo>
                    <a:pt x="3416" y="308610"/>
                  </a:lnTo>
                  <a:lnTo>
                    <a:pt x="3873" y="308610"/>
                  </a:lnTo>
                  <a:lnTo>
                    <a:pt x="8102" y="306070"/>
                  </a:lnTo>
                  <a:lnTo>
                    <a:pt x="14097" y="306070"/>
                  </a:lnTo>
                  <a:lnTo>
                    <a:pt x="17741" y="304800"/>
                  </a:lnTo>
                  <a:lnTo>
                    <a:pt x="22529" y="304800"/>
                  </a:lnTo>
                  <a:lnTo>
                    <a:pt x="14389" y="307340"/>
                  </a:lnTo>
                  <a:lnTo>
                    <a:pt x="16294" y="307340"/>
                  </a:lnTo>
                  <a:lnTo>
                    <a:pt x="19418" y="306070"/>
                  </a:lnTo>
                  <a:lnTo>
                    <a:pt x="22453" y="306070"/>
                  </a:lnTo>
                  <a:lnTo>
                    <a:pt x="25615" y="304800"/>
                  </a:lnTo>
                  <a:lnTo>
                    <a:pt x="26301" y="304800"/>
                  </a:lnTo>
                  <a:lnTo>
                    <a:pt x="26543" y="304660"/>
                  </a:lnTo>
                  <a:lnTo>
                    <a:pt x="49314" y="301117"/>
                  </a:lnTo>
                  <a:lnTo>
                    <a:pt x="59067" y="298577"/>
                  </a:lnTo>
                  <a:lnTo>
                    <a:pt x="55206" y="298577"/>
                  </a:lnTo>
                  <a:lnTo>
                    <a:pt x="51473" y="299720"/>
                  </a:lnTo>
                  <a:lnTo>
                    <a:pt x="42786" y="301117"/>
                  </a:lnTo>
                  <a:lnTo>
                    <a:pt x="28028" y="303809"/>
                  </a:lnTo>
                  <a:lnTo>
                    <a:pt x="30695" y="302260"/>
                  </a:lnTo>
                  <a:lnTo>
                    <a:pt x="29959" y="302260"/>
                  </a:lnTo>
                  <a:lnTo>
                    <a:pt x="42392" y="299847"/>
                  </a:lnTo>
                  <a:lnTo>
                    <a:pt x="42545" y="299847"/>
                  </a:lnTo>
                  <a:lnTo>
                    <a:pt x="57886" y="295910"/>
                  </a:lnTo>
                  <a:lnTo>
                    <a:pt x="68605" y="295910"/>
                  </a:lnTo>
                  <a:lnTo>
                    <a:pt x="73025" y="294754"/>
                  </a:lnTo>
                  <a:lnTo>
                    <a:pt x="70205" y="295910"/>
                  </a:lnTo>
                  <a:lnTo>
                    <a:pt x="63690" y="297180"/>
                  </a:lnTo>
                  <a:lnTo>
                    <a:pt x="59791" y="298450"/>
                  </a:lnTo>
                  <a:lnTo>
                    <a:pt x="69138" y="297180"/>
                  </a:lnTo>
                  <a:lnTo>
                    <a:pt x="78752" y="294640"/>
                  </a:lnTo>
                  <a:lnTo>
                    <a:pt x="96139" y="289687"/>
                  </a:lnTo>
                  <a:lnTo>
                    <a:pt x="95542" y="289687"/>
                  </a:lnTo>
                  <a:lnTo>
                    <a:pt x="98298" y="289179"/>
                  </a:lnTo>
                  <a:lnTo>
                    <a:pt x="103987" y="288417"/>
                  </a:lnTo>
                  <a:lnTo>
                    <a:pt x="112077" y="285877"/>
                  </a:lnTo>
                  <a:lnTo>
                    <a:pt x="118579" y="285877"/>
                  </a:lnTo>
                  <a:lnTo>
                    <a:pt x="121666" y="284480"/>
                  </a:lnTo>
                  <a:lnTo>
                    <a:pt x="122161" y="284480"/>
                  </a:lnTo>
                  <a:lnTo>
                    <a:pt x="122631" y="283337"/>
                  </a:lnTo>
                  <a:lnTo>
                    <a:pt x="120853" y="283337"/>
                  </a:lnTo>
                  <a:lnTo>
                    <a:pt x="101574" y="288417"/>
                  </a:lnTo>
                  <a:lnTo>
                    <a:pt x="81229" y="292442"/>
                  </a:lnTo>
                  <a:lnTo>
                    <a:pt x="86004" y="290906"/>
                  </a:lnTo>
                  <a:lnTo>
                    <a:pt x="85547" y="290906"/>
                  </a:lnTo>
                  <a:lnTo>
                    <a:pt x="93548" y="289560"/>
                  </a:lnTo>
                  <a:lnTo>
                    <a:pt x="93903" y="289560"/>
                  </a:lnTo>
                  <a:lnTo>
                    <a:pt x="101866" y="287020"/>
                  </a:lnTo>
                  <a:lnTo>
                    <a:pt x="109499" y="285750"/>
                  </a:lnTo>
                  <a:lnTo>
                    <a:pt x="109639" y="285750"/>
                  </a:lnTo>
                  <a:lnTo>
                    <a:pt x="112496" y="284492"/>
                  </a:lnTo>
                  <a:lnTo>
                    <a:pt x="115544" y="284492"/>
                  </a:lnTo>
                  <a:lnTo>
                    <a:pt x="118351" y="283210"/>
                  </a:lnTo>
                  <a:lnTo>
                    <a:pt x="119291" y="283210"/>
                  </a:lnTo>
                  <a:lnTo>
                    <a:pt x="120459" y="280682"/>
                  </a:lnTo>
                  <a:lnTo>
                    <a:pt x="125374" y="280682"/>
                  </a:lnTo>
                  <a:lnTo>
                    <a:pt x="129387" y="279400"/>
                  </a:lnTo>
                  <a:lnTo>
                    <a:pt x="133464" y="279400"/>
                  </a:lnTo>
                  <a:lnTo>
                    <a:pt x="140881" y="277088"/>
                  </a:lnTo>
                  <a:lnTo>
                    <a:pt x="140208" y="277088"/>
                  </a:lnTo>
                  <a:lnTo>
                    <a:pt x="148615" y="275742"/>
                  </a:lnTo>
                  <a:lnTo>
                    <a:pt x="149225" y="275742"/>
                  </a:lnTo>
                  <a:lnTo>
                    <a:pt x="157530" y="273075"/>
                  </a:lnTo>
                  <a:lnTo>
                    <a:pt x="160896" y="270510"/>
                  </a:lnTo>
                  <a:lnTo>
                    <a:pt x="155727" y="270510"/>
                  </a:lnTo>
                  <a:lnTo>
                    <a:pt x="144576" y="275742"/>
                  </a:lnTo>
                  <a:lnTo>
                    <a:pt x="139230" y="275742"/>
                  </a:lnTo>
                  <a:lnTo>
                    <a:pt x="134327" y="278130"/>
                  </a:lnTo>
                  <a:lnTo>
                    <a:pt x="128841" y="278130"/>
                  </a:lnTo>
                  <a:lnTo>
                    <a:pt x="126263" y="279400"/>
                  </a:lnTo>
                  <a:lnTo>
                    <a:pt x="120967" y="279400"/>
                  </a:lnTo>
                  <a:lnTo>
                    <a:pt x="123748" y="278130"/>
                  </a:lnTo>
                  <a:lnTo>
                    <a:pt x="126568" y="278130"/>
                  </a:lnTo>
                  <a:lnTo>
                    <a:pt x="128905" y="277088"/>
                  </a:lnTo>
                  <a:lnTo>
                    <a:pt x="128473" y="277088"/>
                  </a:lnTo>
                  <a:lnTo>
                    <a:pt x="139992" y="274320"/>
                  </a:lnTo>
                  <a:lnTo>
                    <a:pt x="142748" y="273075"/>
                  </a:lnTo>
                  <a:lnTo>
                    <a:pt x="145097" y="271780"/>
                  </a:lnTo>
                  <a:lnTo>
                    <a:pt x="140779" y="273062"/>
                  </a:lnTo>
                  <a:lnTo>
                    <a:pt x="140703" y="271780"/>
                  </a:lnTo>
                  <a:lnTo>
                    <a:pt x="140614" y="270510"/>
                  </a:lnTo>
                  <a:lnTo>
                    <a:pt x="139992" y="270510"/>
                  </a:lnTo>
                  <a:lnTo>
                    <a:pt x="140017" y="270814"/>
                  </a:lnTo>
                  <a:lnTo>
                    <a:pt x="140131" y="271780"/>
                  </a:lnTo>
                  <a:lnTo>
                    <a:pt x="140233" y="273075"/>
                  </a:lnTo>
                  <a:lnTo>
                    <a:pt x="137490" y="274320"/>
                  </a:lnTo>
                  <a:lnTo>
                    <a:pt x="131851" y="274320"/>
                  </a:lnTo>
                  <a:lnTo>
                    <a:pt x="131445" y="273075"/>
                  </a:lnTo>
                  <a:lnTo>
                    <a:pt x="131445" y="274853"/>
                  </a:lnTo>
                  <a:lnTo>
                    <a:pt x="131445" y="275615"/>
                  </a:lnTo>
                  <a:lnTo>
                    <a:pt x="131445" y="275742"/>
                  </a:lnTo>
                  <a:lnTo>
                    <a:pt x="128104" y="275742"/>
                  </a:lnTo>
                  <a:lnTo>
                    <a:pt x="125361" y="277088"/>
                  </a:lnTo>
                  <a:lnTo>
                    <a:pt x="122770" y="277088"/>
                  </a:lnTo>
                  <a:lnTo>
                    <a:pt x="122389" y="277088"/>
                  </a:lnTo>
                  <a:lnTo>
                    <a:pt x="121056" y="278130"/>
                  </a:lnTo>
                  <a:lnTo>
                    <a:pt x="118567" y="278130"/>
                  </a:lnTo>
                  <a:lnTo>
                    <a:pt x="118567" y="279400"/>
                  </a:lnTo>
                  <a:lnTo>
                    <a:pt x="118465" y="280022"/>
                  </a:lnTo>
                  <a:lnTo>
                    <a:pt x="118351" y="280682"/>
                  </a:lnTo>
                  <a:lnTo>
                    <a:pt x="117932" y="280682"/>
                  </a:lnTo>
                  <a:lnTo>
                    <a:pt x="105600" y="285750"/>
                  </a:lnTo>
                  <a:lnTo>
                    <a:pt x="80200" y="290906"/>
                  </a:lnTo>
                  <a:lnTo>
                    <a:pt x="80454" y="290906"/>
                  </a:lnTo>
                  <a:lnTo>
                    <a:pt x="67652" y="294754"/>
                  </a:lnTo>
                  <a:lnTo>
                    <a:pt x="61988" y="294754"/>
                  </a:lnTo>
                  <a:lnTo>
                    <a:pt x="57238" y="295910"/>
                  </a:lnTo>
                  <a:lnTo>
                    <a:pt x="51828" y="295910"/>
                  </a:lnTo>
                  <a:lnTo>
                    <a:pt x="50977" y="296125"/>
                  </a:lnTo>
                  <a:lnTo>
                    <a:pt x="45351" y="298450"/>
                  </a:lnTo>
                  <a:lnTo>
                    <a:pt x="38874" y="299847"/>
                  </a:lnTo>
                  <a:lnTo>
                    <a:pt x="35039" y="299847"/>
                  </a:lnTo>
                  <a:lnTo>
                    <a:pt x="41275" y="298450"/>
                  </a:lnTo>
                  <a:lnTo>
                    <a:pt x="50977" y="296125"/>
                  </a:lnTo>
                  <a:lnTo>
                    <a:pt x="51473" y="295910"/>
                  </a:lnTo>
                  <a:lnTo>
                    <a:pt x="51828" y="295910"/>
                  </a:lnTo>
                  <a:lnTo>
                    <a:pt x="97307" y="285750"/>
                  </a:lnTo>
                  <a:lnTo>
                    <a:pt x="97675" y="285750"/>
                  </a:lnTo>
                  <a:lnTo>
                    <a:pt x="110490" y="280682"/>
                  </a:lnTo>
                  <a:lnTo>
                    <a:pt x="113182" y="280682"/>
                  </a:lnTo>
                  <a:lnTo>
                    <a:pt x="115989" y="279400"/>
                  </a:lnTo>
                  <a:lnTo>
                    <a:pt x="118567" y="279400"/>
                  </a:lnTo>
                  <a:lnTo>
                    <a:pt x="118567" y="278130"/>
                  </a:lnTo>
                  <a:lnTo>
                    <a:pt x="117284" y="278130"/>
                  </a:lnTo>
                  <a:lnTo>
                    <a:pt x="115646" y="279400"/>
                  </a:lnTo>
                  <a:lnTo>
                    <a:pt x="114096" y="279400"/>
                  </a:lnTo>
                  <a:lnTo>
                    <a:pt x="113728" y="278130"/>
                  </a:lnTo>
                  <a:lnTo>
                    <a:pt x="113588" y="278130"/>
                  </a:lnTo>
                  <a:lnTo>
                    <a:pt x="111810" y="279400"/>
                  </a:lnTo>
                  <a:lnTo>
                    <a:pt x="108077" y="280682"/>
                  </a:lnTo>
                  <a:lnTo>
                    <a:pt x="106146" y="280682"/>
                  </a:lnTo>
                  <a:lnTo>
                    <a:pt x="103682" y="283210"/>
                  </a:lnTo>
                  <a:lnTo>
                    <a:pt x="103555" y="280682"/>
                  </a:lnTo>
                  <a:lnTo>
                    <a:pt x="103047" y="279400"/>
                  </a:lnTo>
                  <a:lnTo>
                    <a:pt x="102933" y="280682"/>
                  </a:lnTo>
                  <a:lnTo>
                    <a:pt x="103225" y="282917"/>
                  </a:lnTo>
                  <a:lnTo>
                    <a:pt x="103276" y="283210"/>
                  </a:lnTo>
                  <a:lnTo>
                    <a:pt x="97091" y="283210"/>
                  </a:lnTo>
                  <a:lnTo>
                    <a:pt x="97091" y="284492"/>
                  </a:lnTo>
                  <a:lnTo>
                    <a:pt x="96685" y="284492"/>
                  </a:lnTo>
                  <a:lnTo>
                    <a:pt x="90081" y="285750"/>
                  </a:lnTo>
                  <a:lnTo>
                    <a:pt x="89941" y="284988"/>
                  </a:lnTo>
                  <a:lnTo>
                    <a:pt x="89852" y="284492"/>
                  </a:lnTo>
                  <a:lnTo>
                    <a:pt x="89712" y="283210"/>
                  </a:lnTo>
                  <a:lnTo>
                    <a:pt x="89255" y="283210"/>
                  </a:lnTo>
                  <a:lnTo>
                    <a:pt x="89344" y="284492"/>
                  </a:lnTo>
                  <a:lnTo>
                    <a:pt x="89738" y="285750"/>
                  </a:lnTo>
                  <a:lnTo>
                    <a:pt x="81241" y="287020"/>
                  </a:lnTo>
                  <a:lnTo>
                    <a:pt x="80797" y="287020"/>
                  </a:lnTo>
                  <a:lnTo>
                    <a:pt x="76123" y="289560"/>
                  </a:lnTo>
                  <a:lnTo>
                    <a:pt x="74383" y="289560"/>
                  </a:lnTo>
                  <a:lnTo>
                    <a:pt x="74256" y="288290"/>
                  </a:lnTo>
                  <a:lnTo>
                    <a:pt x="74231" y="287020"/>
                  </a:lnTo>
                  <a:lnTo>
                    <a:pt x="75717" y="287020"/>
                  </a:lnTo>
                  <a:lnTo>
                    <a:pt x="80111" y="285750"/>
                  </a:lnTo>
                  <a:lnTo>
                    <a:pt x="80251" y="285750"/>
                  </a:lnTo>
                  <a:lnTo>
                    <a:pt x="80797" y="287020"/>
                  </a:lnTo>
                  <a:lnTo>
                    <a:pt x="80746" y="285750"/>
                  </a:lnTo>
                  <a:lnTo>
                    <a:pt x="82423" y="285750"/>
                  </a:lnTo>
                  <a:lnTo>
                    <a:pt x="85699" y="284492"/>
                  </a:lnTo>
                  <a:lnTo>
                    <a:pt x="88950" y="283210"/>
                  </a:lnTo>
                  <a:lnTo>
                    <a:pt x="96227" y="280682"/>
                  </a:lnTo>
                  <a:lnTo>
                    <a:pt x="96443" y="280682"/>
                  </a:lnTo>
                  <a:lnTo>
                    <a:pt x="97091" y="284492"/>
                  </a:lnTo>
                  <a:lnTo>
                    <a:pt x="97040" y="281635"/>
                  </a:lnTo>
                  <a:lnTo>
                    <a:pt x="96913" y="280682"/>
                  </a:lnTo>
                  <a:lnTo>
                    <a:pt x="98640" y="280682"/>
                  </a:lnTo>
                  <a:lnTo>
                    <a:pt x="102616" y="279400"/>
                  </a:lnTo>
                  <a:lnTo>
                    <a:pt x="103047" y="279400"/>
                  </a:lnTo>
                  <a:lnTo>
                    <a:pt x="113030" y="278130"/>
                  </a:lnTo>
                  <a:lnTo>
                    <a:pt x="113588" y="278130"/>
                  </a:lnTo>
                  <a:lnTo>
                    <a:pt x="121412" y="275742"/>
                  </a:lnTo>
                  <a:lnTo>
                    <a:pt x="121843" y="275742"/>
                  </a:lnTo>
                  <a:lnTo>
                    <a:pt x="126542" y="274320"/>
                  </a:lnTo>
                  <a:lnTo>
                    <a:pt x="130721" y="273075"/>
                  </a:lnTo>
                  <a:lnTo>
                    <a:pt x="130937" y="273075"/>
                  </a:lnTo>
                  <a:lnTo>
                    <a:pt x="131089" y="274320"/>
                  </a:lnTo>
                  <a:lnTo>
                    <a:pt x="131445" y="275615"/>
                  </a:lnTo>
                  <a:lnTo>
                    <a:pt x="131445" y="274853"/>
                  </a:lnTo>
                  <a:lnTo>
                    <a:pt x="131368" y="273075"/>
                  </a:lnTo>
                  <a:lnTo>
                    <a:pt x="134086" y="273075"/>
                  </a:lnTo>
                  <a:lnTo>
                    <a:pt x="137020" y="270510"/>
                  </a:lnTo>
                  <a:lnTo>
                    <a:pt x="134239" y="270510"/>
                  </a:lnTo>
                  <a:lnTo>
                    <a:pt x="142989" y="266852"/>
                  </a:lnTo>
                  <a:lnTo>
                    <a:pt x="143344" y="266852"/>
                  </a:lnTo>
                  <a:lnTo>
                    <a:pt x="143446" y="267982"/>
                  </a:lnTo>
                  <a:lnTo>
                    <a:pt x="143992" y="267982"/>
                  </a:lnTo>
                  <a:lnTo>
                    <a:pt x="143713" y="266852"/>
                  </a:lnTo>
                  <a:lnTo>
                    <a:pt x="152196" y="266852"/>
                  </a:lnTo>
                  <a:lnTo>
                    <a:pt x="152146" y="265430"/>
                  </a:lnTo>
                  <a:lnTo>
                    <a:pt x="152120" y="264871"/>
                  </a:lnTo>
                  <a:lnTo>
                    <a:pt x="148717" y="265430"/>
                  </a:lnTo>
                  <a:lnTo>
                    <a:pt x="148602" y="264871"/>
                  </a:lnTo>
                  <a:lnTo>
                    <a:pt x="148551" y="264668"/>
                  </a:lnTo>
                  <a:lnTo>
                    <a:pt x="148463" y="265430"/>
                  </a:lnTo>
                  <a:lnTo>
                    <a:pt x="139738" y="266712"/>
                  </a:lnTo>
                  <a:lnTo>
                    <a:pt x="139331" y="265430"/>
                  </a:lnTo>
                  <a:lnTo>
                    <a:pt x="139331" y="266420"/>
                  </a:lnTo>
                  <a:lnTo>
                    <a:pt x="139331" y="266750"/>
                  </a:lnTo>
                  <a:lnTo>
                    <a:pt x="138734" y="266852"/>
                  </a:lnTo>
                  <a:lnTo>
                    <a:pt x="134150" y="269024"/>
                  </a:lnTo>
                  <a:lnTo>
                    <a:pt x="134150" y="270510"/>
                  </a:lnTo>
                  <a:lnTo>
                    <a:pt x="133527" y="270814"/>
                  </a:lnTo>
                  <a:lnTo>
                    <a:pt x="125882" y="273075"/>
                  </a:lnTo>
                  <a:lnTo>
                    <a:pt x="125882" y="274320"/>
                  </a:lnTo>
                  <a:lnTo>
                    <a:pt x="117233" y="274320"/>
                  </a:lnTo>
                  <a:lnTo>
                    <a:pt x="125564" y="273075"/>
                  </a:lnTo>
                  <a:lnTo>
                    <a:pt x="125882" y="273075"/>
                  </a:lnTo>
                  <a:lnTo>
                    <a:pt x="133870" y="270510"/>
                  </a:lnTo>
                  <a:lnTo>
                    <a:pt x="134150" y="270510"/>
                  </a:lnTo>
                  <a:lnTo>
                    <a:pt x="134150" y="269024"/>
                  </a:lnTo>
                  <a:lnTo>
                    <a:pt x="130987" y="270510"/>
                  </a:lnTo>
                  <a:lnTo>
                    <a:pt x="130492" y="268236"/>
                  </a:lnTo>
                  <a:lnTo>
                    <a:pt x="130441" y="267982"/>
                  </a:lnTo>
                  <a:lnTo>
                    <a:pt x="130441" y="270510"/>
                  </a:lnTo>
                  <a:lnTo>
                    <a:pt x="125882" y="270510"/>
                  </a:lnTo>
                  <a:lnTo>
                    <a:pt x="125145" y="270510"/>
                  </a:lnTo>
                  <a:lnTo>
                    <a:pt x="122402" y="273075"/>
                  </a:lnTo>
                  <a:lnTo>
                    <a:pt x="122440" y="270510"/>
                  </a:lnTo>
                  <a:lnTo>
                    <a:pt x="121970" y="270510"/>
                  </a:lnTo>
                  <a:lnTo>
                    <a:pt x="122034" y="273075"/>
                  </a:lnTo>
                  <a:lnTo>
                    <a:pt x="116903" y="273075"/>
                  </a:lnTo>
                  <a:lnTo>
                    <a:pt x="116674" y="274320"/>
                  </a:lnTo>
                  <a:lnTo>
                    <a:pt x="112687" y="274320"/>
                  </a:lnTo>
                  <a:lnTo>
                    <a:pt x="112572" y="273075"/>
                  </a:lnTo>
                  <a:lnTo>
                    <a:pt x="112534" y="275742"/>
                  </a:lnTo>
                  <a:lnTo>
                    <a:pt x="111747" y="275742"/>
                  </a:lnTo>
                  <a:lnTo>
                    <a:pt x="106603" y="277025"/>
                  </a:lnTo>
                  <a:lnTo>
                    <a:pt x="115874" y="275742"/>
                  </a:lnTo>
                  <a:lnTo>
                    <a:pt x="109740" y="277088"/>
                  </a:lnTo>
                  <a:lnTo>
                    <a:pt x="107226" y="277088"/>
                  </a:lnTo>
                  <a:lnTo>
                    <a:pt x="106311" y="277088"/>
                  </a:lnTo>
                  <a:lnTo>
                    <a:pt x="106070" y="277088"/>
                  </a:lnTo>
                  <a:lnTo>
                    <a:pt x="102031" y="277088"/>
                  </a:lnTo>
                  <a:lnTo>
                    <a:pt x="101663" y="275742"/>
                  </a:lnTo>
                  <a:lnTo>
                    <a:pt x="101625" y="278130"/>
                  </a:lnTo>
                  <a:lnTo>
                    <a:pt x="99415" y="278130"/>
                  </a:lnTo>
                  <a:lnTo>
                    <a:pt x="99910" y="279146"/>
                  </a:lnTo>
                  <a:lnTo>
                    <a:pt x="100037" y="279400"/>
                  </a:lnTo>
                  <a:lnTo>
                    <a:pt x="96393" y="280022"/>
                  </a:lnTo>
                  <a:lnTo>
                    <a:pt x="94310" y="280682"/>
                  </a:lnTo>
                  <a:lnTo>
                    <a:pt x="92494" y="280682"/>
                  </a:lnTo>
                  <a:lnTo>
                    <a:pt x="96393" y="280022"/>
                  </a:lnTo>
                  <a:lnTo>
                    <a:pt x="98336" y="279400"/>
                  </a:lnTo>
                  <a:lnTo>
                    <a:pt x="96532" y="279400"/>
                  </a:lnTo>
                  <a:lnTo>
                    <a:pt x="95961" y="278130"/>
                  </a:lnTo>
                  <a:lnTo>
                    <a:pt x="95923" y="279400"/>
                  </a:lnTo>
                  <a:lnTo>
                    <a:pt x="92113" y="279400"/>
                  </a:lnTo>
                  <a:lnTo>
                    <a:pt x="92100" y="280682"/>
                  </a:lnTo>
                  <a:lnTo>
                    <a:pt x="89179" y="281635"/>
                  </a:lnTo>
                  <a:lnTo>
                    <a:pt x="86182" y="283210"/>
                  </a:lnTo>
                  <a:lnTo>
                    <a:pt x="84366" y="283210"/>
                  </a:lnTo>
                  <a:lnTo>
                    <a:pt x="89179" y="281635"/>
                  </a:lnTo>
                  <a:lnTo>
                    <a:pt x="90995" y="280682"/>
                  </a:lnTo>
                  <a:lnTo>
                    <a:pt x="92100" y="280682"/>
                  </a:lnTo>
                  <a:lnTo>
                    <a:pt x="92100" y="279412"/>
                  </a:lnTo>
                  <a:lnTo>
                    <a:pt x="89103" y="280682"/>
                  </a:lnTo>
                  <a:lnTo>
                    <a:pt x="89179" y="280022"/>
                  </a:lnTo>
                  <a:lnTo>
                    <a:pt x="89255" y="279400"/>
                  </a:lnTo>
                  <a:lnTo>
                    <a:pt x="92087" y="279400"/>
                  </a:lnTo>
                  <a:lnTo>
                    <a:pt x="93751" y="278130"/>
                  </a:lnTo>
                  <a:lnTo>
                    <a:pt x="95923" y="278130"/>
                  </a:lnTo>
                  <a:lnTo>
                    <a:pt x="97790" y="277088"/>
                  </a:lnTo>
                  <a:lnTo>
                    <a:pt x="99250" y="277088"/>
                  </a:lnTo>
                  <a:lnTo>
                    <a:pt x="99822" y="275742"/>
                  </a:lnTo>
                  <a:lnTo>
                    <a:pt x="101092" y="275742"/>
                  </a:lnTo>
                  <a:lnTo>
                    <a:pt x="101574" y="277088"/>
                  </a:lnTo>
                  <a:lnTo>
                    <a:pt x="101625" y="275742"/>
                  </a:lnTo>
                  <a:lnTo>
                    <a:pt x="102374" y="275742"/>
                  </a:lnTo>
                  <a:lnTo>
                    <a:pt x="106883" y="274320"/>
                  </a:lnTo>
                  <a:lnTo>
                    <a:pt x="110401" y="274320"/>
                  </a:lnTo>
                  <a:lnTo>
                    <a:pt x="112039" y="273075"/>
                  </a:lnTo>
                  <a:lnTo>
                    <a:pt x="112242" y="274320"/>
                  </a:lnTo>
                  <a:lnTo>
                    <a:pt x="112534" y="274320"/>
                  </a:lnTo>
                  <a:lnTo>
                    <a:pt x="112534" y="273075"/>
                  </a:lnTo>
                  <a:lnTo>
                    <a:pt x="118033" y="270510"/>
                  </a:lnTo>
                  <a:lnTo>
                    <a:pt x="121259" y="270510"/>
                  </a:lnTo>
                  <a:lnTo>
                    <a:pt x="127190" y="267982"/>
                  </a:lnTo>
                  <a:lnTo>
                    <a:pt x="129463" y="266852"/>
                  </a:lnTo>
                  <a:lnTo>
                    <a:pt x="129806" y="266852"/>
                  </a:lnTo>
                  <a:lnTo>
                    <a:pt x="130263" y="267982"/>
                  </a:lnTo>
                  <a:lnTo>
                    <a:pt x="130314" y="266852"/>
                  </a:lnTo>
                  <a:lnTo>
                    <a:pt x="135661" y="266852"/>
                  </a:lnTo>
                  <a:lnTo>
                    <a:pt x="138595" y="264287"/>
                  </a:lnTo>
                  <a:lnTo>
                    <a:pt x="138772" y="264287"/>
                  </a:lnTo>
                  <a:lnTo>
                    <a:pt x="139331" y="266750"/>
                  </a:lnTo>
                  <a:lnTo>
                    <a:pt x="139331" y="266420"/>
                  </a:lnTo>
                  <a:lnTo>
                    <a:pt x="139242" y="264871"/>
                  </a:lnTo>
                  <a:lnTo>
                    <a:pt x="139141" y="260464"/>
                  </a:lnTo>
                  <a:lnTo>
                    <a:pt x="139014" y="259753"/>
                  </a:lnTo>
                  <a:lnTo>
                    <a:pt x="138645" y="258000"/>
                  </a:lnTo>
                  <a:lnTo>
                    <a:pt x="138607" y="257848"/>
                  </a:lnTo>
                  <a:lnTo>
                    <a:pt x="138480" y="256540"/>
                  </a:lnTo>
                  <a:lnTo>
                    <a:pt x="138391" y="255765"/>
                  </a:lnTo>
                  <a:lnTo>
                    <a:pt x="138341" y="256540"/>
                  </a:lnTo>
                  <a:lnTo>
                    <a:pt x="138252" y="264287"/>
                  </a:lnTo>
                  <a:lnTo>
                    <a:pt x="135953" y="264287"/>
                  </a:lnTo>
                  <a:lnTo>
                    <a:pt x="136080" y="259080"/>
                  </a:lnTo>
                  <a:lnTo>
                    <a:pt x="136105" y="257848"/>
                  </a:lnTo>
                  <a:lnTo>
                    <a:pt x="135978" y="256540"/>
                  </a:lnTo>
                  <a:lnTo>
                    <a:pt x="135864" y="255536"/>
                  </a:lnTo>
                  <a:lnTo>
                    <a:pt x="135839" y="255282"/>
                  </a:lnTo>
                  <a:lnTo>
                    <a:pt x="135102" y="255282"/>
                  </a:lnTo>
                  <a:lnTo>
                    <a:pt x="134899" y="256540"/>
                  </a:lnTo>
                  <a:lnTo>
                    <a:pt x="134912" y="260464"/>
                  </a:lnTo>
                  <a:lnTo>
                    <a:pt x="135051" y="261264"/>
                  </a:lnTo>
                  <a:lnTo>
                    <a:pt x="135166" y="264287"/>
                  </a:lnTo>
                  <a:lnTo>
                    <a:pt x="130683" y="264287"/>
                  </a:lnTo>
                  <a:lnTo>
                    <a:pt x="128308" y="266852"/>
                  </a:lnTo>
                  <a:lnTo>
                    <a:pt x="126377" y="266852"/>
                  </a:lnTo>
                  <a:lnTo>
                    <a:pt x="126263" y="264287"/>
                  </a:lnTo>
                  <a:lnTo>
                    <a:pt x="126149" y="251599"/>
                  </a:lnTo>
                  <a:lnTo>
                    <a:pt x="126072" y="229984"/>
                  </a:lnTo>
                  <a:lnTo>
                    <a:pt x="125806" y="229984"/>
                  </a:lnTo>
                  <a:lnTo>
                    <a:pt x="128879" y="228765"/>
                  </a:lnTo>
                  <a:lnTo>
                    <a:pt x="126187" y="228765"/>
                  </a:lnTo>
                  <a:lnTo>
                    <a:pt x="126174" y="226098"/>
                  </a:lnTo>
                  <a:lnTo>
                    <a:pt x="127266" y="226098"/>
                  </a:lnTo>
                  <a:lnTo>
                    <a:pt x="135636" y="223520"/>
                  </a:lnTo>
                  <a:lnTo>
                    <a:pt x="135839" y="223520"/>
                  </a:lnTo>
                  <a:lnTo>
                    <a:pt x="135890" y="222326"/>
                  </a:lnTo>
                  <a:lnTo>
                    <a:pt x="131191" y="222326"/>
                  </a:lnTo>
                  <a:lnTo>
                    <a:pt x="131521" y="219710"/>
                  </a:lnTo>
                  <a:lnTo>
                    <a:pt x="131318" y="219710"/>
                  </a:lnTo>
                  <a:lnTo>
                    <a:pt x="131241" y="208280"/>
                  </a:lnTo>
                  <a:lnTo>
                    <a:pt x="131064" y="207352"/>
                  </a:lnTo>
                  <a:lnTo>
                    <a:pt x="131013" y="207124"/>
                  </a:lnTo>
                  <a:lnTo>
                    <a:pt x="130924" y="206832"/>
                  </a:lnTo>
                  <a:lnTo>
                    <a:pt x="129806" y="204076"/>
                  </a:lnTo>
                  <a:lnTo>
                    <a:pt x="129679" y="203771"/>
                  </a:lnTo>
                  <a:lnTo>
                    <a:pt x="129578" y="203504"/>
                  </a:lnTo>
                  <a:lnTo>
                    <a:pt x="129501" y="203314"/>
                  </a:lnTo>
                  <a:lnTo>
                    <a:pt x="129641" y="201930"/>
                  </a:lnTo>
                  <a:lnTo>
                    <a:pt x="129806" y="200761"/>
                  </a:lnTo>
                  <a:lnTo>
                    <a:pt x="129921" y="198894"/>
                  </a:lnTo>
                  <a:lnTo>
                    <a:pt x="129959" y="198285"/>
                  </a:lnTo>
                  <a:lnTo>
                    <a:pt x="131724" y="198285"/>
                  </a:lnTo>
                  <a:lnTo>
                    <a:pt x="133324" y="200761"/>
                  </a:lnTo>
                  <a:lnTo>
                    <a:pt x="137960" y="200761"/>
                  </a:lnTo>
                  <a:lnTo>
                    <a:pt x="139344" y="203314"/>
                  </a:lnTo>
                  <a:lnTo>
                    <a:pt x="143954" y="203314"/>
                  </a:lnTo>
                  <a:lnTo>
                    <a:pt x="146507" y="204762"/>
                  </a:lnTo>
                  <a:lnTo>
                    <a:pt x="146189" y="204762"/>
                  </a:lnTo>
                  <a:lnTo>
                    <a:pt x="147701" y="207124"/>
                  </a:lnTo>
                  <a:lnTo>
                    <a:pt x="154101" y="207124"/>
                  </a:lnTo>
                  <a:lnTo>
                    <a:pt x="151980" y="203504"/>
                  </a:lnTo>
                  <a:lnTo>
                    <a:pt x="151866" y="203314"/>
                  </a:lnTo>
                  <a:lnTo>
                    <a:pt x="145084" y="203314"/>
                  </a:lnTo>
                  <a:lnTo>
                    <a:pt x="142443" y="200761"/>
                  </a:lnTo>
                  <a:lnTo>
                    <a:pt x="139890" y="200761"/>
                  </a:lnTo>
                  <a:lnTo>
                    <a:pt x="137629" y="198285"/>
                  </a:lnTo>
                  <a:lnTo>
                    <a:pt x="133667" y="198285"/>
                  </a:lnTo>
                  <a:lnTo>
                    <a:pt x="130492" y="196888"/>
                  </a:lnTo>
                  <a:lnTo>
                    <a:pt x="130035" y="196888"/>
                  </a:lnTo>
                  <a:lnTo>
                    <a:pt x="129908" y="183172"/>
                  </a:lnTo>
                  <a:lnTo>
                    <a:pt x="129806" y="179070"/>
                  </a:lnTo>
                  <a:lnTo>
                    <a:pt x="129717" y="177495"/>
                  </a:lnTo>
                  <a:lnTo>
                    <a:pt x="129159" y="174409"/>
                  </a:lnTo>
                  <a:lnTo>
                    <a:pt x="129184" y="170815"/>
                  </a:lnTo>
                  <a:lnTo>
                    <a:pt x="129298" y="167843"/>
                  </a:lnTo>
                  <a:lnTo>
                    <a:pt x="129413" y="165112"/>
                  </a:lnTo>
                  <a:lnTo>
                    <a:pt x="129984" y="160451"/>
                  </a:lnTo>
                  <a:lnTo>
                    <a:pt x="130035" y="160020"/>
                  </a:lnTo>
                  <a:lnTo>
                    <a:pt x="129844" y="158750"/>
                  </a:lnTo>
                  <a:lnTo>
                    <a:pt x="129768" y="152095"/>
                  </a:lnTo>
                  <a:lnTo>
                    <a:pt x="130136" y="150469"/>
                  </a:lnTo>
                  <a:lnTo>
                    <a:pt x="130263" y="149910"/>
                  </a:lnTo>
                  <a:lnTo>
                    <a:pt x="130111" y="149326"/>
                  </a:lnTo>
                  <a:lnTo>
                    <a:pt x="129273" y="146596"/>
                  </a:lnTo>
                  <a:lnTo>
                    <a:pt x="129159" y="146202"/>
                  </a:lnTo>
                  <a:lnTo>
                    <a:pt x="129120" y="145846"/>
                  </a:lnTo>
                  <a:lnTo>
                    <a:pt x="129120" y="184416"/>
                  </a:lnTo>
                  <a:lnTo>
                    <a:pt x="129070" y="210261"/>
                  </a:lnTo>
                  <a:lnTo>
                    <a:pt x="129082" y="194437"/>
                  </a:lnTo>
                  <a:lnTo>
                    <a:pt x="129120" y="184416"/>
                  </a:lnTo>
                  <a:lnTo>
                    <a:pt x="129120" y="145846"/>
                  </a:lnTo>
                  <a:lnTo>
                    <a:pt x="129057" y="145237"/>
                  </a:lnTo>
                  <a:lnTo>
                    <a:pt x="129057" y="217373"/>
                  </a:lnTo>
                  <a:lnTo>
                    <a:pt x="129044" y="219710"/>
                  </a:lnTo>
                  <a:lnTo>
                    <a:pt x="125552" y="219710"/>
                  </a:lnTo>
                  <a:lnTo>
                    <a:pt x="125603" y="220891"/>
                  </a:lnTo>
                  <a:lnTo>
                    <a:pt x="126873" y="222326"/>
                  </a:lnTo>
                  <a:lnTo>
                    <a:pt x="129044" y="222326"/>
                  </a:lnTo>
                  <a:lnTo>
                    <a:pt x="129044" y="224866"/>
                  </a:lnTo>
                  <a:lnTo>
                    <a:pt x="128574" y="224866"/>
                  </a:lnTo>
                  <a:lnTo>
                    <a:pt x="125310" y="226098"/>
                  </a:lnTo>
                  <a:lnTo>
                    <a:pt x="123494" y="226098"/>
                  </a:lnTo>
                  <a:lnTo>
                    <a:pt x="123494" y="236220"/>
                  </a:lnTo>
                  <a:lnTo>
                    <a:pt x="123863" y="234950"/>
                  </a:lnTo>
                  <a:lnTo>
                    <a:pt x="123799" y="232664"/>
                  </a:lnTo>
                  <a:lnTo>
                    <a:pt x="123621" y="232664"/>
                  </a:lnTo>
                  <a:lnTo>
                    <a:pt x="125514" y="229984"/>
                  </a:lnTo>
                  <a:lnTo>
                    <a:pt x="125450" y="228765"/>
                  </a:lnTo>
                  <a:lnTo>
                    <a:pt x="124434" y="229984"/>
                  </a:lnTo>
                  <a:lnTo>
                    <a:pt x="123977" y="229984"/>
                  </a:lnTo>
                  <a:lnTo>
                    <a:pt x="124015" y="228765"/>
                  </a:lnTo>
                  <a:lnTo>
                    <a:pt x="123647" y="228765"/>
                  </a:lnTo>
                  <a:lnTo>
                    <a:pt x="125374" y="226415"/>
                  </a:lnTo>
                  <a:lnTo>
                    <a:pt x="125463" y="226098"/>
                  </a:lnTo>
                  <a:lnTo>
                    <a:pt x="125590" y="226098"/>
                  </a:lnTo>
                  <a:lnTo>
                    <a:pt x="125526" y="229984"/>
                  </a:lnTo>
                  <a:lnTo>
                    <a:pt x="125412" y="266852"/>
                  </a:lnTo>
                  <a:lnTo>
                    <a:pt x="124180" y="266852"/>
                  </a:lnTo>
                  <a:lnTo>
                    <a:pt x="124066" y="259753"/>
                  </a:lnTo>
                  <a:lnTo>
                    <a:pt x="124002" y="242443"/>
                  </a:lnTo>
                  <a:lnTo>
                    <a:pt x="123761" y="241769"/>
                  </a:lnTo>
                  <a:lnTo>
                    <a:pt x="123659" y="241477"/>
                  </a:lnTo>
                  <a:lnTo>
                    <a:pt x="123494" y="241477"/>
                  </a:lnTo>
                  <a:lnTo>
                    <a:pt x="123494" y="266852"/>
                  </a:lnTo>
                  <a:lnTo>
                    <a:pt x="122110" y="266852"/>
                  </a:lnTo>
                  <a:lnTo>
                    <a:pt x="121983" y="247789"/>
                  </a:lnTo>
                  <a:lnTo>
                    <a:pt x="121602" y="247789"/>
                  </a:lnTo>
                  <a:lnTo>
                    <a:pt x="121678" y="232664"/>
                  </a:lnTo>
                  <a:lnTo>
                    <a:pt x="123164" y="232664"/>
                  </a:lnTo>
                  <a:lnTo>
                    <a:pt x="123088" y="248920"/>
                  </a:lnTo>
                  <a:lnTo>
                    <a:pt x="122974" y="254000"/>
                  </a:lnTo>
                  <a:lnTo>
                    <a:pt x="122872" y="256540"/>
                  </a:lnTo>
                  <a:lnTo>
                    <a:pt x="123012" y="257848"/>
                  </a:lnTo>
                  <a:lnTo>
                    <a:pt x="123024" y="258000"/>
                  </a:lnTo>
                  <a:lnTo>
                    <a:pt x="123139" y="259080"/>
                  </a:lnTo>
                  <a:lnTo>
                    <a:pt x="123215" y="259753"/>
                  </a:lnTo>
                  <a:lnTo>
                    <a:pt x="123291" y="260464"/>
                  </a:lnTo>
                  <a:lnTo>
                    <a:pt x="123380" y="261264"/>
                  </a:lnTo>
                  <a:lnTo>
                    <a:pt x="123494" y="226098"/>
                  </a:lnTo>
                  <a:lnTo>
                    <a:pt x="123151" y="226098"/>
                  </a:lnTo>
                  <a:lnTo>
                    <a:pt x="123151" y="228765"/>
                  </a:lnTo>
                  <a:lnTo>
                    <a:pt x="123151" y="229984"/>
                  </a:lnTo>
                  <a:lnTo>
                    <a:pt x="122085" y="229984"/>
                  </a:lnTo>
                  <a:lnTo>
                    <a:pt x="121729" y="231140"/>
                  </a:lnTo>
                  <a:lnTo>
                    <a:pt x="121691" y="231482"/>
                  </a:lnTo>
                  <a:lnTo>
                    <a:pt x="121704" y="229984"/>
                  </a:lnTo>
                  <a:lnTo>
                    <a:pt x="121780" y="228765"/>
                  </a:lnTo>
                  <a:lnTo>
                    <a:pt x="123151" y="228765"/>
                  </a:lnTo>
                  <a:lnTo>
                    <a:pt x="123151" y="226098"/>
                  </a:lnTo>
                  <a:lnTo>
                    <a:pt x="122605" y="226415"/>
                  </a:lnTo>
                  <a:lnTo>
                    <a:pt x="121196" y="227380"/>
                  </a:lnTo>
                  <a:lnTo>
                    <a:pt x="121119" y="247802"/>
                  </a:lnTo>
                  <a:lnTo>
                    <a:pt x="120726" y="248272"/>
                  </a:lnTo>
                  <a:lnTo>
                    <a:pt x="119341" y="250253"/>
                  </a:lnTo>
                  <a:lnTo>
                    <a:pt x="121119" y="250253"/>
                  </a:lnTo>
                  <a:lnTo>
                    <a:pt x="121069" y="266852"/>
                  </a:lnTo>
                  <a:lnTo>
                    <a:pt x="120789" y="266852"/>
                  </a:lnTo>
                  <a:lnTo>
                    <a:pt x="118465" y="267982"/>
                  </a:lnTo>
                  <a:lnTo>
                    <a:pt x="116395" y="267982"/>
                  </a:lnTo>
                  <a:lnTo>
                    <a:pt x="114185" y="270510"/>
                  </a:lnTo>
                  <a:lnTo>
                    <a:pt x="112534" y="270510"/>
                  </a:lnTo>
                  <a:lnTo>
                    <a:pt x="112268" y="270510"/>
                  </a:lnTo>
                  <a:lnTo>
                    <a:pt x="112166" y="267982"/>
                  </a:lnTo>
                  <a:lnTo>
                    <a:pt x="111836" y="265430"/>
                  </a:lnTo>
                  <a:lnTo>
                    <a:pt x="111721" y="264668"/>
                  </a:lnTo>
                  <a:lnTo>
                    <a:pt x="111594" y="262890"/>
                  </a:lnTo>
                  <a:lnTo>
                    <a:pt x="111493" y="260464"/>
                  </a:lnTo>
                  <a:lnTo>
                    <a:pt x="111379" y="257848"/>
                  </a:lnTo>
                  <a:lnTo>
                    <a:pt x="111239" y="256540"/>
                  </a:lnTo>
                  <a:lnTo>
                    <a:pt x="111150" y="255765"/>
                  </a:lnTo>
                  <a:lnTo>
                    <a:pt x="111099" y="270510"/>
                  </a:lnTo>
                  <a:lnTo>
                    <a:pt x="109093" y="270510"/>
                  </a:lnTo>
                  <a:lnTo>
                    <a:pt x="109016" y="270052"/>
                  </a:lnTo>
                  <a:lnTo>
                    <a:pt x="108889" y="268236"/>
                  </a:lnTo>
                  <a:lnTo>
                    <a:pt x="108889" y="266852"/>
                  </a:lnTo>
                  <a:lnTo>
                    <a:pt x="108661" y="265430"/>
                  </a:lnTo>
                  <a:lnTo>
                    <a:pt x="108623" y="261620"/>
                  </a:lnTo>
                  <a:lnTo>
                    <a:pt x="108127" y="260464"/>
                  </a:lnTo>
                  <a:lnTo>
                    <a:pt x="108013" y="255282"/>
                  </a:lnTo>
                  <a:lnTo>
                    <a:pt x="107962" y="254787"/>
                  </a:lnTo>
                  <a:lnTo>
                    <a:pt x="107886" y="254000"/>
                  </a:lnTo>
                  <a:lnTo>
                    <a:pt x="109410" y="251599"/>
                  </a:lnTo>
                  <a:lnTo>
                    <a:pt x="107683" y="251599"/>
                  </a:lnTo>
                  <a:lnTo>
                    <a:pt x="107530" y="250253"/>
                  </a:lnTo>
                  <a:lnTo>
                    <a:pt x="107442" y="248920"/>
                  </a:lnTo>
                  <a:lnTo>
                    <a:pt x="107315" y="243840"/>
                  </a:lnTo>
                  <a:lnTo>
                    <a:pt x="107251" y="242443"/>
                  </a:lnTo>
                  <a:lnTo>
                    <a:pt x="107010" y="241769"/>
                  </a:lnTo>
                  <a:lnTo>
                    <a:pt x="106908" y="241477"/>
                  </a:lnTo>
                  <a:lnTo>
                    <a:pt x="106819" y="240030"/>
                  </a:lnTo>
                  <a:lnTo>
                    <a:pt x="106654" y="240030"/>
                  </a:lnTo>
                  <a:lnTo>
                    <a:pt x="107276" y="238760"/>
                  </a:lnTo>
                  <a:lnTo>
                    <a:pt x="109093" y="238760"/>
                  </a:lnTo>
                  <a:lnTo>
                    <a:pt x="109042" y="241477"/>
                  </a:lnTo>
                  <a:lnTo>
                    <a:pt x="109524" y="241477"/>
                  </a:lnTo>
                  <a:lnTo>
                    <a:pt x="109601" y="243840"/>
                  </a:lnTo>
                  <a:lnTo>
                    <a:pt x="109715" y="248920"/>
                  </a:lnTo>
                  <a:lnTo>
                    <a:pt x="109804" y="249491"/>
                  </a:lnTo>
                  <a:lnTo>
                    <a:pt x="109931" y="250253"/>
                  </a:lnTo>
                  <a:lnTo>
                    <a:pt x="110007" y="251599"/>
                  </a:lnTo>
                  <a:lnTo>
                    <a:pt x="110299" y="251599"/>
                  </a:lnTo>
                  <a:lnTo>
                    <a:pt x="110401" y="252730"/>
                  </a:lnTo>
                  <a:lnTo>
                    <a:pt x="110515" y="254000"/>
                  </a:lnTo>
                  <a:lnTo>
                    <a:pt x="110617" y="254787"/>
                  </a:lnTo>
                  <a:lnTo>
                    <a:pt x="110693" y="255282"/>
                  </a:lnTo>
                  <a:lnTo>
                    <a:pt x="110794" y="256540"/>
                  </a:lnTo>
                  <a:lnTo>
                    <a:pt x="110909" y="257848"/>
                  </a:lnTo>
                  <a:lnTo>
                    <a:pt x="110985" y="259753"/>
                  </a:lnTo>
                  <a:lnTo>
                    <a:pt x="110896" y="252730"/>
                  </a:lnTo>
                  <a:lnTo>
                    <a:pt x="110807" y="251599"/>
                  </a:lnTo>
                  <a:lnTo>
                    <a:pt x="110655" y="251599"/>
                  </a:lnTo>
                  <a:lnTo>
                    <a:pt x="110553" y="250253"/>
                  </a:lnTo>
                  <a:lnTo>
                    <a:pt x="110439" y="248920"/>
                  </a:lnTo>
                  <a:lnTo>
                    <a:pt x="110337" y="247789"/>
                  </a:lnTo>
                  <a:lnTo>
                    <a:pt x="110286" y="247243"/>
                  </a:lnTo>
                  <a:lnTo>
                    <a:pt x="110159" y="244830"/>
                  </a:lnTo>
                  <a:lnTo>
                    <a:pt x="110096" y="240030"/>
                  </a:lnTo>
                  <a:lnTo>
                    <a:pt x="110020" y="239674"/>
                  </a:lnTo>
                  <a:lnTo>
                    <a:pt x="109956" y="239344"/>
                  </a:lnTo>
                  <a:lnTo>
                    <a:pt x="109842" y="238760"/>
                  </a:lnTo>
                  <a:lnTo>
                    <a:pt x="110794" y="238760"/>
                  </a:lnTo>
                  <a:lnTo>
                    <a:pt x="113626" y="237578"/>
                  </a:lnTo>
                  <a:lnTo>
                    <a:pt x="113880" y="237578"/>
                  </a:lnTo>
                  <a:lnTo>
                    <a:pt x="115595" y="236220"/>
                  </a:lnTo>
                  <a:lnTo>
                    <a:pt x="116420" y="234950"/>
                  </a:lnTo>
                  <a:lnTo>
                    <a:pt x="117716" y="234950"/>
                  </a:lnTo>
                  <a:lnTo>
                    <a:pt x="120738" y="232664"/>
                  </a:lnTo>
                  <a:lnTo>
                    <a:pt x="116852" y="232664"/>
                  </a:lnTo>
                  <a:lnTo>
                    <a:pt x="115747" y="234950"/>
                  </a:lnTo>
                  <a:lnTo>
                    <a:pt x="114427" y="234950"/>
                  </a:lnTo>
                  <a:lnTo>
                    <a:pt x="113207" y="236220"/>
                  </a:lnTo>
                  <a:lnTo>
                    <a:pt x="109601" y="236220"/>
                  </a:lnTo>
                  <a:lnTo>
                    <a:pt x="109575" y="234950"/>
                  </a:lnTo>
                  <a:lnTo>
                    <a:pt x="109080" y="234950"/>
                  </a:lnTo>
                  <a:lnTo>
                    <a:pt x="112991" y="232664"/>
                  </a:lnTo>
                  <a:lnTo>
                    <a:pt x="117094" y="229984"/>
                  </a:lnTo>
                  <a:lnTo>
                    <a:pt x="116928" y="229984"/>
                  </a:lnTo>
                  <a:lnTo>
                    <a:pt x="120624" y="228765"/>
                  </a:lnTo>
                  <a:lnTo>
                    <a:pt x="121132" y="228765"/>
                  </a:lnTo>
                  <a:lnTo>
                    <a:pt x="121132" y="227380"/>
                  </a:lnTo>
                  <a:lnTo>
                    <a:pt x="119735" y="228180"/>
                  </a:lnTo>
                  <a:lnTo>
                    <a:pt x="118770" y="228765"/>
                  </a:lnTo>
                  <a:lnTo>
                    <a:pt x="112458" y="228765"/>
                  </a:lnTo>
                  <a:lnTo>
                    <a:pt x="114833" y="229984"/>
                  </a:lnTo>
                  <a:lnTo>
                    <a:pt x="114401" y="229984"/>
                  </a:lnTo>
                  <a:lnTo>
                    <a:pt x="109042" y="232664"/>
                  </a:lnTo>
                  <a:lnTo>
                    <a:pt x="108813" y="232664"/>
                  </a:lnTo>
                  <a:lnTo>
                    <a:pt x="108813" y="236220"/>
                  </a:lnTo>
                  <a:lnTo>
                    <a:pt x="108369" y="237578"/>
                  </a:lnTo>
                  <a:lnTo>
                    <a:pt x="107022" y="237578"/>
                  </a:lnTo>
                  <a:lnTo>
                    <a:pt x="106946" y="236893"/>
                  </a:lnTo>
                  <a:lnTo>
                    <a:pt x="106870" y="236220"/>
                  </a:lnTo>
                  <a:lnTo>
                    <a:pt x="106375" y="236220"/>
                  </a:lnTo>
                  <a:lnTo>
                    <a:pt x="108419" y="234950"/>
                  </a:lnTo>
                  <a:lnTo>
                    <a:pt x="108597" y="234950"/>
                  </a:lnTo>
                  <a:lnTo>
                    <a:pt x="108610" y="236220"/>
                  </a:lnTo>
                  <a:lnTo>
                    <a:pt x="108813" y="236220"/>
                  </a:lnTo>
                  <a:lnTo>
                    <a:pt x="108813" y="232664"/>
                  </a:lnTo>
                  <a:lnTo>
                    <a:pt x="106959" y="232664"/>
                  </a:lnTo>
                  <a:lnTo>
                    <a:pt x="106578" y="234543"/>
                  </a:lnTo>
                  <a:lnTo>
                    <a:pt x="106502" y="234950"/>
                  </a:lnTo>
                  <a:lnTo>
                    <a:pt x="105003" y="234950"/>
                  </a:lnTo>
                  <a:lnTo>
                    <a:pt x="104292" y="236220"/>
                  </a:lnTo>
                  <a:lnTo>
                    <a:pt x="104317" y="238760"/>
                  </a:lnTo>
                  <a:lnTo>
                    <a:pt x="105143" y="240030"/>
                  </a:lnTo>
                  <a:lnTo>
                    <a:pt x="105359" y="241477"/>
                  </a:lnTo>
                  <a:lnTo>
                    <a:pt x="105283" y="245122"/>
                  </a:lnTo>
                  <a:lnTo>
                    <a:pt x="105816" y="246507"/>
                  </a:lnTo>
                  <a:lnTo>
                    <a:pt x="105943" y="247789"/>
                  </a:lnTo>
                  <a:lnTo>
                    <a:pt x="106057" y="251599"/>
                  </a:lnTo>
                  <a:lnTo>
                    <a:pt x="101765" y="251599"/>
                  </a:lnTo>
                  <a:lnTo>
                    <a:pt x="103276" y="254000"/>
                  </a:lnTo>
                  <a:lnTo>
                    <a:pt x="106070" y="254000"/>
                  </a:lnTo>
                  <a:lnTo>
                    <a:pt x="106121" y="254787"/>
                  </a:lnTo>
                  <a:lnTo>
                    <a:pt x="106248" y="257848"/>
                  </a:lnTo>
                  <a:lnTo>
                    <a:pt x="106489" y="257848"/>
                  </a:lnTo>
                  <a:lnTo>
                    <a:pt x="106514" y="260464"/>
                  </a:lnTo>
                  <a:lnTo>
                    <a:pt x="107035" y="260464"/>
                  </a:lnTo>
                  <a:lnTo>
                    <a:pt x="106934" y="262890"/>
                  </a:lnTo>
                  <a:lnTo>
                    <a:pt x="107226" y="264287"/>
                  </a:lnTo>
                  <a:lnTo>
                    <a:pt x="104000" y="264287"/>
                  </a:lnTo>
                  <a:lnTo>
                    <a:pt x="105422" y="266852"/>
                  </a:lnTo>
                  <a:lnTo>
                    <a:pt x="107251" y="266852"/>
                  </a:lnTo>
                  <a:lnTo>
                    <a:pt x="107200" y="267512"/>
                  </a:lnTo>
                  <a:lnTo>
                    <a:pt x="107086" y="269240"/>
                  </a:lnTo>
                  <a:lnTo>
                    <a:pt x="106972" y="270510"/>
                  </a:lnTo>
                  <a:lnTo>
                    <a:pt x="106502" y="270510"/>
                  </a:lnTo>
                  <a:lnTo>
                    <a:pt x="105803" y="273075"/>
                  </a:lnTo>
                  <a:lnTo>
                    <a:pt x="102323" y="273075"/>
                  </a:lnTo>
                  <a:lnTo>
                    <a:pt x="98818" y="274320"/>
                  </a:lnTo>
                  <a:lnTo>
                    <a:pt x="92163" y="276872"/>
                  </a:lnTo>
                  <a:lnTo>
                    <a:pt x="92176" y="275742"/>
                  </a:lnTo>
                  <a:lnTo>
                    <a:pt x="89230" y="275742"/>
                  </a:lnTo>
                  <a:lnTo>
                    <a:pt x="90004" y="277088"/>
                  </a:lnTo>
                  <a:lnTo>
                    <a:pt x="88684" y="277088"/>
                  </a:lnTo>
                  <a:lnTo>
                    <a:pt x="85255" y="278130"/>
                  </a:lnTo>
                  <a:lnTo>
                    <a:pt x="83248" y="279400"/>
                  </a:lnTo>
                  <a:lnTo>
                    <a:pt x="88684" y="279400"/>
                  </a:lnTo>
                  <a:lnTo>
                    <a:pt x="88671" y="280682"/>
                  </a:lnTo>
                  <a:lnTo>
                    <a:pt x="84048" y="281940"/>
                  </a:lnTo>
                  <a:lnTo>
                    <a:pt x="84010" y="283210"/>
                  </a:lnTo>
                  <a:lnTo>
                    <a:pt x="83972" y="284492"/>
                  </a:lnTo>
                  <a:lnTo>
                    <a:pt x="76809" y="285750"/>
                  </a:lnTo>
                  <a:lnTo>
                    <a:pt x="81191" y="284492"/>
                  </a:lnTo>
                  <a:lnTo>
                    <a:pt x="83756" y="283210"/>
                  </a:lnTo>
                  <a:lnTo>
                    <a:pt x="84010" y="283210"/>
                  </a:lnTo>
                  <a:lnTo>
                    <a:pt x="84010" y="281952"/>
                  </a:lnTo>
                  <a:lnTo>
                    <a:pt x="80124" y="283210"/>
                  </a:lnTo>
                  <a:lnTo>
                    <a:pt x="80086" y="282917"/>
                  </a:lnTo>
                  <a:lnTo>
                    <a:pt x="79971" y="281940"/>
                  </a:lnTo>
                  <a:lnTo>
                    <a:pt x="79933" y="281635"/>
                  </a:lnTo>
                  <a:lnTo>
                    <a:pt x="79819" y="280682"/>
                  </a:lnTo>
                  <a:lnTo>
                    <a:pt x="79984" y="280682"/>
                  </a:lnTo>
                  <a:lnTo>
                    <a:pt x="82791" y="279400"/>
                  </a:lnTo>
                  <a:lnTo>
                    <a:pt x="83248" y="279400"/>
                  </a:lnTo>
                  <a:lnTo>
                    <a:pt x="83261" y="275742"/>
                  </a:lnTo>
                  <a:lnTo>
                    <a:pt x="86258" y="275742"/>
                  </a:lnTo>
                  <a:lnTo>
                    <a:pt x="85077" y="274320"/>
                  </a:lnTo>
                  <a:lnTo>
                    <a:pt x="83235" y="274320"/>
                  </a:lnTo>
                  <a:lnTo>
                    <a:pt x="83159" y="273075"/>
                  </a:lnTo>
                  <a:lnTo>
                    <a:pt x="83045" y="270814"/>
                  </a:lnTo>
                  <a:lnTo>
                    <a:pt x="82931" y="267512"/>
                  </a:lnTo>
                  <a:lnTo>
                    <a:pt x="82905" y="266852"/>
                  </a:lnTo>
                  <a:lnTo>
                    <a:pt x="82715" y="266852"/>
                  </a:lnTo>
                  <a:lnTo>
                    <a:pt x="82600" y="264668"/>
                  </a:lnTo>
                  <a:lnTo>
                    <a:pt x="82537" y="262890"/>
                  </a:lnTo>
                  <a:lnTo>
                    <a:pt x="82753" y="262890"/>
                  </a:lnTo>
                  <a:lnTo>
                    <a:pt x="84328" y="264287"/>
                  </a:lnTo>
                  <a:lnTo>
                    <a:pt x="88265" y="264287"/>
                  </a:lnTo>
                  <a:lnTo>
                    <a:pt x="88404" y="262890"/>
                  </a:lnTo>
                  <a:lnTo>
                    <a:pt x="86067" y="262890"/>
                  </a:lnTo>
                  <a:lnTo>
                    <a:pt x="84353" y="261620"/>
                  </a:lnTo>
                  <a:lnTo>
                    <a:pt x="82486" y="261620"/>
                  </a:lnTo>
                  <a:lnTo>
                    <a:pt x="82448" y="255282"/>
                  </a:lnTo>
                  <a:lnTo>
                    <a:pt x="81978" y="254000"/>
                  </a:lnTo>
                  <a:lnTo>
                    <a:pt x="82080" y="247789"/>
                  </a:lnTo>
                  <a:lnTo>
                    <a:pt x="82207" y="246507"/>
                  </a:lnTo>
                  <a:lnTo>
                    <a:pt x="82308" y="241477"/>
                  </a:lnTo>
                  <a:lnTo>
                    <a:pt x="82423" y="239026"/>
                  </a:lnTo>
                  <a:lnTo>
                    <a:pt x="82448" y="238760"/>
                  </a:lnTo>
                  <a:lnTo>
                    <a:pt x="82626" y="237578"/>
                  </a:lnTo>
                  <a:lnTo>
                    <a:pt x="82727" y="236893"/>
                  </a:lnTo>
                  <a:lnTo>
                    <a:pt x="82829" y="236220"/>
                  </a:lnTo>
                  <a:lnTo>
                    <a:pt x="83235" y="236220"/>
                  </a:lnTo>
                  <a:lnTo>
                    <a:pt x="87833" y="237578"/>
                  </a:lnTo>
                  <a:lnTo>
                    <a:pt x="89954" y="237578"/>
                  </a:lnTo>
                  <a:lnTo>
                    <a:pt x="90233" y="236220"/>
                  </a:lnTo>
                  <a:lnTo>
                    <a:pt x="83527" y="234950"/>
                  </a:lnTo>
                  <a:lnTo>
                    <a:pt x="82918" y="234950"/>
                  </a:lnTo>
                  <a:lnTo>
                    <a:pt x="83273" y="231140"/>
                  </a:lnTo>
                  <a:lnTo>
                    <a:pt x="83388" y="229984"/>
                  </a:lnTo>
                  <a:lnTo>
                    <a:pt x="83502" y="228765"/>
                  </a:lnTo>
                  <a:lnTo>
                    <a:pt x="83616" y="224104"/>
                  </a:lnTo>
                  <a:lnTo>
                    <a:pt x="83642" y="223520"/>
                  </a:lnTo>
                  <a:lnTo>
                    <a:pt x="83820" y="223520"/>
                  </a:lnTo>
                  <a:lnTo>
                    <a:pt x="83604" y="222326"/>
                  </a:lnTo>
                  <a:lnTo>
                    <a:pt x="83680" y="206019"/>
                  </a:lnTo>
                  <a:lnTo>
                    <a:pt x="83693" y="204762"/>
                  </a:lnTo>
                  <a:lnTo>
                    <a:pt x="84010" y="204762"/>
                  </a:lnTo>
                  <a:lnTo>
                    <a:pt x="87185" y="207124"/>
                  </a:lnTo>
                  <a:lnTo>
                    <a:pt x="90919" y="207124"/>
                  </a:lnTo>
                  <a:lnTo>
                    <a:pt x="94970" y="209575"/>
                  </a:lnTo>
                  <a:lnTo>
                    <a:pt x="95034" y="209067"/>
                  </a:lnTo>
                  <a:lnTo>
                    <a:pt x="95313" y="207352"/>
                  </a:lnTo>
                  <a:lnTo>
                    <a:pt x="95351" y="207124"/>
                  </a:lnTo>
                  <a:lnTo>
                    <a:pt x="91503" y="207124"/>
                  </a:lnTo>
                  <a:lnTo>
                    <a:pt x="88366" y="204762"/>
                  </a:lnTo>
                  <a:lnTo>
                    <a:pt x="88785" y="204762"/>
                  </a:lnTo>
                  <a:lnTo>
                    <a:pt x="84747" y="203314"/>
                  </a:lnTo>
                  <a:lnTo>
                    <a:pt x="83781" y="203314"/>
                  </a:lnTo>
                  <a:lnTo>
                    <a:pt x="83718" y="203771"/>
                  </a:lnTo>
                  <a:lnTo>
                    <a:pt x="83781" y="198894"/>
                  </a:lnTo>
                  <a:lnTo>
                    <a:pt x="83807" y="193116"/>
                  </a:lnTo>
                  <a:lnTo>
                    <a:pt x="83921" y="192100"/>
                  </a:lnTo>
                  <a:lnTo>
                    <a:pt x="84010" y="190322"/>
                  </a:lnTo>
                  <a:lnTo>
                    <a:pt x="84188" y="190322"/>
                  </a:lnTo>
                  <a:lnTo>
                    <a:pt x="84582" y="188061"/>
                  </a:lnTo>
                  <a:lnTo>
                    <a:pt x="84531" y="185483"/>
                  </a:lnTo>
                  <a:lnTo>
                    <a:pt x="84378" y="184150"/>
                  </a:lnTo>
                  <a:lnTo>
                    <a:pt x="84302" y="183769"/>
                  </a:lnTo>
                  <a:lnTo>
                    <a:pt x="84188" y="183172"/>
                  </a:lnTo>
                  <a:lnTo>
                    <a:pt x="84137" y="182880"/>
                  </a:lnTo>
                  <a:lnTo>
                    <a:pt x="84048" y="182372"/>
                  </a:lnTo>
                  <a:lnTo>
                    <a:pt x="83921" y="181724"/>
                  </a:lnTo>
                  <a:lnTo>
                    <a:pt x="90678" y="181724"/>
                  </a:lnTo>
                  <a:lnTo>
                    <a:pt x="92684" y="184150"/>
                  </a:lnTo>
                  <a:lnTo>
                    <a:pt x="97815" y="184150"/>
                  </a:lnTo>
                  <a:lnTo>
                    <a:pt x="99098" y="185483"/>
                  </a:lnTo>
                  <a:lnTo>
                    <a:pt x="100444" y="185483"/>
                  </a:lnTo>
                  <a:lnTo>
                    <a:pt x="102082" y="188061"/>
                  </a:lnTo>
                  <a:lnTo>
                    <a:pt x="107111" y="188061"/>
                  </a:lnTo>
                  <a:lnTo>
                    <a:pt x="111429" y="190322"/>
                  </a:lnTo>
                  <a:lnTo>
                    <a:pt x="111023" y="190322"/>
                  </a:lnTo>
                  <a:lnTo>
                    <a:pt x="116979" y="191782"/>
                  </a:lnTo>
                  <a:lnTo>
                    <a:pt x="121412" y="194043"/>
                  </a:lnTo>
                  <a:lnTo>
                    <a:pt x="122237" y="194437"/>
                  </a:lnTo>
                  <a:lnTo>
                    <a:pt x="123672" y="196367"/>
                  </a:lnTo>
                  <a:lnTo>
                    <a:pt x="124079" y="196888"/>
                  </a:lnTo>
                  <a:lnTo>
                    <a:pt x="126111" y="198285"/>
                  </a:lnTo>
                  <a:lnTo>
                    <a:pt x="128562" y="198285"/>
                  </a:lnTo>
                  <a:lnTo>
                    <a:pt x="128587" y="204762"/>
                  </a:lnTo>
                  <a:lnTo>
                    <a:pt x="128689" y="207352"/>
                  </a:lnTo>
                  <a:lnTo>
                    <a:pt x="128346" y="208280"/>
                  </a:lnTo>
                  <a:lnTo>
                    <a:pt x="127863" y="210426"/>
                  </a:lnTo>
                  <a:lnTo>
                    <a:pt x="127787" y="210921"/>
                  </a:lnTo>
                  <a:lnTo>
                    <a:pt x="128041" y="212140"/>
                  </a:lnTo>
                  <a:lnTo>
                    <a:pt x="128143" y="212623"/>
                  </a:lnTo>
                  <a:lnTo>
                    <a:pt x="128193" y="212928"/>
                  </a:lnTo>
                  <a:lnTo>
                    <a:pt x="128295" y="213398"/>
                  </a:lnTo>
                  <a:lnTo>
                    <a:pt x="128371" y="214947"/>
                  </a:lnTo>
                  <a:lnTo>
                    <a:pt x="128460" y="216001"/>
                  </a:lnTo>
                  <a:lnTo>
                    <a:pt x="129057" y="217373"/>
                  </a:lnTo>
                  <a:lnTo>
                    <a:pt x="129057" y="145237"/>
                  </a:lnTo>
                  <a:lnTo>
                    <a:pt x="129032" y="144983"/>
                  </a:lnTo>
                  <a:lnTo>
                    <a:pt x="128917" y="143179"/>
                  </a:lnTo>
                  <a:lnTo>
                    <a:pt x="128841" y="140970"/>
                  </a:lnTo>
                  <a:lnTo>
                    <a:pt x="129705" y="137160"/>
                  </a:lnTo>
                  <a:lnTo>
                    <a:pt x="129578" y="133362"/>
                  </a:lnTo>
                  <a:lnTo>
                    <a:pt x="129451" y="127025"/>
                  </a:lnTo>
                  <a:lnTo>
                    <a:pt x="129387" y="123190"/>
                  </a:lnTo>
                  <a:lnTo>
                    <a:pt x="129298" y="121920"/>
                  </a:lnTo>
                  <a:lnTo>
                    <a:pt x="129209" y="120650"/>
                  </a:lnTo>
                  <a:lnTo>
                    <a:pt x="131838" y="123190"/>
                  </a:lnTo>
                  <a:lnTo>
                    <a:pt x="133096" y="123190"/>
                  </a:lnTo>
                  <a:lnTo>
                    <a:pt x="133515" y="120650"/>
                  </a:lnTo>
                  <a:lnTo>
                    <a:pt x="130390" y="120650"/>
                  </a:lnTo>
                  <a:lnTo>
                    <a:pt x="129171" y="118110"/>
                  </a:lnTo>
                  <a:lnTo>
                    <a:pt x="128841" y="115582"/>
                  </a:lnTo>
                  <a:lnTo>
                    <a:pt x="128943" y="111760"/>
                  </a:lnTo>
                  <a:lnTo>
                    <a:pt x="129019" y="109245"/>
                  </a:lnTo>
                  <a:lnTo>
                    <a:pt x="129120" y="107950"/>
                  </a:lnTo>
                  <a:lnTo>
                    <a:pt x="128955" y="107950"/>
                  </a:lnTo>
                  <a:lnTo>
                    <a:pt x="128955" y="105410"/>
                  </a:lnTo>
                  <a:lnTo>
                    <a:pt x="131483" y="105410"/>
                  </a:lnTo>
                  <a:lnTo>
                    <a:pt x="130365" y="102908"/>
                  </a:lnTo>
                  <a:lnTo>
                    <a:pt x="129032" y="102908"/>
                  </a:lnTo>
                  <a:lnTo>
                    <a:pt x="129527" y="101663"/>
                  </a:lnTo>
                  <a:lnTo>
                    <a:pt x="129286" y="99060"/>
                  </a:lnTo>
                  <a:lnTo>
                    <a:pt x="129413" y="97790"/>
                  </a:lnTo>
                  <a:lnTo>
                    <a:pt x="129501" y="96951"/>
                  </a:lnTo>
                  <a:lnTo>
                    <a:pt x="129603" y="95250"/>
                  </a:lnTo>
                  <a:lnTo>
                    <a:pt x="129921" y="95250"/>
                  </a:lnTo>
                  <a:lnTo>
                    <a:pt x="130136" y="92837"/>
                  </a:lnTo>
                  <a:lnTo>
                    <a:pt x="131546" y="92837"/>
                  </a:lnTo>
                  <a:lnTo>
                    <a:pt x="131330" y="92379"/>
                  </a:lnTo>
                  <a:lnTo>
                    <a:pt x="130924" y="91440"/>
                  </a:lnTo>
                  <a:lnTo>
                    <a:pt x="130810" y="90170"/>
                  </a:lnTo>
                  <a:lnTo>
                    <a:pt x="130213" y="90170"/>
                  </a:lnTo>
                  <a:lnTo>
                    <a:pt x="130289" y="86360"/>
                  </a:lnTo>
                  <a:lnTo>
                    <a:pt x="133108" y="86360"/>
                  </a:lnTo>
                  <a:lnTo>
                    <a:pt x="130111" y="82550"/>
                  </a:lnTo>
                  <a:lnTo>
                    <a:pt x="130009" y="80010"/>
                  </a:lnTo>
                  <a:lnTo>
                    <a:pt x="129578" y="76200"/>
                  </a:lnTo>
                  <a:lnTo>
                    <a:pt x="129501" y="74930"/>
                  </a:lnTo>
                  <a:lnTo>
                    <a:pt x="129374" y="72390"/>
                  </a:lnTo>
                  <a:lnTo>
                    <a:pt x="129324" y="71120"/>
                  </a:lnTo>
                  <a:lnTo>
                    <a:pt x="129209" y="69850"/>
                  </a:lnTo>
                  <a:lnTo>
                    <a:pt x="129730" y="67310"/>
                  </a:lnTo>
                  <a:lnTo>
                    <a:pt x="130175" y="63500"/>
                  </a:lnTo>
                  <a:lnTo>
                    <a:pt x="130124" y="60960"/>
                  </a:lnTo>
                  <a:lnTo>
                    <a:pt x="129717" y="58420"/>
                  </a:lnTo>
                  <a:lnTo>
                    <a:pt x="129616" y="52070"/>
                  </a:lnTo>
                  <a:lnTo>
                    <a:pt x="129552" y="50812"/>
                  </a:lnTo>
                  <a:lnTo>
                    <a:pt x="135966" y="54610"/>
                  </a:lnTo>
                  <a:lnTo>
                    <a:pt x="142570" y="60960"/>
                  </a:lnTo>
                  <a:lnTo>
                    <a:pt x="148793" y="64770"/>
                  </a:lnTo>
                  <a:lnTo>
                    <a:pt x="153809" y="69850"/>
                  </a:lnTo>
                  <a:lnTo>
                    <a:pt x="159956" y="73660"/>
                  </a:lnTo>
                  <a:lnTo>
                    <a:pt x="164655" y="77470"/>
                  </a:lnTo>
                  <a:lnTo>
                    <a:pt x="164985" y="77470"/>
                  </a:lnTo>
                  <a:lnTo>
                    <a:pt x="165150" y="80010"/>
                  </a:lnTo>
                  <a:lnTo>
                    <a:pt x="164541" y="82550"/>
                  </a:lnTo>
                  <a:lnTo>
                    <a:pt x="164744" y="82550"/>
                  </a:lnTo>
                  <a:lnTo>
                    <a:pt x="164896" y="83820"/>
                  </a:lnTo>
                  <a:lnTo>
                    <a:pt x="164998" y="88595"/>
                  </a:lnTo>
                  <a:lnTo>
                    <a:pt x="165100" y="89115"/>
                  </a:lnTo>
                  <a:lnTo>
                    <a:pt x="165633" y="90170"/>
                  </a:lnTo>
                  <a:lnTo>
                    <a:pt x="164820" y="92316"/>
                  </a:lnTo>
                  <a:lnTo>
                    <a:pt x="164795" y="102908"/>
                  </a:lnTo>
                  <a:lnTo>
                    <a:pt x="164414" y="105410"/>
                  </a:lnTo>
                  <a:lnTo>
                    <a:pt x="158165" y="101663"/>
                  </a:lnTo>
                  <a:lnTo>
                    <a:pt x="150469" y="96520"/>
                  </a:lnTo>
                  <a:lnTo>
                    <a:pt x="149123" y="96520"/>
                  </a:lnTo>
                  <a:lnTo>
                    <a:pt x="150329" y="99060"/>
                  </a:lnTo>
                  <a:lnTo>
                    <a:pt x="152412" y="99060"/>
                  </a:lnTo>
                  <a:lnTo>
                    <a:pt x="164553" y="107950"/>
                  </a:lnTo>
                  <a:lnTo>
                    <a:pt x="164655" y="111760"/>
                  </a:lnTo>
                  <a:lnTo>
                    <a:pt x="164782" y="113030"/>
                  </a:lnTo>
                  <a:lnTo>
                    <a:pt x="164896" y="114160"/>
                  </a:lnTo>
                  <a:lnTo>
                    <a:pt x="164922" y="114300"/>
                  </a:lnTo>
                  <a:lnTo>
                    <a:pt x="162153" y="111760"/>
                  </a:lnTo>
                  <a:lnTo>
                    <a:pt x="159232" y="111760"/>
                  </a:lnTo>
                  <a:lnTo>
                    <a:pt x="156489" y="107950"/>
                  </a:lnTo>
                  <a:lnTo>
                    <a:pt x="155714" y="107950"/>
                  </a:lnTo>
                  <a:lnTo>
                    <a:pt x="154787" y="109245"/>
                  </a:lnTo>
                  <a:lnTo>
                    <a:pt x="158254" y="111760"/>
                  </a:lnTo>
                  <a:lnTo>
                    <a:pt x="158940" y="111760"/>
                  </a:lnTo>
                  <a:lnTo>
                    <a:pt x="162204" y="114300"/>
                  </a:lnTo>
                  <a:lnTo>
                    <a:pt x="164452" y="115582"/>
                  </a:lnTo>
                  <a:lnTo>
                    <a:pt x="164744" y="115582"/>
                  </a:lnTo>
                  <a:lnTo>
                    <a:pt x="164579" y="117652"/>
                  </a:lnTo>
                  <a:lnTo>
                    <a:pt x="164541" y="118110"/>
                  </a:lnTo>
                  <a:lnTo>
                    <a:pt x="164211" y="118110"/>
                  </a:lnTo>
                  <a:lnTo>
                    <a:pt x="164325" y="120650"/>
                  </a:lnTo>
                  <a:lnTo>
                    <a:pt x="164439" y="121920"/>
                  </a:lnTo>
                  <a:lnTo>
                    <a:pt x="164439" y="127012"/>
                  </a:lnTo>
                  <a:lnTo>
                    <a:pt x="162242" y="124498"/>
                  </a:lnTo>
                  <a:lnTo>
                    <a:pt x="160261" y="124498"/>
                  </a:lnTo>
                  <a:lnTo>
                    <a:pt x="161963" y="127025"/>
                  </a:lnTo>
                  <a:lnTo>
                    <a:pt x="164439" y="127025"/>
                  </a:lnTo>
                  <a:lnTo>
                    <a:pt x="164452" y="128549"/>
                  </a:lnTo>
                  <a:lnTo>
                    <a:pt x="165112" y="140970"/>
                  </a:lnTo>
                  <a:lnTo>
                    <a:pt x="163728" y="139700"/>
                  </a:lnTo>
                  <a:lnTo>
                    <a:pt x="160680" y="139700"/>
                  </a:lnTo>
                  <a:lnTo>
                    <a:pt x="158559" y="138531"/>
                  </a:lnTo>
                  <a:lnTo>
                    <a:pt x="160807" y="140970"/>
                  </a:lnTo>
                  <a:lnTo>
                    <a:pt x="165100" y="143560"/>
                  </a:lnTo>
                  <a:lnTo>
                    <a:pt x="164858" y="143560"/>
                  </a:lnTo>
                  <a:lnTo>
                    <a:pt x="164719" y="144983"/>
                  </a:lnTo>
                  <a:lnTo>
                    <a:pt x="164617" y="146050"/>
                  </a:lnTo>
                  <a:lnTo>
                    <a:pt x="164490" y="147459"/>
                  </a:lnTo>
                  <a:lnTo>
                    <a:pt x="164363" y="152514"/>
                  </a:lnTo>
                  <a:lnTo>
                    <a:pt x="161556" y="152514"/>
                  </a:lnTo>
                  <a:lnTo>
                    <a:pt x="164579" y="153758"/>
                  </a:lnTo>
                  <a:lnTo>
                    <a:pt x="164490" y="164884"/>
                  </a:lnTo>
                  <a:lnTo>
                    <a:pt x="164414" y="165811"/>
                  </a:lnTo>
                  <a:lnTo>
                    <a:pt x="164325" y="167411"/>
                  </a:lnTo>
                  <a:lnTo>
                    <a:pt x="164223" y="169075"/>
                  </a:lnTo>
                  <a:lnTo>
                    <a:pt x="164147" y="181724"/>
                  </a:lnTo>
                  <a:lnTo>
                    <a:pt x="160985" y="181724"/>
                  </a:lnTo>
                  <a:lnTo>
                    <a:pt x="162725" y="184150"/>
                  </a:lnTo>
                  <a:lnTo>
                    <a:pt x="164134" y="184150"/>
                  </a:lnTo>
                  <a:lnTo>
                    <a:pt x="164211" y="188061"/>
                  </a:lnTo>
                  <a:lnTo>
                    <a:pt x="164376" y="188899"/>
                  </a:lnTo>
                  <a:lnTo>
                    <a:pt x="164452" y="189280"/>
                  </a:lnTo>
                  <a:lnTo>
                    <a:pt x="164515" y="189598"/>
                  </a:lnTo>
                  <a:lnTo>
                    <a:pt x="164630" y="190144"/>
                  </a:lnTo>
                  <a:lnTo>
                    <a:pt x="164680" y="190322"/>
                  </a:lnTo>
                  <a:lnTo>
                    <a:pt x="164807" y="191782"/>
                  </a:lnTo>
                  <a:lnTo>
                    <a:pt x="164922" y="194437"/>
                  </a:lnTo>
                  <a:lnTo>
                    <a:pt x="162039" y="194437"/>
                  </a:lnTo>
                  <a:lnTo>
                    <a:pt x="160235" y="191782"/>
                  </a:lnTo>
                  <a:lnTo>
                    <a:pt x="157835" y="191782"/>
                  </a:lnTo>
                  <a:lnTo>
                    <a:pt x="164236" y="196367"/>
                  </a:lnTo>
                  <a:lnTo>
                    <a:pt x="164922" y="196888"/>
                  </a:lnTo>
                  <a:lnTo>
                    <a:pt x="164973" y="198894"/>
                  </a:lnTo>
                  <a:lnTo>
                    <a:pt x="165315" y="201930"/>
                  </a:lnTo>
                  <a:lnTo>
                    <a:pt x="165252" y="203771"/>
                  </a:lnTo>
                  <a:lnTo>
                    <a:pt x="164884" y="204762"/>
                  </a:lnTo>
                  <a:lnTo>
                    <a:pt x="163779" y="204762"/>
                  </a:lnTo>
                  <a:lnTo>
                    <a:pt x="161226" y="203314"/>
                  </a:lnTo>
                  <a:lnTo>
                    <a:pt x="158737" y="203314"/>
                  </a:lnTo>
                  <a:lnTo>
                    <a:pt x="163423" y="204762"/>
                  </a:lnTo>
                  <a:lnTo>
                    <a:pt x="162763" y="204762"/>
                  </a:lnTo>
                  <a:lnTo>
                    <a:pt x="164630" y="206832"/>
                  </a:lnTo>
                  <a:lnTo>
                    <a:pt x="164807" y="207124"/>
                  </a:lnTo>
                  <a:lnTo>
                    <a:pt x="164807" y="207352"/>
                  </a:lnTo>
                  <a:lnTo>
                    <a:pt x="164934" y="209829"/>
                  </a:lnTo>
                  <a:lnTo>
                    <a:pt x="165252" y="210921"/>
                  </a:lnTo>
                  <a:lnTo>
                    <a:pt x="164934" y="210921"/>
                  </a:lnTo>
                  <a:lnTo>
                    <a:pt x="164515" y="209829"/>
                  </a:lnTo>
                  <a:lnTo>
                    <a:pt x="164414" y="209575"/>
                  </a:lnTo>
                  <a:lnTo>
                    <a:pt x="162407" y="209575"/>
                  </a:lnTo>
                  <a:lnTo>
                    <a:pt x="160324" y="209575"/>
                  </a:lnTo>
                  <a:lnTo>
                    <a:pt x="158457" y="207124"/>
                  </a:lnTo>
                  <a:lnTo>
                    <a:pt x="154724" y="207124"/>
                  </a:lnTo>
                  <a:lnTo>
                    <a:pt x="156552" y="209575"/>
                  </a:lnTo>
                  <a:lnTo>
                    <a:pt x="157746" y="209575"/>
                  </a:lnTo>
                  <a:lnTo>
                    <a:pt x="158762" y="210921"/>
                  </a:lnTo>
                  <a:lnTo>
                    <a:pt x="162331" y="210921"/>
                  </a:lnTo>
                  <a:lnTo>
                    <a:pt x="160375" y="213398"/>
                  </a:lnTo>
                  <a:lnTo>
                    <a:pt x="162648" y="213398"/>
                  </a:lnTo>
                  <a:lnTo>
                    <a:pt x="166179" y="210921"/>
                  </a:lnTo>
                  <a:lnTo>
                    <a:pt x="165862" y="210921"/>
                  </a:lnTo>
                  <a:lnTo>
                    <a:pt x="169760" y="209575"/>
                  </a:lnTo>
                  <a:lnTo>
                    <a:pt x="170103" y="209575"/>
                  </a:lnTo>
                  <a:lnTo>
                    <a:pt x="169900" y="210426"/>
                  </a:lnTo>
                  <a:lnTo>
                    <a:pt x="169837" y="219710"/>
                  </a:lnTo>
                  <a:lnTo>
                    <a:pt x="169506" y="222326"/>
                  </a:lnTo>
                  <a:lnTo>
                    <a:pt x="169519" y="226098"/>
                  </a:lnTo>
                  <a:lnTo>
                    <a:pt x="170040" y="226098"/>
                  </a:lnTo>
                  <a:lnTo>
                    <a:pt x="170129" y="225666"/>
                  </a:lnTo>
                  <a:lnTo>
                    <a:pt x="170192" y="225374"/>
                  </a:lnTo>
                  <a:lnTo>
                    <a:pt x="170294" y="217385"/>
                  </a:lnTo>
                  <a:lnTo>
                    <a:pt x="170345" y="216700"/>
                  </a:lnTo>
                  <a:lnTo>
                    <a:pt x="170421" y="216001"/>
                  </a:lnTo>
                  <a:lnTo>
                    <a:pt x="170637" y="213398"/>
                  </a:lnTo>
                  <a:lnTo>
                    <a:pt x="170764" y="210921"/>
                  </a:lnTo>
                  <a:lnTo>
                    <a:pt x="170802" y="209575"/>
                  </a:lnTo>
                  <a:lnTo>
                    <a:pt x="172313" y="209575"/>
                  </a:lnTo>
                  <a:lnTo>
                    <a:pt x="173062" y="207352"/>
                  </a:lnTo>
                  <a:lnTo>
                    <a:pt x="173139" y="207124"/>
                  </a:lnTo>
                  <a:lnTo>
                    <a:pt x="173202" y="204762"/>
                  </a:lnTo>
                  <a:close/>
                </a:path>
                <a:path w="518159" h="383539">
                  <a:moveTo>
                    <a:pt x="173291" y="215226"/>
                  </a:moveTo>
                  <a:lnTo>
                    <a:pt x="173151" y="216001"/>
                  </a:lnTo>
                  <a:lnTo>
                    <a:pt x="173101" y="219163"/>
                  </a:lnTo>
                  <a:lnTo>
                    <a:pt x="172986" y="226415"/>
                  </a:lnTo>
                  <a:lnTo>
                    <a:pt x="172974" y="250253"/>
                  </a:lnTo>
                  <a:lnTo>
                    <a:pt x="173202" y="251599"/>
                  </a:lnTo>
                  <a:lnTo>
                    <a:pt x="173291" y="215226"/>
                  </a:lnTo>
                  <a:close/>
                </a:path>
                <a:path w="518159" h="383539">
                  <a:moveTo>
                    <a:pt x="174396" y="264287"/>
                  </a:moveTo>
                  <a:lnTo>
                    <a:pt x="165328" y="266712"/>
                  </a:lnTo>
                  <a:lnTo>
                    <a:pt x="165176" y="265430"/>
                  </a:lnTo>
                  <a:lnTo>
                    <a:pt x="165100" y="264668"/>
                  </a:lnTo>
                  <a:lnTo>
                    <a:pt x="164566" y="264668"/>
                  </a:lnTo>
                  <a:lnTo>
                    <a:pt x="164973" y="266814"/>
                  </a:lnTo>
                  <a:lnTo>
                    <a:pt x="164807" y="266852"/>
                  </a:lnTo>
                  <a:lnTo>
                    <a:pt x="163499" y="266852"/>
                  </a:lnTo>
                  <a:lnTo>
                    <a:pt x="157213" y="267982"/>
                  </a:lnTo>
                  <a:lnTo>
                    <a:pt x="156832" y="266852"/>
                  </a:lnTo>
                  <a:lnTo>
                    <a:pt x="156413" y="266852"/>
                  </a:lnTo>
                  <a:lnTo>
                    <a:pt x="156781" y="267982"/>
                  </a:lnTo>
                  <a:lnTo>
                    <a:pt x="152768" y="267982"/>
                  </a:lnTo>
                  <a:lnTo>
                    <a:pt x="149517" y="270052"/>
                  </a:lnTo>
                  <a:lnTo>
                    <a:pt x="166738" y="266852"/>
                  </a:lnTo>
                  <a:lnTo>
                    <a:pt x="167093" y="266852"/>
                  </a:lnTo>
                  <a:lnTo>
                    <a:pt x="174396" y="264287"/>
                  </a:lnTo>
                  <a:close/>
                </a:path>
                <a:path w="518159" h="383539">
                  <a:moveTo>
                    <a:pt x="174625" y="264198"/>
                  </a:moveTo>
                  <a:lnTo>
                    <a:pt x="174536" y="262890"/>
                  </a:lnTo>
                  <a:lnTo>
                    <a:pt x="174002" y="262890"/>
                  </a:lnTo>
                  <a:lnTo>
                    <a:pt x="174383" y="264248"/>
                  </a:lnTo>
                  <a:lnTo>
                    <a:pt x="174625" y="264198"/>
                  </a:lnTo>
                  <a:close/>
                </a:path>
                <a:path w="518159" h="383539">
                  <a:moveTo>
                    <a:pt x="174637" y="264287"/>
                  </a:moveTo>
                  <a:lnTo>
                    <a:pt x="174434" y="264287"/>
                  </a:lnTo>
                  <a:lnTo>
                    <a:pt x="174637" y="264287"/>
                  </a:lnTo>
                  <a:close/>
                </a:path>
                <a:path w="518159" h="383539">
                  <a:moveTo>
                    <a:pt x="189992" y="239344"/>
                  </a:moveTo>
                  <a:lnTo>
                    <a:pt x="189814" y="239674"/>
                  </a:lnTo>
                  <a:lnTo>
                    <a:pt x="189471" y="241477"/>
                  </a:lnTo>
                  <a:lnTo>
                    <a:pt x="189509" y="243840"/>
                  </a:lnTo>
                  <a:lnTo>
                    <a:pt x="189839" y="246507"/>
                  </a:lnTo>
                  <a:lnTo>
                    <a:pt x="189928" y="247243"/>
                  </a:lnTo>
                  <a:lnTo>
                    <a:pt x="189992" y="239344"/>
                  </a:lnTo>
                  <a:close/>
                </a:path>
                <a:path w="518159" h="383539">
                  <a:moveTo>
                    <a:pt x="193675" y="198285"/>
                  </a:moveTo>
                  <a:lnTo>
                    <a:pt x="193471" y="198285"/>
                  </a:lnTo>
                  <a:lnTo>
                    <a:pt x="193471" y="200761"/>
                  </a:lnTo>
                  <a:lnTo>
                    <a:pt x="193471" y="203314"/>
                  </a:lnTo>
                  <a:lnTo>
                    <a:pt x="191528" y="203314"/>
                  </a:lnTo>
                  <a:lnTo>
                    <a:pt x="190601" y="204762"/>
                  </a:lnTo>
                  <a:lnTo>
                    <a:pt x="189801" y="204762"/>
                  </a:lnTo>
                  <a:lnTo>
                    <a:pt x="189750" y="203314"/>
                  </a:lnTo>
                  <a:lnTo>
                    <a:pt x="189572" y="203314"/>
                  </a:lnTo>
                  <a:lnTo>
                    <a:pt x="192100" y="200761"/>
                  </a:lnTo>
                  <a:lnTo>
                    <a:pt x="193471" y="200761"/>
                  </a:lnTo>
                  <a:lnTo>
                    <a:pt x="193471" y="198285"/>
                  </a:lnTo>
                  <a:lnTo>
                    <a:pt x="189318" y="198285"/>
                  </a:lnTo>
                  <a:lnTo>
                    <a:pt x="189280" y="204762"/>
                  </a:lnTo>
                  <a:lnTo>
                    <a:pt x="189153" y="226098"/>
                  </a:lnTo>
                  <a:lnTo>
                    <a:pt x="185191" y="226098"/>
                  </a:lnTo>
                  <a:lnTo>
                    <a:pt x="183286" y="228765"/>
                  </a:lnTo>
                  <a:lnTo>
                    <a:pt x="189420" y="228765"/>
                  </a:lnTo>
                  <a:lnTo>
                    <a:pt x="189395" y="232664"/>
                  </a:lnTo>
                  <a:lnTo>
                    <a:pt x="189560" y="232664"/>
                  </a:lnTo>
                  <a:lnTo>
                    <a:pt x="189636" y="234543"/>
                  </a:lnTo>
                  <a:lnTo>
                    <a:pt x="189750" y="236220"/>
                  </a:lnTo>
                  <a:lnTo>
                    <a:pt x="189839" y="237578"/>
                  </a:lnTo>
                  <a:lnTo>
                    <a:pt x="189928" y="238760"/>
                  </a:lnTo>
                  <a:lnTo>
                    <a:pt x="189877" y="210426"/>
                  </a:lnTo>
                  <a:lnTo>
                    <a:pt x="189712" y="209829"/>
                  </a:lnTo>
                  <a:lnTo>
                    <a:pt x="189738" y="207124"/>
                  </a:lnTo>
                  <a:lnTo>
                    <a:pt x="190461" y="207124"/>
                  </a:lnTo>
                  <a:lnTo>
                    <a:pt x="191300" y="204762"/>
                  </a:lnTo>
                  <a:lnTo>
                    <a:pt x="193255" y="204762"/>
                  </a:lnTo>
                  <a:lnTo>
                    <a:pt x="193078" y="206019"/>
                  </a:lnTo>
                  <a:lnTo>
                    <a:pt x="193001" y="207352"/>
                  </a:lnTo>
                  <a:lnTo>
                    <a:pt x="193179" y="208280"/>
                  </a:lnTo>
                  <a:lnTo>
                    <a:pt x="193205" y="208432"/>
                  </a:lnTo>
                  <a:lnTo>
                    <a:pt x="193332" y="209067"/>
                  </a:lnTo>
                  <a:lnTo>
                    <a:pt x="193370" y="209283"/>
                  </a:lnTo>
                  <a:lnTo>
                    <a:pt x="193471" y="209829"/>
                  </a:lnTo>
                  <a:lnTo>
                    <a:pt x="193586" y="210426"/>
                  </a:lnTo>
                  <a:lnTo>
                    <a:pt x="193675" y="198285"/>
                  </a:lnTo>
                  <a:close/>
                </a:path>
                <a:path w="518159" h="383539">
                  <a:moveTo>
                    <a:pt x="201980" y="251599"/>
                  </a:moveTo>
                  <a:lnTo>
                    <a:pt x="201460" y="251599"/>
                  </a:lnTo>
                  <a:lnTo>
                    <a:pt x="201587" y="254000"/>
                  </a:lnTo>
                  <a:lnTo>
                    <a:pt x="201891" y="254000"/>
                  </a:lnTo>
                  <a:lnTo>
                    <a:pt x="201980" y="254787"/>
                  </a:lnTo>
                  <a:lnTo>
                    <a:pt x="201980" y="251599"/>
                  </a:lnTo>
                  <a:close/>
                </a:path>
                <a:path w="518159" h="383539">
                  <a:moveTo>
                    <a:pt x="202044" y="254787"/>
                  </a:moveTo>
                  <a:lnTo>
                    <a:pt x="198462" y="255282"/>
                  </a:lnTo>
                  <a:lnTo>
                    <a:pt x="202044" y="255282"/>
                  </a:lnTo>
                  <a:lnTo>
                    <a:pt x="202044" y="254787"/>
                  </a:lnTo>
                  <a:close/>
                </a:path>
                <a:path w="518159" h="383539">
                  <a:moveTo>
                    <a:pt x="207200" y="250253"/>
                  </a:moveTo>
                  <a:lnTo>
                    <a:pt x="189395" y="254000"/>
                  </a:lnTo>
                  <a:lnTo>
                    <a:pt x="189115" y="254000"/>
                  </a:lnTo>
                  <a:lnTo>
                    <a:pt x="189115" y="255282"/>
                  </a:lnTo>
                  <a:lnTo>
                    <a:pt x="192938" y="255282"/>
                  </a:lnTo>
                  <a:lnTo>
                    <a:pt x="201155" y="251599"/>
                  </a:lnTo>
                  <a:lnTo>
                    <a:pt x="201383" y="251599"/>
                  </a:lnTo>
                  <a:lnTo>
                    <a:pt x="207200" y="250253"/>
                  </a:lnTo>
                  <a:close/>
                </a:path>
                <a:path w="518159" h="383539">
                  <a:moveTo>
                    <a:pt x="207200" y="248920"/>
                  </a:moveTo>
                  <a:lnTo>
                    <a:pt x="206590" y="247789"/>
                  </a:lnTo>
                  <a:lnTo>
                    <a:pt x="206692" y="250253"/>
                  </a:lnTo>
                  <a:lnTo>
                    <a:pt x="206921" y="250253"/>
                  </a:lnTo>
                  <a:lnTo>
                    <a:pt x="207200" y="250202"/>
                  </a:lnTo>
                  <a:lnTo>
                    <a:pt x="207200" y="248920"/>
                  </a:lnTo>
                  <a:close/>
                </a:path>
                <a:path w="518159" h="383539">
                  <a:moveTo>
                    <a:pt x="207391" y="354203"/>
                  </a:moveTo>
                  <a:lnTo>
                    <a:pt x="207086" y="352933"/>
                  </a:lnTo>
                  <a:lnTo>
                    <a:pt x="207035" y="352679"/>
                  </a:lnTo>
                  <a:lnTo>
                    <a:pt x="206654" y="352679"/>
                  </a:lnTo>
                  <a:lnTo>
                    <a:pt x="206781" y="351282"/>
                  </a:lnTo>
                  <a:lnTo>
                    <a:pt x="206806" y="344297"/>
                  </a:lnTo>
                  <a:lnTo>
                    <a:pt x="206527" y="340233"/>
                  </a:lnTo>
                  <a:lnTo>
                    <a:pt x="206540" y="331876"/>
                  </a:lnTo>
                  <a:lnTo>
                    <a:pt x="206552" y="330835"/>
                  </a:lnTo>
                  <a:lnTo>
                    <a:pt x="206705" y="329057"/>
                  </a:lnTo>
                  <a:lnTo>
                    <a:pt x="206794" y="328295"/>
                  </a:lnTo>
                  <a:lnTo>
                    <a:pt x="206895" y="327406"/>
                  </a:lnTo>
                  <a:lnTo>
                    <a:pt x="207022" y="321945"/>
                  </a:lnTo>
                  <a:lnTo>
                    <a:pt x="207314" y="318643"/>
                  </a:lnTo>
                  <a:lnTo>
                    <a:pt x="207340" y="318389"/>
                  </a:lnTo>
                  <a:lnTo>
                    <a:pt x="206654" y="314833"/>
                  </a:lnTo>
                  <a:lnTo>
                    <a:pt x="206324" y="312674"/>
                  </a:lnTo>
                  <a:lnTo>
                    <a:pt x="206235" y="308737"/>
                  </a:lnTo>
                  <a:lnTo>
                    <a:pt x="206133" y="308102"/>
                  </a:lnTo>
                  <a:lnTo>
                    <a:pt x="206019" y="307467"/>
                  </a:lnTo>
                  <a:lnTo>
                    <a:pt x="205105" y="307467"/>
                  </a:lnTo>
                  <a:lnTo>
                    <a:pt x="205105" y="321183"/>
                  </a:lnTo>
                  <a:lnTo>
                    <a:pt x="205105" y="321945"/>
                  </a:lnTo>
                  <a:lnTo>
                    <a:pt x="204965" y="324104"/>
                  </a:lnTo>
                  <a:lnTo>
                    <a:pt x="204368" y="330835"/>
                  </a:lnTo>
                  <a:lnTo>
                    <a:pt x="204089" y="335153"/>
                  </a:lnTo>
                  <a:lnTo>
                    <a:pt x="204050" y="352679"/>
                  </a:lnTo>
                  <a:lnTo>
                    <a:pt x="190563" y="352679"/>
                  </a:lnTo>
                  <a:lnTo>
                    <a:pt x="190957" y="351282"/>
                  </a:lnTo>
                  <a:lnTo>
                    <a:pt x="190804" y="349885"/>
                  </a:lnTo>
                  <a:lnTo>
                    <a:pt x="190677" y="339852"/>
                  </a:lnTo>
                  <a:lnTo>
                    <a:pt x="190550" y="324104"/>
                  </a:lnTo>
                  <a:lnTo>
                    <a:pt x="190461" y="313690"/>
                  </a:lnTo>
                  <a:lnTo>
                    <a:pt x="190639" y="312674"/>
                  </a:lnTo>
                  <a:lnTo>
                    <a:pt x="190639" y="311658"/>
                  </a:lnTo>
                  <a:lnTo>
                    <a:pt x="190512" y="310769"/>
                  </a:lnTo>
                  <a:lnTo>
                    <a:pt x="190449" y="310261"/>
                  </a:lnTo>
                  <a:lnTo>
                    <a:pt x="191147" y="310515"/>
                  </a:lnTo>
                  <a:lnTo>
                    <a:pt x="194233" y="310515"/>
                  </a:lnTo>
                  <a:lnTo>
                    <a:pt x="194970" y="310261"/>
                  </a:lnTo>
                  <a:lnTo>
                    <a:pt x="196316" y="309626"/>
                  </a:lnTo>
                  <a:lnTo>
                    <a:pt x="200469" y="309626"/>
                  </a:lnTo>
                  <a:lnTo>
                    <a:pt x="202501" y="310007"/>
                  </a:lnTo>
                  <a:lnTo>
                    <a:pt x="204114" y="309626"/>
                  </a:lnTo>
                  <a:lnTo>
                    <a:pt x="204368" y="309626"/>
                  </a:lnTo>
                  <a:lnTo>
                    <a:pt x="204419" y="311658"/>
                  </a:lnTo>
                  <a:lnTo>
                    <a:pt x="204939" y="313690"/>
                  </a:lnTo>
                  <a:lnTo>
                    <a:pt x="204825" y="314833"/>
                  </a:lnTo>
                  <a:lnTo>
                    <a:pt x="204736" y="315849"/>
                  </a:lnTo>
                  <a:lnTo>
                    <a:pt x="204698" y="318643"/>
                  </a:lnTo>
                  <a:lnTo>
                    <a:pt x="205105" y="321183"/>
                  </a:lnTo>
                  <a:lnTo>
                    <a:pt x="205105" y="307467"/>
                  </a:lnTo>
                  <a:lnTo>
                    <a:pt x="199859" y="307467"/>
                  </a:lnTo>
                  <a:lnTo>
                    <a:pt x="195884" y="308102"/>
                  </a:lnTo>
                  <a:lnTo>
                    <a:pt x="192887" y="307848"/>
                  </a:lnTo>
                  <a:lnTo>
                    <a:pt x="190093" y="308737"/>
                  </a:lnTo>
                  <a:lnTo>
                    <a:pt x="189623" y="308737"/>
                  </a:lnTo>
                  <a:lnTo>
                    <a:pt x="189090" y="309372"/>
                  </a:lnTo>
                  <a:lnTo>
                    <a:pt x="189318" y="310007"/>
                  </a:lnTo>
                  <a:lnTo>
                    <a:pt x="189420" y="310261"/>
                  </a:lnTo>
                  <a:lnTo>
                    <a:pt x="189534" y="310769"/>
                  </a:lnTo>
                  <a:lnTo>
                    <a:pt x="189966" y="312166"/>
                  </a:lnTo>
                  <a:lnTo>
                    <a:pt x="190055" y="312420"/>
                  </a:lnTo>
                  <a:lnTo>
                    <a:pt x="190106" y="312674"/>
                  </a:lnTo>
                  <a:lnTo>
                    <a:pt x="189852" y="313690"/>
                  </a:lnTo>
                  <a:lnTo>
                    <a:pt x="189750" y="314198"/>
                  </a:lnTo>
                  <a:lnTo>
                    <a:pt x="189712" y="340233"/>
                  </a:lnTo>
                  <a:lnTo>
                    <a:pt x="189547" y="344297"/>
                  </a:lnTo>
                  <a:lnTo>
                    <a:pt x="189534" y="344551"/>
                  </a:lnTo>
                  <a:lnTo>
                    <a:pt x="189687" y="347091"/>
                  </a:lnTo>
                  <a:lnTo>
                    <a:pt x="189496" y="348361"/>
                  </a:lnTo>
                  <a:lnTo>
                    <a:pt x="189395" y="349123"/>
                  </a:lnTo>
                  <a:lnTo>
                    <a:pt x="189280" y="349885"/>
                  </a:lnTo>
                  <a:lnTo>
                    <a:pt x="189661" y="352679"/>
                  </a:lnTo>
                  <a:lnTo>
                    <a:pt x="188366" y="352679"/>
                  </a:lnTo>
                  <a:lnTo>
                    <a:pt x="187833" y="352933"/>
                  </a:lnTo>
                  <a:lnTo>
                    <a:pt x="187883" y="354203"/>
                  </a:lnTo>
                  <a:lnTo>
                    <a:pt x="188010" y="355092"/>
                  </a:lnTo>
                  <a:lnTo>
                    <a:pt x="188150" y="355473"/>
                  </a:lnTo>
                  <a:lnTo>
                    <a:pt x="193459" y="355473"/>
                  </a:lnTo>
                  <a:lnTo>
                    <a:pt x="195237" y="355727"/>
                  </a:lnTo>
                  <a:lnTo>
                    <a:pt x="196634" y="355473"/>
                  </a:lnTo>
                  <a:lnTo>
                    <a:pt x="204012" y="355473"/>
                  </a:lnTo>
                  <a:lnTo>
                    <a:pt x="205270" y="355092"/>
                  </a:lnTo>
                  <a:lnTo>
                    <a:pt x="206400" y="355092"/>
                  </a:lnTo>
                  <a:lnTo>
                    <a:pt x="207391" y="354203"/>
                  </a:lnTo>
                  <a:close/>
                </a:path>
                <a:path w="518159" h="383539">
                  <a:moveTo>
                    <a:pt x="207467" y="250139"/>
                  </a:moveTo>
                  <a:lnTo>
                    <a:pt x="207352" y="249809"/>
                  </a:lnTo>
                  <a:lnTo>
                    <a:pt x="207289" y="249491"/>
                  </a:lnTo>
                  <a:lnTo>
                    <a:pt x="207200" y="250202"/>
                  </a:lnTo>
                  <a:lnTo>
                    <a:pt x="207467" y="250139"/>
                  </a:lnTo>
                  <a:close/>
                </a:path>
                <a:path w="518159" h="383539">
                  <a:moveTo>
                    <a:pt x="207670" y="252730"/>
                  </a:moveTo>
                  <a:lnTo>
                    <a:pt x="202425" y="254000"/>
                  </a:lnTo>
                  <a:lnTo>
                    <a:pt x="202044" y="254000"/>
                  </a:lnTo>
                  <a:lnTo>
                    <a:pt x="202044" y="254787"/>
                  </a:lnTo>
                  <a:lnTo>
                    <a:pt x="207505" y="254000"/>
                  </a:lnTo>
                  <a:lnTo>
                    <a:pt x="207594" y="254787"/>
                  </a:lnTo>
                  <a:lnTo>
                    <a:pt x="207670" y="252730"/>
                  </a:lnTo>
                  <a:close/>
                </a:path>
                <a:path w="518159" h="383539">
                  <a:moveTo>
                    <a:pt x="212661" y="190322"/>
                  </a:moveTo>
                  <a:lnTo>
                    <a:pt x="212394" y="190322"/>
                  </a:lnTo>
                  <a:lnTo>
                    <a:pt x="210845" y="190322"/>
                  </a:lnTo>
                  <a:lnTo>
                    <a:pt x="198361" y="196888"/>
                  </a:lnTo>
                  <a:lnTo>
                    <a:pt x="196977" y="196888"/>
                  </a:lnTo>
                  <a:lnTo>
                    <a:pt x="196545" y="197167"/>
                  </a:lnTo>
                  <a:lnTo>
                    <a:pt x="194957" y="198285"/>
                  </a:lnTo>
                  <a:lnTo>
                    <a:pt x="193675" y="198285"/>
                  </a:lnTo>
                  <a:lnTo>
                    <a:pt x="193649" y="210921"/>
                  </a:lnTo>
                  <a:lnTo>
                    <a:pt x="193332" y="212140"/>
                  </a:lnTo>
                  <a:lnTo>
                    <a:pt x="193205" y="212623"/>
                  </a:lnTo>
                  <a:lnTo>
                    <a:pt x="193128" y="212928"/>
                  </a:lnTo>
                  <a:lnTo>
                    <a:pt x="193027" y="213398"/>
                  </a:lnTo>
                  <a:lnTo>
                    <a:pt x="193217" y="214947"/>
                  </a:lnTo>
                  <a:lnTo>
                    <a:pt x="193255" y="215226"/>
                  </a:lnTo>
                  <a:lnTo>
                    <a:pt x="193344" y="216001"/>
                  </a:lnTo>
                  <a:lnTo>
                    <a:pt x="193433" y="216700"/>
                  </a:lnTo>
                  <a:lnTo>
                    <a:pt x="193497" y="217385"/>
                  </a:lnTo>
                  <a:lnTo>
                    <a:pt x="193598" y="219710"/>
                  </a:lnTo>
                  <a:lnTo>
                    <a:pt x="193306" y="219710"/>
                  </a:lnTo>
                  <a:lnTo>
                    <a:pt x="193065" y="222326"/>
                  </a:lnTo>
                  <a:lnTo>
                    <a:pt x="192963" y="223520"/>
                  </a:lnTo>
                  <a:lnTo>
                    <a:pt x="192900" y="224866"/>
                  </a:lnTo>
                  <a:lnTo>
                    <a:pt x="192773" y="226098"/>
                  </a:lnTo>
                  <a:lnTo>
                    <a:pt x="192659" y="232968"/>
                  </a:lnTo>
                  <a:lnTo>
                    <a:pt x="192798" y="234543"/>
                  </a:lnTo>
                  <a:lnTo>
                    <a:pt x="192836" y="234950"/>
                  </a:lnTo>
                  <a:lnTo>
                    <a:pt x="192951" y="236220"/>
                  </a:lnTo>
                  <a:lnTo>
                    <a:pt x="193421" y="238760"/>
                  </a:lnTo>
                  <a:lnTo>
                    <a:pt x="193471" y="239026"/>
                  </a:lnTo>
                  <a:lnTo>
                    <a:pt x="193598" y="239674"/>
                  </a:lnTo>
                  <a:lnTo>
                    <a:pt x="193675" y="243078"/>
                  </a:lnTo>
                  <a:lnTo>
                    <a:pt x="194132" y="246507"/>
                  </a:lnTo>
                  <a:lnTo>
                    <a:pt x="194157" y="228180"/>
                  </a:lnTo>
                  <a:lnTo>
                    <a:pt x="194259" y="227380"/>
                  </a:lnTo>
                  <a:lnTo>
                    <a:pt x="194373" y="226415"/>
                  </a:lnTo>
                  <a:lnTo>
                    <a:pt x="194411" y="226098"/>
                  </a:lnTo>
                  <a:lnTo>
                    <a:pt x="195072" y="226098"/>
                  </a:lnTo>
                  <a:lnTo>
                    <a:pt x="196443" y="224866"/>
                  </a:lnTo>
                  <a:lnTo>
                    <a:pt x="194741" y="224866"/>
                  </a:lnTo>
                  <a:lnTo>
                    <a:pt x="194729" y="222326"/>
                  </a:lnTo>
                  <a:lnTo>
                    <a:pt x="194259" y="219710"/>
                  </a:lnTo>
                  <a:lnTo>
                    <a:pt x="194246" y="217385"/>
                  </a:lnTo>
                  <a:lnTo>
                    <a:pt x="194754" y="217385"/>
                  </a:lnTo>
                  <a:lnTo>
                    <a:pt x="194665" y="216700"/>
                  </a:lnTo>
                  <a:lnTo>
                    <a:pt x="194564" y="216001"/>
                  </a:lnTo>
                  <a:lnTo>
                    <a:pt x="194754" y="215226"/>
                  </a:lnTo>
                  <a:lnTo>
                    <a:pt x="195275" y="213398"/>
                  </a:lnTo>
                  <a:lnTo>
                    <a:pt x="195097" y="212928"/>
                  </a:lnTo>
                  <a:lnTo>
                    <a:pt x="194233" y="210921"/>
                  </a:lnTo>
                  <a:lnTo>
                    <a:pt x="194310" y="210426"/>
                  </a:lnTo>
                  <a:lnTo>
                    <a:pt x="194475" y="209829"/>
                  </a:lnTo>
                  <a:lnTo>
                    <a:pt x="194551" y="203314"/>
                  </a:lnTo>
                  <a:lnTo>
                    <a:pt x="194360" y="203314"/>
                  </a:lnTo>
                  <a:lnTo>
                    <a:pt x="194271" y="201930"/>
                  </a:lnTo>
                  <a:lnTo>
                    <a:pt x="194195" y="200761"/>
                  </a:lnTo>
                  <a:lnTo>
                    <a:pt x="195948" y="200761"/>
                  </a:lnTo>
                  <a:lnTo>
                    <a:pt x="196977" y="197751"/>
                  </a:lnTo>
                  <a:lnTo>
                    <a:pt x="197065" y="204762"/>
                  </a:lnTo>
                  <a:lnTo>
                    <a:pt x="197192" y="208280"/>
                  </a:lnTo>
                  <a:lnTo>
                    <a:pt x="197294" y="210921"/>
                  </a:lnTo>
                  <a:lnTo>
                    <a:pt x="196977" y="212140"/>
                  </a:lnTo>
                  <a:lnTo>
                    <a:pt x="196850" y="212623"/>
                  </a:lnTo>
                  <a:lnTo>
                    <a:pt x="196773" y="212928"/>
                  </a:lnTo>
                  <a:lnTo>
                    <a:pt x="196672" y="213398"/>
                  </a:lnTo>
                  <a:lnTo>
                    <a:pt x="197142" y="216001"/>
                  </a:lnTo>
                  <a:lnTo>
                    <a:pt x="197243" y="223520"/>
                  </a:lnTo>
                  <a:lnTo>
                    <a:pt x="196481" y="224866"/>
                  </a:lnTo>
                  <a:lnTo>
                    <a:pt x="197307" y="224866"/>
                  </a:lnTo>
                  <a:lnTo>
                    <a:pt x="197345" y="228765"/>
                  </a:lnTo>
                  <a:lnTo>
                    <a:pt x="197472" y="231140"/>
                  </a:lnTo>
                  <a:lnTo>
                    <a:pt x="197650" y="232664"/>
                  </a:lnTo>
                  <a:lnTo>
                    <a:pt x="197662" y="234950"/>
                  </a:lnTo>
                  <a:lnTo>
                    <a:pt x="197891" y="234950"/>
                  </a:lnTo>
                  <a:lnTo>
                    <a:pt x="197891" y="235585"/>
                  </a:lnTo>
                  <a:lnTo>
                    <a:pt x="197548" y="236347"/>
                  </a:lnTo>
                  <a:lnTo>
                    <a:pt x="197662" y="237236"/>
                  </a:lnTo>
                  <a:lnTo>
                    <a:pt x="197675" y="237998"/>
                  </a:lnTo>
                  <a:lnTo>
                    <a:pt x="197904" y="238633"/>
                  </a:lnTo>
                  <a:lnTo>
                    <a:pt x="197904" y="239395"/>
                  </a:lnTo>
                  <a:lnTo>
                    <a:pt x="197739" y="241427"/>
                  </a:lnTo>
                  <a:lnTo>
                    <a:pt x="197637" y="243332"/>
                  </a:lnTo>
                  <a:lnTo>
                    <a:pt x="198069" y="245618"/>
                  </a:lnTo>
                  <a:lnTo>
                    <a:pt x="198348" y="245745"/>
                  </a:lnTo>
                  <a:lnTo>
                    <a:pt x="199339" y="245745"/>
                  </a:lnTo>
                  <a:lnTo>
                    <a:pt x="199224" y="244856"/>
                  </a:lnTo>
                  <a:lnTo>
                    <a:pt x="199237" y="244348"/>
                  </a:lnTo>
                  <a:lnTo>
                    <a:pt x="198970" y="241554"/>
                  </a:lnTo>
                  <a:lnTo>
                    <a:pt x="198513" y="238760"/>
                  </a:lnTo>
                  <a:lnTo>
                    <a:pt x="198412" y="235966"/>
                  </a:lnTo>
                  <a:lnTo>
                    <a:pt x="198259" y="235585"/>
                  </a:lnTo>
                  <a:lnTo>
                    <a:pt x="198462" y="234696"/>
                  </a:lnTo>
                  <a:lnTo>
                    <a:pt x="198145" y="234581"/>
                  </a:lnTo>
                  <a:lnTo>
                    <a:pt x="198323" y="232968"/>
                  </a:lnTo>
                  <a:lnTo>
                    <a:pt x="198450" y="231140"/>
                  </a:lnTo>
                  <a:lnTo>
                    <a:pt x="198501" y="229984"/>
                  </a:lnTo>
                  <a:lnTo>
                    <a:pt x="198628" y="227380"/>
                  </a:lnTo>
                  <a:lnTo>
                    <a:pt x="198691" y="224866"/>
                  </a:lnTo>
                  <a:lnTo>
                    <a:pt x="198323" y="224866"/>
                  </a:lnTo>
                  <a:lnTo>
                    <a:pt x="201053" y="223520"/>
                  </a:lnTo>
                  <a:lnTo>
                    <a:pt x="203644" y="223520"/>
                  </a:lnTo>
                  <a:lnTo>
                    <a:pt x="206336" y="222326"/>
                  </a:lnTo>
                  <a:lnTo>
                    <a:pt x="207860" y="222326"/>
                  </a:lnTo>
                  <a:lnTo>
                    <a:pt x="210934" y="219710"/>
                  </a:lnTo>
                  <a:lnTo>
                    <a:pt x="207759" y="219710"/>
                  </a:lnTo>
                  <a:lnTo>
                    <a:pt x="198577" y="222262"/>
                  </a:lnTo>
                  <a:lnTo>
                    <a:pt x="198488" y="220891"/>
                  </a:lnTo>
                  <a:lnTo>
                    <a:pt x="198386" y="219506"/>
                  </a:lnTo>
                  <a:lnTo>
                    <a:pt x="198120" y="217385"/>
                  </a:lnTo>
                  <a:lnTo>
                    <a:pt x="198018" y="212140"/>
                  </a:lnTo>
                  <a:lnTo>
                    <a:pt x="197904" y="206679"/>
                  </a:lnTo>
                  <a:lnTo>
                    <a:pt x="197777" y="204076"/>
                  </a:lnTo>
                  <a:lnTo>
                    <a:pt x="197751" y="203314"/>
                  </a:lnTo>
                  <a:lnTo>
                    <a:pt x="199796" y="203314"/>
                  </a:lnTo>
                  <a:lnTo>
                    <a:pt x="201968" y="200761"/>
                  </a:lnTo>
                  <a:lnTo>
                    <a:pt x="204063" y="200761"/>
                  </a:lnTo>
                  <a:lnTo>
                    <a:pt x="206349" y="198285"/>
                  </a:lnTo>
                  <a:lnTo>
                    <a:pt x="202933" y="198285"/>
                  </a:lnTo>
                  <a:lnTo>
                    <a:pt x="199199" y="200761"/>
                  </a:lnTo>
                  <a:lnTo>
                    <a:pt x="197853" y="200761"/>
                  </a:lnTo>
                  <a:lnTo>
                    <a:pt x="197739" y="198894"/>
                  </a:lnTo>
                  <a:lnTo>
                    <a:pt x="197700" y="198285"/>
                  </a:lnTo>
                  <a:lnTo>
                    <a:pt x="197129" y="198285"/>
                  </a:lnTo>
                  <a:lnTo>
                    <a:pt x="202184" y="196888"/>
                  </a:lnTo>
                  <a:lnTo>
                    <a:pt x="207429" y="196888"/>
                  </a:lnTo>
                  <a:lnTo>
                    <a:pt x="212128" y="194437"/>
                  </a:lnTo>
                  <a:lnTo>
                    <a:pt x="212318" y="194437"/>
                  </a:lnTo>
                  <a:lnTo>
                    <a:pt x="212280" y="196888"/>
                  </a:lnTo>
                  <a:lnTo>
                    <a:pt x="207327" y="198285"/>
                  </a:lnTo>
                  <a:lnTo>
                    <a:pt x="212394" y="198285"/>
                  </a:lnTo>
                  <a:lnTo>
                    <a:pt x="212432" y="212140"/>
                  </a:lnTo>
                  <a:lnTo>
                    <a:pt x="212534" y="213398"/>
                  </a:lnTo>
                  <a:lnTo>
                    <a:pt x="212661" y="190322"/>
                  </a:lnTo>
                  <a:close/>
                </a:path>
                <a:path w="518159" h="383539">
                  <a:moveTo>
                    <a:pt x="213169" y="190322"/>
                  </a:moveTo>
                  <a:lnTo>
                    <a:pt x="212661" y="190322"/>
                  </a:lnTo>
                  <a:lnTo>
                    <a:pt x="212661" y="217385"/>
                  </a:lnTo>
                  <a:lnTo>
                    <a:pt x="212521" y="217385"/>
                  </a:lnTo>
                  <a:lnTo>
                    <a:pt x="211175" y="219506"/>
                  </a:lnTo>
                  <a:lnTo>
                    <a:pt x="210934" y="219710"/>
                  </a:lnTo>
                  <a:lnTo>
                    <a:pt x="212534" y="219710"/>
                  </a:lnTo>
                  <a:lnTo>
                    <a:pt x="212953" y="240030"/>
                  </a:lnTo>
                  <a:lnTo>
                    <a:pt x="213080" y="241477"/>
                  </a:lnTo>
                  <a:lnTo>
                    <a:pt x="213169" y="190322"/>
                  </a:lnTo>
                  <a:close/>
                </a:path>
                <a:path w="518159" h="383539">
                  <a:moveTo>
                    <a:pt x="219659" y="246507"/>
                  </a:moveTo>
                  <a:lnTo>
                    <a:pt x="219290" y="246507"/>
                  </a:lnTo>
                  <a:lnTo>
                    <a:pt x="218630" y="246888"/>
                  </a:lnTo>
                  <a:lnTo>
                    <a:pt x="219659" y="246507"/>
                  </a:lnTo>
                  <a:close/>
                </a:path>
                <a:path w="518159" h="383539">
                  <a:moveTo>
                    <a:pt x="225526" y="251599"/>
                  </a:moveTo>
                  <a:lnTo>
                    <a:pt x="225310" y="250253"/>
                  </a:lnTo>
                  <a:lnTo>
                    <a:pt x="225094" y="250253"/>
                  </a:lnTo>
                  <a:lnTo>
                    <a:pt x="225094" y="251599"/>
                  </a:lnTo>
                  <a:lnTo>
                    <a:pt x="225526" y="251599"/>
                  </a:lnTo>
                  <a:close/>
                </a:path>
                <a:path w="518159" h="383539">
                  <a:moveTo>
                    <a:pt x="226771" y="261112"/>
                  </a:moveTo>
                  <a:lnTo>
                    <a:pt x="225958" y="261112"/>
                  </a:lnTo>
                  <a:lnTo>
                    <a:pt x="217170" y="262890"/>
                  </a:lnTo>
                  <a:lnTo>
                    <a:pt x="193522" y="266700"/>
                  </a:lnTo>
                  <a:lnTo>
                    <a:pt x="191770" y="267970"/>
                  </a:lnTo>
                  <a:lnTo>
                    <a:pt x="188239" y="267970"/>
                  </a:lnTo>
                  <a:lnTo>
                    <a:pt x="187261" y="269494"/>
                  </a:lnTo>
                  <a:lnTo>
                    <a:pt x="187718" y="269494"/>
                  </a:lnTo>
                  <a:lnTo>
                    <a:pt x="209461" y="265684"/>
                  </a:lnTo>
                  <a:lnTo>
                    <a:pt x="209880" y="265684"/>
                  </a:lnTo>
                  <a:lnTo>
                    <a:pt x="226771" y="261112"/>
                  </a:lnTo>
                  <a:close/>
                </a:path>
                <a:path w="518159" h="383539">
                  <a:moveTo>
                    <a:pt x="236816" y="180340"/>
                  </a:moveTo>
                  <a:lnTo>
                    <a:pt x="235610" y="181724"/>
                  </a:lnTo>
                  <a:lnTo>
                    <a:pt x="230403" y="181724"/>
                  </a:lnTo>
                  <a:lnTo>
                    <a:pt x="227914" y="184150"/>
                  </a:lnTo>
                  <a:lnTo>
                    <a:pt x="224269" y="185483"/>
                  </a:lnTo>
                  <a:lnTo>
                    <a:pt x="221449" y="186690"/>
                  </a:lnTo>
                  <a:lnTo>
                    <a:pt x="221488" y="190322"/>
                  </a:lnTo>
                  <a:lnTo>
                    <a:pt x="222097" y="190322"/>
                  </a:lnTo>
                  <a:lnTo>
                    <a:pt x="222199" y="189598"/>
                  </a:lnTo>
                  <a:lnTo>
                    <a:pt x="222300" y="188899"/>
                  </a:lnTo>
                  <a:lnTo>
                    <a:pt x="222402" y="188061"/>
                  </a:lnTo>
                  <a:lnTo>
                    <a:pt x="228130" y="188061"/>
                  </a:lnTo>
                  <a:lnTo>
                    <a:pt x="229019" y="185483"/>
                  </a:lnTo>
                  <a:lnTo>
                    <a:pt x="229958" y="185483"/>
                  </a:lnTo>
                  <a:lnTo>
                    <a:pt x="232143" y="184150"/>
                  </a:lnTo>
                  <a:lnTo>
                    <a:pt x="234226" y="184150"/>
                  </a:lnTo>
                  <a:lnTo>
                    <a:pt x="236702" y="181724"/>
                  </a:lnTo>
                  <a:lnTo>
                    <a:pt x="236816" y="180340"/>
                  </a:lnTo>
                  <a:close/>
                </a:path>
                <a:path w="518159" h="383539">
                  <a:moveTo>
                    <a:pt x="236994" y="210921"/>
                  </a:moveTo>
                  <a:lnTo>
                    <a:pt x="233718" y="210921"/>
                  </a:lnTo>
                  <a:lnTo>
                    <a:pt x="228714" y="213398"/>
                  </a:lnTo>
                  <a:lnTo>
                    <a:pt x="224421" y="213398"/>
                  </a:lnTo>
                  <a:lnTo>
                    <a:pt x="222186" y="215912"/>
                  </a:lnTo>
                  <a:lnTo>
                    <a:pt x="222097" y="203314"/>
                  </a:lnTo>
                  <a:lnTo>
                    <a:pt x="221983" y="200761"/>
                  </a:lnTo>
                  <a:lnTo>
                    <a:pt x="221856" y="198285"/>
                  </a:lnTo>
                  <a:lnTo>
                    <a:pt x="221691" y="197586"/>
                  </a:lnTo>
                  <a:lnTo>
                    <a:pt x="221627" y="197358"/>
                  </a:lnTo>
                  <a:lnTo>
                    <a:pt x="221513" y="223520"/>
                  </a:lnTo>
                  <a:lnTo>
                    <a:pt x="221653" y="222326"/>
                  </a:lnTo>
                  <a:lnTo>
                    <a:pt x="222072" y="219710"/>
                  </a:lnTo>
                  <a:lnTo>
                    <a:pt x="222084" y="217385"/>
                  </a:lnTo>
                  <a:lnTo>
                    <a:pt x="223151" y="217385"/>
                  </a:lnTo>
                  <a:lnTo>
                    <a:pt x="227825" y="216001"/>
                  </a:lnTo>
                  <a:lnTo>
                    <a:pt x="234200" y="213398"/>
                  </a:lnTo>
                  <a:lnTo>
                    <a:pt x="235178" y="213398"/>
                  </a:lnTo>
                  <a:lnTo>
                    <a:pt x="236994" y="210921"/>
                  </a:lnTo>
                  <a:close/>
                </a:path>
                <a:path w="518159" h="383539">
                  <a:moveTo>
                    <a:pt x="237197" y="180340"/>
                  </a:moveTo>
                  <a:lnTo>
                    <a:pt x="236816" y="180340"/>
                  </a:lnTo>
                  <a:lnTo>
                    <a:pt x="236728" y="185483"/>
                  </a:lnTo>
                  <a:lnTo>
                    <a:pt x="236562" y="185483"/>
                  </a:lnTo>
                  <a:lnTo>
                    <a:pt x="229374" y="188061"/>
                  </a:lnTo>
                  <a:lnTo>
                    <a:pt x="229527" y="188061"/>
                  </a:lnTo>
                  <a:lnTo>
                    <a:pt x="226618" y="190322"/>
                  </a:lnTo>
                  <a:lnTo>
                    <a:pt x="223799" y="190322"/>
                  </a:lnTo>
                  <a:lnTo>
                    <a:pt x="222250" y="191782"/>
                  </a:lnTo>
                  <a:lnTo>
                    <a:pt x="221513" y="191782"/>
                  </a:lnTo>
                  <a:lnTo>
                    <a:pt x="221513" y="194437"/>
                  </a:lnTo>
                  <a:lnTo>
                    <a:pt x="222097" y="194437"/>
                  </a:lnTo>
                  <a:lnTo>
                    <a:pt x="228892" y="190322"/>
                  </a:lnTo>
                  <a:lnTo>
                    <a:pt x="231622" y="190322"/>
                  </a:lnTo>
                  <a:lnTo>
                    <a:pt x="233222" y="188061"/>
                  </a:lnTo>
                  <a:lnTo>
                    <a:pt x="236651" y="188061"/>
                  </a:lnTo>
                  <a:lnTo>
                    <a:pt x="236651" y="190322"/>
                  </a:lnTo>
                  <a:lnTo>
                    <a:pt x="236791" y="190322"/>
                  </a:lnTo>
                  <a:lnTo>
                    <a:pt x="236816" y="192100"/>
                  </a:lnTo>
                  <a:lnTo>
                    <a:pt x="236689" y="193116"/>
                  </a:lnTo>
                  <a:lnTo>
                    <a:pt x="236613" y="194678"/>
                  </a:lnTo>
                  <a:lnTo>
                    <a:pt x="236804" y="195745"/>
                  </a:lnTo>
                  <a:lnTo>
                    <a:pt x="236905" y="203314"/>
                  </a:lnTo>
                  <a:lnTo>
                    <a:pt x="237020" y="203771"/>
                  </a:lnTo>
                  <a:lnTo>
                    <a:pt x="237096" y="204076"/>
                  </a:lnTo>
                  <a:lnTo>
                    <a:pt x="237197" y="180340"/>
                  </a:lnTo>
                  <a:close/>
                </a:path>
                <a:path w="518159" h="383539">
                  <a:moveTo>
                    <a:pt x="238125" y="198285"/>
                  </a:moveTo>
                  <a:lnTo>
                    <a:pt x="238099" y="194678"/>
                  </a:lnTo>
                  <a:lnTo>
                    <a:pt x="237985" y="193116"/>
                  </a:lnTo>
                  <a:lnTo>
                    <a:pt x="237858" y="192100"/>
                  </a:lnTo>
                  <a:lnTo>
                    <a:pt x="237744" y="190715"/>
                  </a:lnTo>
                  <a:lnTo>
                    <a:pt x="237642" y="210921"/>
                  </a:lnTo>
                  <a:lnTo>
                    <a:pt x="237947" y="210921"/>
                  </a:lnTo>
                  <a:lnTo>
                    <a:pt x="237934" y="198285"/>
                  </a:lnTo>
                  <a:lnTo>
                    <a:pt x="238125" y="198285"/>
                  </a:lnTo>
                  <a:close/>
                </a:path>
                <a:path w="518159" h="383539">
                  <a:moveTo>
                    <a:pt x="238353" y="247789"/>
                  </a:moveTo>
                  <a:lnTo>
                    <a:pt x="232714" y="247789"/>
                  </a:lnTo>
                  <a:lnTo>
                    <a:pt x="231190" y="248272"/>
                  </a:lnTo>
                  <a:lnTo>
                    <a:pt x="229793" y="249809"/>
                  </a:lnTo>
                  <a:lnTo>
                    <a:pt x="229336" y="250253"/>
                  </a:lnTo>
                  <a:lnTo>
                    <a:pt x="226910" y="251599"/>
                  </a:lnTo>
                  <a:lnTo>
                    <a:pt x="231127" y="251599"/>
                  </a:lnTo>
                  <a:lnTo>
                    <a:pt x="238353" y="247789"/>
                  </a:lnTo>
                  <a:close/>
                </a:path>
                <a:path w="518159" h="383539">
                  <a:moveTo>
                    <a:pt x="241134" y="369570"/>
                  </a:moveTo>
                  <a:lnTo>
                    <a:pt x="238328" y="368300"/>
                  </a:lnTo>
                  <a:lnTo>
                    <a:pt x="228295" y="368300"/>
                  </a:lnTo>
                  <a:lnTo>
                    <a:pt x="223520" y="365760"/>
                  </a:lnTo>
                  <a:lnTo>
                    <a:pt x="209702" y="365760"/>
                  </a:lnTo>
                  <a:lnTo>
                    <a:pt x="206463" y="368300"/>
                  </a:lnTo>
                  <a:lnTo>
                    <a:pt x="198348" y="365760"/>
                  </a:lnTo>
                  <a:lnTo>
                    <a:pt x="177711" y="365760"/>
                  </a:lnTo>
                  <a:lnTo>
                    <a:pt x="177965" y="363220"/>
                  </a:lnTo>
                  <a:lnTo>
                    <a:pt x="177888" y="361950"/>
                  </a:lnTo>
                  <a:lnTo>
                    <a:pt x="178168" y="361950"/>
                  </a:lnTo>
                  <a:lnTo>
                    <a:pt x="178396" y="359410"/>
                  </a:lnTo>
                  <a:lnTo>
                    <a:pt x="178511" y="356870"/>
                  </a:lnTo>
                  <a:lnTo>
                    <a:pt x="177787" y="353060"/>
                  </a:lnTo>
                  <a:lnTo>
                    <a:pt x="177253" y="346710"/>
                  </a:lnTo>
                  <a:lnTo>
                    <a:pt x="177215" y="342900"/>
                  </a:lnTo>
                  <a:lnTo>
                    <a:pt x="176644" y="340360"/>
                  </a:lnTo>
                  <a:lnTo>
                    <a:pt x="176530" y="331470"/>
                  </a:lnTo>
                  <a:lnTo>
                    <a:pt x="176022" y="327660"/>
                  </a:lnTo>
                  <a:lnTo>
                    <a:pt x="176136" y="325120"/>
                  </a:lnTo>
                  <a:lnTo>
                    <a:pt x="176187" y="323850"/>
                  </a:lnTo>
                  <a:lnTo>
                    <a:pt x="176593" y="321310"/>
                  </a:lnTo>
                  <a:lnTo>
                    <a:pt x="177393" y="314960"/>
                  </a:lnTo>
                  <a:lnTo>
                    <a:pt x="177292" y="312420"/>
                  </a:lnTo>
                  <a:lnTo>
                    <a:pt x="177165" y="311150"/>
                  </a:lnTo>
                  <a:lnTo>
                    <a:pt x="177101" y="306070"/>
                  </a:lnTo>
                  <a:lnTo>
                    <a:pt x="176428" y="302260"/>
                  </a:lnTo>
                  <a:lnTo>
                    <a:pt x="176415" y="297180"/>
                  </a:lnTo>
                  <a:lnTo>
                    <a:pt x="176136" y="294754"/>
                  </a:lnTo>
                  <a:lnTo>
                    <a:pt x="176110" y="284492"/>
                  </a:lnTo>
                  <a:lnTo>
                    <a:pt x="175844" y="283210"/>
                  </a:lnTo>
                  <a:lnTo>
                    <a:pt x="175958" y="280327"/>
                  </a:lnTo>
                  <a:lnTo>
                    <a:pt x="176047" y="279146"/>
                  </a:lnTo>
                  <a:lnTo>
                    <a:pt x="176390" y="277088"/>
                  </a:lnTo>
                  <a:lnTo>
                    <a:pt x="176263" y="275742"/>
                  </a:lnTo>
                  <a:lnTo>
                    <a:pt x="175882" y="273075"/>
                  </a:lnTo>
                  <a:lnTo>
                    <a:pt x="178155" y="273075"/>
                  </a:lnTo>
                  <a:lnTo>
                    <a:pt x="180924" y="270510"/>
                  </a:lnTo>
                  <a:lnTo>
                    <a:pt x="175958" y="270510"/>
                  </a:lnTo>
                  <a:lnTo>
                    <a:pt x="163004" y="275742"/>
                  </a:lnTo>
                  <a:lnTo>
                    <a:pt x="162661" y="275742"/>
                  </a:lnTo>
                  <a:lnTo>
                    <a:pt x="156133" y="277088"/>
                  </a:lnTo>
                  <a:lnTo>
                    <a:pt x="151917" y="278053"/>
                  </a:lnTo>
                  <a:lnTo>
                    <a:pt x="160286" y="277088"/>
                  </a:lnTo>
                  <a:lnTo>
                    <a:pt x="161340" y="277088"/>
                  </a:lnTo>
                  <a:lnTo>
                    <a:pt x="172618" y="274320"/>
                  </a:lnTo>
                  <a:lnTo>
                    <a:pt x="172770" y="274320"/>
                  </a:lnTo>
                  <a:lnTo>
                    <a:pt x="174383" y="273075"/>
                  </a:lnTo>
                  <a:lnTo>
                    <a:pt x="174472" y="274320"/>
                  </a:lnTo>
                  <a:lnTo>
                    <a:pt x="174561" y="275742"/>
                  </a:lnTo>
                  <a:lnTo>
                    <a:pt x="174663" y="277088"/>
                  </a:lnTo>
                  <a:lnTo>
                    <a:pt x="174752" y="282917"/>
                  </a:lnTo>
                  <a:lnTo>
                    <a:pt x="174866" y="284988"/>
                  </a:lnTo>
                  <a:lnTo>
                    <a:pt x="174917" y="325120"/>
                  </a:lnTo>
                  <a:lnTo>
                    <a:pt x="175310" y="330200"/>
                  </a:lnTo>
                  <a:lnTo>
                    <a:pt x="175425" y="331470"/>
                  </a:lnTo>
                  <a:lnTo>
                    <a:pt x="175552" y="334010"/>
                  </a:lnTo>
                  <a:lnTo>
                    <a:pt x="175653" y="342900"/>
                  </a:lnTo>
                  <a:lnTo>
                    <a:pt x="174663" y="346710"/>
                  </a:lnTo>
                  <a:lnTo>
                    <a:pt x="176593" y="353060"/>
                  </a:lnTo>
                  <a:lnTo>
                    <a:pt x="176390" y="355600"/>
                  </a:lnTo>
                  <a:lnTo>
                    <a:pt x="176276" y="356870"/>
                  </a:lnTo>
                  <a:lnTo>
                    <a:pt x="176174" y="359410"/>
                  </a:lnTo>
                  <a:lnTo>
                    <a:pt x="175793" y="361950"/>
                  </a:lnTo>
                  <a:lnTo>
                    <a:pt x="175717" y="363220"/>
                  </a:lnTo>
                  <a:lnTo>
                    <a:pt x="175641" y="365760"/>
                  </a:lnTo>
                  <a:lnTo>
                    <a:pt x="166662" y="365760"/>
                  </a:lnTo>
                  <a:lnTo>
                    <a:pt x="162979" y="363220"/>
                  </a:lnTo>
                  <a:lnTo>
                    <a:pt x="142798" y="363220"/>
                  </a:lnTo>
                  <a:lnTo>
                    <a:pt x="141554" y="361950"/>
                  </a:lnTo>
                  <a:lnTo>
                    <a:pt x="119799" y="361950"/>
                  </a:lnTo>
                  <a:lnTo>
                    <a:pt x="123431" y="363220"/>
                  </a:lnTo>
                  <a:lnTo>
                    <a:pt x="130810" y="363220"/>
                  </a:lnTo>
                  <a:lnTo>
                    <a:pt x="134162" y="365760"/>
                  </a:lnTo>
                  <a:lnTo>
                    <a:pt x="164388" y="365760"/>
                  </a:lnTo>
                  <a:lnTo>
                    <a:pt x="169100" y="368300"/>
                  </a:lnTo>
                  <a:lnTo>
                    <a:pt x="183007" y="368300"/>
                  </a:lnTo>
                  <a:lnTo>
                    <a:pt x="188252" y="369570"/>
                  </a:lnTo>
                  <a:lnTo>
                    <a:pt x="241134" y="369570"/>
                  </a:lnTo>
                  <a:close/>
                </a:path>
                <a:path w="518159" h="383539">
                  <a:moveTo>
                    <a:pt x="242570" y="197586"/>
                  </a:moveTo>
                  <a:lnTo>
                    <a:pt x="242366" y="198285"/>
                  </a:lnTo>
                  <a:lnTo>
                    <a:pt x="242252" y="199021"/>
                  </a:lnTo>
                  <a:lnTo>
                    <a:pt x="242138" y="199682"/>
                  </a:lnTo>
                  <a:lnTo>
                    <a:pt x="242036" y="200279"/>
                  </a:lnTo>
                  <a:lnTo>
                    <a:pt x="241998" y="200761"/>
                  </a:lnTo>
                  <a:lnTo>
                    <a:pt x="242379" y="203314"/>
                  </a:lnTo>
                  <a:lnTo>
                    <a:pt x="242404" y="209575"/>
                  </a:lnTo>
                  <a:lnTo>
                    <a:pt x="238925" y="209575"/>
                  </a:lnTo>
                  <a:lnTo>
                    <a:pt x="238556" y="210921"/>
                  </a:lnTo>
                  <a:lnTo>
                    <a:pt x="242201" y="210921"/>
                  </a:lnTo>
                  <a:lnTo>
                    <a:pt x="241985" y="212140"/>
                  </a:lnTo>
                  <a:lnTo>
                    <a:pt x="241896" y="212623"/>
                  </a:lnTo>
                  <a:lnTo>
                    <a:pt x="241846" y="212928"/>
                  </a:lnTo>
                  <a:lnTo>
                    <a:pt x="241757" y="213398"/>
                  </a:lnTo>
                  <a:lnTo>
                    <a:pt x="241935" y="213398"/>
                  </a:lnTo>
                  <a:lnTo>
                    <a:pt x="242354" y="216001"/>
                  </a:lnTo>
                  <a:lnTo>
                    <a:pt x="242468" y="216700"/>
                  </a:lnTo>
                  <a:lnTo>
                    <a:pt x="242570" y="197586"/>
                  </a:lnTo>
                  <a:close/>
                </a:path>
                <a:path w="518159" h="383539">
                  <a:moveTo>
                    <a:pt x="243535" y="313563"/>
                  </a:moveTo>
                  <a:lnTo>
                    <a:pt x="243459" y="313055"/>
                  </a:lnTo>
                  <a:lnTo>
                    <a:pt x="229273" y="313055"/>
                  </a:lnTo>
                  <a:lnTo>
                    <a:pt x="229298" y="313563"/>
                  </a:lnTo>
                  <a:lnTo>
                    <a:pt x="243535" y="313563"/>
                  </a:lnTo>
                  <a:close/>
                </a:path>
                <a:path w="518159" h="383539">
                  <a:moveTo>
                    <a:pt x="244246" y="313563"/>
                  </a:moveTo>
                  <a:lnTo>
                    <a:pt x="243547" y="313563"/>
                  </a:lnTo>
                  <a:lnTo>
                    <a:pt x="244094" y="315976"/>
                  </a:lnTo>
                  <a:lnTo>
                    <a:pt x="244170" y="316611"/>
                  </a:lnTo>
                  <a:lnTo>
                    <a:pt x="244246" y="313563"/>
                  </a:lnTo>
                  <a:close/>
                </a:path>
                <a:path w="518159" h="383539">
                  <a:moveTo>
                    <a:pt x="253326" y="244652"/>
                  </a:moveTo>
                  <a:lnTo>
                    <a:pt x="253288" y="241477"/>
                  </a:lnTo>
                  <a:lnTo>
                    <a:pt x="252895" y="241477"/>
                  </a:lnTo>
                  <a:lnTo>
                    <a:pt x="252984" y="242443"/>
                  </a:lnTo>
                  <a:lnTo>
                    <a:pt x="253085" y="243078"/>
                  </a:lnTo>
                  <a:lnTo>
                    <a:pt x="253199" y="243840"/>
                  </a:lnTo>
                  <a:lnTo>
                    <a:pt x="253326" y="244652"/>
                  </a:lnTo>
                  <a:close/>
                </a:path>
                <a:path w="518159" h="383539">
                  <a:moveTo>
                    <a:pt x="254444" y="331851"/>
                  </a:moveTo>
                  <a:lnTo>
                    <a:pt x="247561" y="331851"/>
                  </a:lnTo>
                  <a:lnTo>
                    <a:pt x="247586" y="332105"/>
                  </a:lnTo>
                  <a:lnTo>
                    <a:pt x="253771" y="332105"/>
                  </a:lnTo>
                  <a:lnTo>
                    <a:pt x="254444" y="331851"/>
                  </a:lnTo>
                  <a:close/>
                </a:path>
                <a:path w="518159" h="383539">
                  <a:moveTo>
                    <a:pt x="257822" y="177800"/>
                  </a:moveTo>
                  <a:lnTo>
                    <a:pt x="255739" y="177800"/>
                  </a:lnTo>
                  <a:lnTo>
                    <a:pt x="252450" y="180340"/>
                  </a:lnTo>
                  <a:lnTo>
                    <a:pt x="250317" y="180340"/>
                  </a:lnTo>
                  <a:lnTo>
                    <a:pt x="249301" y="181724"/>
                  </a:lnTo>
                  <a:lnTo>
                    <a:pt x="251968" y="181724"/>
                  </a:lnTo>
                  <a:lnTo>
                    <a:pt x="254838" y="180340"/>
                  </a:lnTo>
                  <a:lnTo>
                    <a:pt x="257822" y="177800"/>
                  </a:lnTo>
                  <a:close/>
                </a:path>
                <a:path w="518159" h="383539">
                  <a:moveTo>
                    <a:pt x="258305" y="237578"/>
                  </a:moveTo>
                  <a:lnTo>
                    <a:pt x="257276" y="237578"/>
                  </a:lnTo>
                  <a:lnTo>
                    <a:pt x="252920" y="238760"/>
                  </a:lnTo>
                  <a:lnTo>
                    <a:pt x="252691" y="237578"/>
                  </a:lnTo>
                  <a:lnTo>
                    <a:pt x="252590" y="236893"/>
                  </a:lnTo>
                  <a:lnTo>
                    <a:pt x="252501" y="238760"/>
                  </a:lnTo>
                  <a:lnTo>
                    <a:pt x="250405" y="238760"/>
                  </a:lnTo>
                  <a:lnTo>
                    <a:pt x="241147" y="241312"/>
                  </a:lnTo>
                  <a:lnTo>
                    <a:pt x="241046" y="240030"/>
                  </a:lnTo>
                  <a:lnTo>
                    <a:pt x="240919" y="239344"/>
                  </a:lnTo>
                  <a:lnTo>
                    <a:pt x="240830" y="241401"/>
                  </a:lnTo>
                  <a:lnTo>
                    <a:pt x="240550" y="241477"/>
                  </a:lnTo>
                  <a:lnTo>
                    <a:pt x="240830" y="241477"/>
                  </a:lnTo>
                  <a:lnTo>
                    <a:pt x="241173" y="241477"/>
                  </a:lnTo>
                  <a:lnTo>
                    <a:pt x="245668" y="241477"/>
                  </a:lnTo>
                  <a:lnTo>
                    <a:pt x="249135" y="240030"/>
                  </a:lnTo>
                  <a:lnTo>
                    <a:pt x="252120" y="240030"/>
                  </a:lnTo>
                  <a:lnTo>
                    <a:pt x="255282" y="238760"/>
                  </a:lnTo>
                  <a:lnTo>
                    <a:pt x="257898" y="238760"/>
                  </a:lnTo>
                  <a:lnTo>
                    <a:pt x="257975" y="239026"/>
                  </a:lnTo>
                  <a:lnTo>
                    <a:pt x="258076" y="239344"/>
                  </a:lnTo>
                  <a:lnTo>
                    <a:pt x="258178" y="239674"/>
                  </a:lnTo>
                  <a:lnTo>
                    <a:pt x="258305" y="237578"/>
                  </a:lnTo>
                  <a:close/>
                </a:path>
                <a:path w="518159" h="383539">
                  <a:moveTo>
                    <a:pt x="263994" y="323088"/>
                  </a:moveTo>
                  <a:lnTo>
                    <a:pt x="263448" y="323088"/>
                  </a:lnTo>
                  <a:lnTo>
                    <a:pt x="263448" y="325247"/>
                  </a:lnTo>
                  <a:lnTo>
                    <a:pt x="263677" y="325247"/>
                  </a:lnTo>
                  <a:lnTo>
                    <a:pt x="263740" y="326009"/>
                  </a:lnTo>
                  <a:lnTo>
                    <a:pt x="263829" y="327025"/>
                  </a:lnTo>
                  <a:lnTo>
                    <a:pt x="263994" y="327025"/>
                  </a:lnTo>
                  <a:lnTo>
                    <a:pt x="263994" y="323088"/>
                  </a:lnTo>
                  <a:close/>
                </a:path>
                <a:path w="518159" h="383539">
                  <a:moveTo>
                    <a:pt x="269824" y="167843"/>
                  </a:moveTo>
                  <a:lnTo>
                    <a:pt x="269621" y="167843"/>
                  </a:lnTo>
                  <a:lnTo>
                    <a:pt x="268287" y="169075"/>
                  </a:lnTo>
                  <a:lnTo>
                    <a:pt x="259334" y="169075"/>
                  </a:lnTo>
                  <a:lnTo>
                    <a:pt x="256235" y="171462"/>
                  </a:lnTo>
                  <a:lnTo>
                    <a:pt x="252818" y="172720"/>
                  </a:lnTo>
                  <a:lnTo>
                    <a:pt x="250469" y="175260"/>
                  </a:lnTo>
                  <a:lnTo>
                    <a:pt x="247916" y="175260"/>
                  </a:lnTo>
                  <a:lnTo>
                    <a:pt x="247751" y="175260"/>
                  </a:lnTo>
                  <a:lnTo>
                    <a:pt x="247510" y="175260"/>
                  </a:lnTo>
                  <a:lnTo>
                    <a:pt x="247535" y="188061"/>
                  </a:lnTo>
                  <a:lnTo>
                    <a:pt x="247751" y="188061"/>
                  </a:lnTo>
                  <a:lnTo>
                    <a:pt x="247751" y="190322"/>
                  </a:lnTo>
                  <a:lnTo>
                    <a:pt x="247916" y="190322"/>
                  </a:lnTo>
                  <a:lnTo>
                    <a:pt x="247637" y="190715"/>
                  </a:lnTo>
                  <a:lnTo>
                    <a:pt x="247078" y="191782"/>
                  </a:lnTo>
                  <a:lnTo>
                    <a:pt x="247192" y="194678"/>
                  </a:lnTo>
                  <a:lnTo>
                    <a:pt x="247396" y="195745"/>
                  </a:lnTo>
                  <a:lnTo>
                    <a:pt x="247345" y="201930"/>
                  </a:lnTo>
                  <a:lnTo>
                    <a:pt x="247230" y="203314"/>
                  </a:lnTo>
                  <a:lnTo>
                    <a:pt x="247205" y="217385"/>
                  </a:lnTo>
                  <a:lnTo>
                    <a:pt x="247700" y="222326"/>
                  </a:lnTo>
                  <a:lnTo>
                    <a:pt x="247916" y="223520"/>
                  </a:lnTo>
                  <a:lnTo>
                    <a:pt x="247916" y="212140"/>
                  </a:lnTo>
                  <a:lnTo>
                    <a:pt x="248081" y="210921"/>
                  </a:lnTo>
                  <a:lnTo>
                    <a:pt x="248145" y="209575"/>
                  </a:lnTo>
                  <a:lnTo>
                    <a:pt x="248539" y="209575"/>
                  </a:lnTo>
                  <a:lnTo>
                    <a:pt x="248500" y="207352"/>
                  </a:lnTo>
                  <a:lnTo>
                    <a:pt x="248500" y="207124"/>
                  </a:lnTo>
                  <a:lnTo>
                    <a:pt x="248805" y="206832"/>
                  </a:lnTo>
                  <a:lnTo>
                    <a:pt x="251599" y="204762"/>
                  </a:lnTo>
                  <a:lnTo>
                    <a:pt x="250647" y="204762"/>
                  </a:lnTo>
                  <a:lnTo>
                    <a:pt x="248627" y="206832"/>
                  </a:lnTo>
                  <a:lnTo>
                    <a:pt x="248488" y="206971"/>
                  </a:lnTo>
                  <a:lnTo>
                    <a:pt x="248285" y="204762"/>
                  </a:lnTo>
                  <a:lnTo>
                    <a:pt x="248170" y="203504"/>
                  </a:lnTo>
                  <a:lnTo>
                    <a:pt x="248158" y="202641"/>
                  </a:lnTo>
                  <a:lnTo>
                    <a:pt x="248158" y="207302"/>
                  </a:lnTo>
                  <a:lnTo>
                    <a:pt x="248158" y="202641"/>
                  </a:lnTo>
                  <a:lnTo>
                    <a:pt x="248094" y="198285"/>
                  </a:lnTo>
                  <a:lnTo>
                    <a:pt x="248399" y="197586"/>
                  </a:lnTo>
                  <a:lnTo>
                    <a:pt x="248513" y="177800"/>
                  </a:lnTo>
                  <a:lnTo>
                    <a:pt x="250926" y="177800"/>
                  </a:lnTo>
                  <a:lnTo>
                    <a:pt x="256108" y="175260"/>
                  </a:lnTo>
                  <a:lnTo>
                    <a:pt x="258508" y="172720"/>
                  </a:lnTo>
                  <a:lnTo>
                    <a:pt x="260908" y="172720"/>
                  </a:lnTo>
                  <a:lnTo>
                    <a:pt x="263359" y="171462"/>
                  </a:lnTo>
                  <a:lnTo>
                    <a:pt x="265480" y="171462"/>
                  </a:lnTo>
                  <a:lnTo>
                    <a:pt x="269379" y="169075"/>
                  </a:lnTo>
                  <a:lnTo>
                    <a:pt x="269659" y="169075"/>
                  </a:lnTo>
                  <a:lnTo>
                    <a:pt x="269722" y="169926"/>
                  </a:lnTo>
                  <a:lnTo>
                    <a:pt x="269824" y="167843"/>
                  </a:lnTo>
                  <a:close/>
                </a:path>
                <a:path w="518159" h="383539">
                  <a:moveTo>
                    <a:pt x="270192" y="321818"/>
                  </a:moveTo>
                  <a:lnTo>
                    <a:pt x="268795" y="321437"/>
                  </a:lnTo>
                  <a:lnTo>
                    <a:pt x="267347" y="321437"/>
                  </a:lnTo>
                  <a:lnTo>
                    <a:pt x="265836" y="321818"/>
                  </a:lnTo>
                  <a:lnTo>
                    <a:pt x="270192" y="321818"/>
                  </a:lnTo>
                  <a:close/>
                </a:path>
                <a:path w="518159" h="383539">
                  <a:moveTo>
                    <a:pt x="271551" y="237578"/>
                  </a:moveTo>
                  <a:lnTo>
                    <a:pt x="270789" y="237578"/>
                  </a:lnTo>
                  <a:lnTo>
                    <a:pt x="258699" y="240030"/>
                  </a:lnTo>
                  <a:lnTo>
                    <a:pt x="258356" y="237578"/>
                  </a:lnTo>
                  <a:lnTo>
                    <a:pt x="258305" y="240030"/>
                  </a:lnTo>
                  <a:lnTo>
                    <a:pt x="252920" y="241350"/>
                  </a:lnTo>
                  <a:lnTo>
                    <a:pt x="264744" y="240030"/>
                  </a:lnTo>
                  <a:lnTo>
                    <a:pt x="265328" y="240030"/>
                  </a:lnTo>
                  <a:lnTo>
                    <a:pt x="265404" y="241477"/>
                  </a:lnTo>
                  <a:lnTo>
                    <a:pt x="260184" y="241477"/>
                  </a:lnTo>
                  <a:lnTo>
                    <a:pt x="256133" y="242595"/>
                  </a:lnTo>
                  <a:lnTo>
                    <a:pt x="253822" y="245122"/>
                  </a:lnTo>
                  <a:lnTo>
                    <a:pt x="253479" y="243078"/>
                  </a:lnTo>
                  <a:lnTo>
                    <a:pt x="253390" y="245122"/>
                  </a:lnTo>
                  <a:lnTo>
                    <a:pt x="248945" y="246507"/>
                  </a:lnTo>
                  <a:lnTo>
                    <a:pt x="245262" y="246507"/>
                  </a:lnTo>
                  <a:lnTo>
                    <a:pt x="242214" y="247662"/>
                  </a:lnTo>
                  <a:lnTo>
                    <a:pt x="241935" y="246507"/>
                  </a:lnTo>
                  <a:lnTo>
                    <a:pt x="241820" y="247243"/>
                  </a:lnTo>
                  <a:lnTo>
                    <a:pt x="241757" y="247789"/>
                  </a:lnTo>
                  <a:lnTo>
                    <a:pt x="242252" y="247789"/>
                  </a:lnTo>
                  <a:lnTo>
                    <a:pt x="244538" y="247789"/>
                  </a:lnTo>
                  <a:lnTo>
                    <a:pt x="250774" y="246507"/>
                  </a:lnTo>
                  <a:lnTo>
                    <a:pt x="250380" y="246507"/>
                  </a:lnTo>
                  <a:lnTo>
                    <a:pt x="258152" y="245122"/>
                  </a:lnTo>
                  <a:lnTo>
                    <a:pt x="268135" y="241769"/>
                  </a:lnTo>
                  <a:lnTo>
                    <a:pt x="268998" y="241477"/>
                  </a:lnTo>
                  <a:lnTo>
                    <a:pt x="268795" y="241477"/>
                  </a:lnTo>
                  <a:lnTo>
                    <a:pt x="268452" y="241477"/>
                  </a:lnTo>
                  <a:lnTo>
                    <a:pt x="266141" y="241477"/>
                  </a:lnTo>
                  <a:lnTo>
                    <a:pt x="265988" y="240030"/>
                  </a:lnTo>
                  <a:lnTo>
                    <a:pt x="265557" y="240030"/>
                  </a:lnTo>
                  <a:lnTo>
                    <a:pt x="271551" y="237578"/>
                  </a:lnTo>
                  <a:close/>
                </a:path>
                <a:path w="518159" h="383539">
                  <a:moveTo>
                    <a:pt x="282041" y="230530"/>
                  </a:moveTo>
                  <a:lnTo>
                    <a:pt x="281012" y="231140"/>
                  </a:lnTo>
                  <a:lnTo>
                    <a:pt x="278688" y="232664"/>
                  </a:lnTo>
                  <a:lnTo>
                    <a:pt x="279044" y="232664"/>
                  </a:lnTo>
                  <a:lnTo>
                    <a:pt x="282041" y="230530"/>
                  </a:lnTo>
                  <a:close/>
                </a:path>
                <a:path w="518159" h="383539">
                  <a:moveTo>
                    <a:pt x="282943" y="322326"/>
                  </a:moveTo>
                  <a:lnTo>
                    <a:pt x="275031" y="322326"/>
                  </a:lnTo>
                  <a:lnTo>
                    <a:pt x="272427" y="323088"/>
                  </a:lnTo>
                  <a:lnTo>
                    <a:pt x="282930" y="323088"/>
                  </a:lnTo>
                  <a:lnTo>
                    <a:pt x="282943" y="322326"/>
                  </a:lnTo>
                  <a:close/>
                </a:path>
                <a:path w="518159" h="383539">
                  <a:moveTo>
                    <a:pt x="284327" y="232410"/>
                  </a:moveTo>
                  <a:lnTo>
                    <a:pt x="283933" y="231140"/>
                  </a:lnTo>
                  <a:lnTo>
                    <a:pt x="283679" y="229870"/>
                  </a:lnTo>
                  <a:lnTo>
                    <a:pt x="283375" y="228600"/>
                  </a:lnTo>
                  <a:lnTo>
                    <a:pt x="283083" y="228600"/>
                  </a:lnTo>
                  <a:lnTo>
                    <a:pt x="282968" y="229870"/>
                  </a:lnTo>
                  <a:lnTo>
                    <a:pt x="283133" y="230886"/>
                  </a:lnTo>
                  <a:lnTo>
                    <a:pt x="283184" y="231140"/>
                  </a:lnTo>
                  <a:lnTo>
                    <a:pt x="283768" y="232410"/>
                  </a:lnTo>
                  <a:lnTo>
                    <a:pt x="284327" y="232410"/>
                  </a:lnTo>
                  <a:close/>
                </a:path>
                <a:path w="518159" h="383539">
                  <a:moveTo>
                    <a:pt x="288798" y="232664"/>
                  </a:moveTo>
                  <a:lnTo>
                    <a:pt x="288544" y="232664"/>
                  </a:lnTo>
                  <a:lnTo>
                    <a:pt x="288747" y="234543"/>
                  </a:lnTo>
                  <a:lnTo>
                    <a:pt x="288798" y="232664"/>
                  </a:lnTo>
                  <a:close/>
                </a:path>
                <a:path w="518159" h="383539">
                  <a:moveTo>
                    <a:pt x="297535" y="162661"/>
                  </a:moveTo>
                  <a:lnTo>
                    <a:pt x="292671" y="162661"/>
                  </a:lnTo>
                  <a:lnTo>
                    <a:pt x="292569" y="163855"/>
                  </a:lnTo>
                  <a:lnTo>
                    <a:pt x="292468" y="165112"/>
                  </a:lnTo>
                  <a:lnTo>
                    <a:pt x="295059" y="165112"/>
                  </a:lnTo>
                  <a:lnTo>
                    <a:pt x="297535" y="162661"/>
                  </a:lnTo>
                  <a:close/>
                </a:path>
                <a:path w="518159" h="383539">
                  <a:moveTo>
                    <a:pt x="298704" y="229984"/>
                  </a:moveTo>
                  <a:lnTo>
                    <a:pt x="298551" y="229984"/>
                  </a:lnTo>
                  <a:lnTo>
                    <a:pt x="297294" y="230314"/>
                  </a:lnTo>
                  <a:lnTo>
                    <a:pt x="298704" y="229984"/>
                  </a:lnTo>
                  <a:close/>
                </a:path>
                <a:path w="518159" h="383539">
                  <a:moveTo>
                    <a:pt x="299148" y="245237"/>
                  </a:moveTo>
                  <a:lnTo>
                    <a:pt x="293789" y="245237"/>
                  </a:lnTo>
                  <a:lnTo>
                    <a:pt x="286867" y="247650"/>
                  </a:lnTo>
                  <a:lnTo>
                    <a:pt x="279704" y="247650"/>
                  </a:lnTo>
                  <a:lnTo>
                    <a:pt x="265379" y="250190"/>
                  </a:lnTo>
                  <a:lnTo>
                    <a:pt x="252958" y="254127"/>
                  </a:lnTo>
                  <a:lnTo>
                    <a:pt x="240931" y="256667"/>
                  </a:lnTo>
                  <a:lnTo>
                    <a:pt x="241071" y="256667"/>
                  </a:lnTo>
                  <a:lnTo>
                    <a:pt x="228498" y="260642"/>
                  </a:lnTo>
                  <a:lnTo>
                    <a:pt x="228142" y="260731"/>
                  </a:lnTo>
                  <a:lnTo>
                    <a:pt x="226771" y="261112"/>
                  </a:lnTo>
                  <a:lnTo>
                    <a:pt x="228219" y="260731"/>
                  </a:lnTo>
                  <a:lnTo>
                    <a:pt x="239255" y="257810"/>
                  </a:lnTo>
                  <a:lnTo>
                    <a:pt x="248602" y="256667"/>
                  </a:lnTo>
                  <a:lnTo>
                    <a:pt x="266979" y="251460"/>
                  </a:lnTo>
                  <a:lnTo>
                    <a:pt x="271551" y="251460"/>
                  </a:lnTo>
                  <a:lnTo>
                    <a:pt x="276047" y="250190"/>
                  </a:lnTo>
                  <a:lnTo>
                    <a:pt x="283883" y="249047"/>
                  </a:lnTo>
                  <a:lnTo>
                    <a:pt x="291388" y="246507"/>
                  </a:lnTo>
                  <a:lnTo>
                    <a:pt x="290868" y="246507"/>
                  </a:lnTo>
                  <a:lnTo>
                    <a:pt x="299148" y="245237"/>
                  </a:lnTo>
                  <a:close/>
                </a:path>
                <a:path w="518159" h="383539">
                  <a:moveTo>
                    <a:pt x="303187" y="188061"/>
                  </a:moveTo>
                  <a:lnTo>
                    <a:pt x="298589" y="188061"/>
                  </a:lnTo>
                  <a:lnTo>
                    <a:pt x="289191" y="191782"/>
                  </a:lnTo>
                  <a:lnTo>
                    <a:pt x="287794" y="191782"/>
                  </a:lnTo>
                  <a:lnTo>
                    <a:pt x="286880" y="194437"/>
                  </a:lnTo>
                  <a:lnTo>
                    <a:pt x="290093" y="194437"/>
                  </a:lnTo>
                  <a:lnTo>
                    <a:pt x="292176" y="191782"/>
                  </a:lnTo>
                  <a:lnTo>
                    <a:pt x="294424" y="191782"/>
                  </a:lnTo>
                  <a:lnTo>
                    <a:pt x="297307" y="190322"/>
                  </a:lnTo>
                  <a:lnTo>
                    <a:pt x="301942" y="190322"/>
                  </a:lnTo>
                  <a:lnTo>
                    <a:pt x="303187" y="188061"/>
                  </a:lnTo>
                  <a:close/>
                </a:path>
                <a:path w="518159" h="383539">
                  <a:moveTo>
                    <a:pt x="305727" y="332105"/>
                  </a:moveTo>
                  <a:lnTo>
                    <a:pt x="305701" y="331851"/>
                  </a:lnTo>
                  <a:lnTo>
                    <a:pt x="265861" y="331851"/>
                  </a:lnTo>
                  <a:lnTo>
                    <a:pt x="263956" y="332105"/>
                  </a:lnTo>
                  <a:lnTo>
                    <a:pt x="305727" y="332105"/>
                  </a:lnTo>
                  <a:close/>
                </a:path>
                <a:path w="518159" h="383539">
                  <a:moveTo>
                    <a:pt x="306336" y="308864"/>
                  </a:moveTo>
                  <a:lnTo>
                    <a:pt x="306197" y="309372"/>
                  </a:lnTo>
                  <a:lnTo>
                    <a:pt x="306171" y="311023"/>
                  </a:lnTo>
                  <a:lnTo>
                    <a:pt x="306158" y="311912"/>
                  </a:lnTo>
                  <a:lnTo>
                    <a:pt x="306336" y="311912"/>
                  </a:lnTo>
                  <a:lnTo>
                    <a:pt x="306336" y="308864"/>
                  </a:lnTo>
                  <a:close/>
                </a:path>
                <a:path w="518159" h="383539">
                  <a:moveTo>
                    <a:pt x="307047" y="336931"/>
                  </a:moveTo>
                  <a:lnTo>
                    <a:pt x="306793" y="336677"/>
                  </a:lnTo>
                  <a:lnTo>
                    <a:pt x="305676" y="336677"/>
                  </a:lnTo>
                  <a:lnTo>
                    <a:pt x="305803" y="337693"/>
                  </a:lnTo>
                  <a:lnTo>
                    <a:pt x="305714" y="338201"/>
                  </a:lnTo>
                  <a:lnTo>
                    <a:pt x="305562" y="340995"/>
                  </a:lnTo>
                  <a:lnTo>
                    <a:pt x="305689" y="343662"/>
                  </a:lnTo>
                  <a:lnTo>
                    <a:pt x="305739" y="346583"/>
                  </a:lnTo>
                  <a:lnTo>
                    <a:pt x="305968" y="346837"/>
                  </a:lnTo>
                  <a:lnTo>
                    <a:pt x="306438" y="346837"/>
                  </a:lnTo>
                  <a:lnTo>
                    <a:pt x="306616" y="346583"/>
                  </a:lnTo>
                  <a:lnTo>
                    <a:pt x="306844" y="344932"/>
                  </a:lnTo>
                  <a:lnTo>
                    <a:pt x="307009" y="340360"/>
                  </a:lnTo>
                  <a:lnTo>
                    <a:pt x="306971" y="338836"/>
                  </a:lnTo>
                  <a:lnTo>
                    <a:pt x="307047" y="336931"/>
                  </a:lnTo>
                  <a:close/>
                </a:path>
                <a:path w="518159" h="383539">
                  <a:moveTo>
                    <a:pt x="307238" y="332105"/>
                  </a:moveTo>
                  <a:lnTo>
                    <a:pt x="305727" y="332105"/>
                  </a:lnTo>
                  <a:lnTo>
                    <a:pt x="305841" y="335153"/>
                  </a:lnTo>
                  <a:lnTo>
                    <a:pt x="306819" y="335153"/>
                  </a:lnTo>
                  <a:lnTo>
                    <a:pt x="306920" y="333883"/>
                  </a:lnTo>
                  <a:lnTo>
                    <a:pt x="306997" y="332740"/>
                  </a:lnTo>
                  <a:lnTo>
                    <a:pt x="307149" y="332359"/>
                  </a:lnTo>
                  <a:lnTo>
                    <a:pt x="307238" y="332105"/>
                  </a:lnTo>
                  <a:close/>
                </a:path>
                <a:path w="518159" h="383539">
                  <a:moveTo>
                    <a:pt x="307860" y="158750"/>
                  </a:moveTo>
                  <a:lnTo>
                    <a:pt x="305511" y="158750"/>
                  </a:lnTo>
                  <a:lnTo>
                    <a:pt x="300278" y="160020"/>
                  </a:lnTo>
                  <a:lnTo>
                    <a:pt x="298030" y="162661"/>
                  </a:lnTo>
                  <a:lnTo>
                    <a:pt x="301777" y="162661"/>
                  </a:lnTo>
                  <a:lnTo>
                    <a:pt x="303796" y="160020"/>
                  </a:lnTo>
                  <a:lnTo>
                    <a:pt x="306019" y="160020"/>
                  </a:lnTo>
                  <a:lnTo>
                    <a:pt x="307860" y="158750"/>
                  </a:lnTo>
                  <a:close/>
                </a:path>
                <a:path w="518159" h="383539">
                  <a:moveTo>
                    <a:pt x="309295" y="151130"/>
                  </a:moveTo>
                  <a:lnTo>
                    <a:pt x="308889" y="151130"/>
                  </a:lnTo>
                  <a:lnTo>
                    <a:pt x="308775" y="155130"/>
                  </a:lnTo>
                  <a:lnTo>
                    <a:pt x="308660" y="158750"/>
                  </a:lnTo>
                  <a:lnTo>
                    <a:pt x="308597" y="160020"/>
                  </a:lnTo>
                  <a:lnTo>
                    <a:pt x="308152" y="162661"/>
                  </a:lnTo>
                  <a:lnTo>
                    <a:pt x="308114" y="163283"/>
                  </a:lnTo>
                  <a:lnTo>
                    <a:pt x="308013" y="165112"/>
                  </a:lnTo>
                  <a:lnTo>
                    <a:pt x="308864" y="166382"/>
                  </a:lnTo>
                  <a:lnTo>
                    <a:pt x="308813" y="167411"/>
                  </a:lnTo>
                  <a:lnTo>
                    <a:pt x="308711" y="169075"/>
                  </a:lnTo>
                  <a:lnTo>
                    <a:pt x="308622" y="169926"/>
                  </a:lnTo>
                  <a:lnTo>
                    <a:pt x="308521" y="182194"/>
                  </a:lnTo>
                  <a:lnTo>
                    <a:pt x="308406" y="182880"/>
                  </a:lnTo>
                  <a:lnTo>
                    <a:pt x="308356" y="183172"/>
                  </a:lnTo>
                  <a:lnTo>
                    <a:pt x="308254" y="183769"/>
                  </a:lnTo>
                  <a:lnTo>
                    <a:pt x="308203" y="184150"/>
                  </a:lnTo>
                  <a:lnTo>
                    <a:pt x="308114" y="185483"/>
                  </a:lnTo>
                  <a:lnTo>
                    <a:pt x="308063" y="194678"/>
                  </a:lnTo>
                  <a:lnTo>
                    <a:pt x="307695" y="195745"/>
                  </a:lnTo>
                  <a:lnTo>
                    <a:pt x="307657" y="196113"/>
                  </a:lnTo>
                  <a:lnTo>
                    <a:pt x="307555" y="196888"/>
                  </a:lnTo>
                  <a:lnTo>
                    <a:pt x="307467" y="198285"/>
                  </a:lnTo>
                  <a:lnTo>
                    <a:pt x="308203" y="200279"/>
                  </a:lnTo>
                  <a:lnTo>
                    <a:pt x="308317" y="203314"/>
                  </a:lnTo>
                  <a:lnTo>
                    <a:pt x="308114" y="203314"/>
                  </a:lnTo>
                  <a:lnTo>
                    <a:pt x="308127" y="209575"/>
                  </a:lnTo>
                  <a:lnTo>
                    <a:pt x="308940" y="209575"/>
                  </a:lnTo>
                  <a:lnTo>
                    <a:pt x="309181" y="210426"/>
                  </a:lnTo>
                  <a:lnTo>
                    <a:pt x="309295" y="151130"/>
                  </a:lnTo>
                  <a:close/>
                </a:path>
                <a:path w="518159" h="383539">
                  <a:moveTo>
                    <a:pt x="309613" y="177495"/>
                  </a:moveTo>
                  <a:lnTo>
                    <a:pt x="309448" y="176898"/>
                  </a:lnTo>
                  <a:lnTo>
                    <a:pt x="309384" y="176631"/>
                  </a:lnTo>
                  <a:lnTo>
                    <a:pt x="309295" y="182880"/>
                  </a:lnTo>
                  <a:lnTo>
                    <a:pt x="309435" y="182372"/>
                  </a:lnTo>
                  <a:lnTo>
                    <a:pt x="309499" y="181724"/>
                  </a:lnTo>
                  <a:lnTo>
                    <a:pt x="309613" y="177495"/>
                  </a:lnTo>
                  <a:close/>
                </a:path>
                <a:path w="518159" h="383539">
                  <a:moveTo>
                    <a:pt x="314515" y="156210"/>
                  </a:moveTo>
                  <a:lnTo>
                    <a:pt x="311327" y="156210"/>
                  </a:lnTo>
                  <a:lnTo>
                    <a:pt x="309765" y="158750"/>
                  </a:lnTo>
                  <a:lnTo>
                    <a:pt x="313702" y="158750"/>
                  </a:lnTo>
                  <a:lnTo>
                    <a:pt x="314515" y="156210"/>
                  </a:lnTo>
                  <a:close/>
                </a:path>
                <a:path w="518159" h="383539">
                  <a:moveTo>
                    <a:pt x="315112" y="149910"/>
                  </a:moveTo>
                  <a:lnTo>
                    <a:pt x="310108" y="149910"/>
                  </a:lnTo>
                  <a:lnTo>
                    <a:pt x="309295" y="151130"/>
                  </a:lnTo>
                  <a:lnTo>
                    <a:pt x="309295" y="171615"/>
                  </a:lnTo>
                  <a:lnTo>
                    <a:pt x="309422" y="171462"/>
                  </a:lnTo>
                  <a:lnTo>
                    <a:pt x="309524" y="167411"/>
                  </a:lnTo>
                  <a:lnTo>
                    <a:pt x="309638" y="163855"/>
                  </a:lnTo>
                  <a:lnTo>
                    <a:pt x="309727" y="153758"/>
                  </a:lnTo>
                  <a:lnTo>
                    <a:pt x="309930" y="153758"/>
                  </a:lnTo>
                  <a:lnTo>
                    <a:pt x="310007" y="152514"/>
                  </a:lnTo>
                  <a:lnTo>
                    <a:pt x="313969" y="152514"/>
                  </a:lnTo>
                  <a:lnTo>
                    <a:pt x="315023" y="150114"/>
                  </a:lnTo>
                  <a:lnTo>
                    <a:pt x="315112" y="149910"/>
                  </a:lnTo>
                  <a:close/>
                </a:path>
                <a:path w="518159" h="383539">
                  <a:moveTo>
                    <a:pt x="315518" y="155130"/>
                  </a:moveTo>
                  <a:lnTo>
                    <a:pt x="315315" y="156210"/>
                  </a:lnTo>
                  <a:lnTo>
                    <a:pt x="315175" y="158750"/>
                  </a:lnTo>
                  <a:lnTo>
                    <a:pt x="314807" y="158750"/>
                  </a:lnTo>
                  <a:lnTo>
                    <a:pt x="315125" y="162661"/>
                  </a:lnTo>
                  <a:lnTo>
                    <a:pt x="314693" y="162661"/>
                  </a:lnTo>
                  <a:lnTo>
                    <a:pt x="314083" y="167411"/>
                  </a:lnTo>
                  <a:lnTo>
                    <a:pt x="314032" y="167843"/>
                  </a:lnTo>
                  <a:lnTo>
                    <a:pt x="313931" y="169075"/>
                  </a:lnTo>
                  <a:lnTo>
                    <a:pt x="314350" y="170815"/>
                  </a:lnTo>
                  <a:lnTo>
                    <a:pt x="314426" y="171132"/>
                  </a:lnTo>
                  <a:lnTo>
                    <a:pt x="314540" y="171615"/>
                  </a:lnTo>
                  <a:lnTo>
                    <a:pt x="314947" y="173990"/>
                  </a:lnTo>
                  <a:lnTo>
                    <a:pt x="315023" y="176898"/>
                  </a:lnTo>
                  <a:lnTo>
                    <a:pt x="314807" y="177495"/>
                  </a:lnTo>
                  <a:lnTo>
                    <a:pt x="314756" y="178079"/>
                  </a:lnTo>
                  <a:lnTo>
                    <a:pt x="315290" y="180340"/>
                  </a:lnTo>
                  <a:lnTo>
                    <a:pt x="315417" y="180873"/>
                  </a:lnTo>
                  <a:lnTo>
                    <a:pt x="315518" y="155130"/>
                  </a:lnTo>
                  <a:close/>
                </a:path>
                <a:path w="518159" h="383539">
                  <a:moveTo>
                    <a:pt x="315531" y="149910"/>
                  </a:moveTo>
                  <a:lnTo>
                    <a:pt x="315125" y="149910"/>
                  </a:lnTo>
                  <a:lnTo>
                    <a:pt x="315099" y="152514"/>
                  </a:lnTo>
                  <a:lnTo>
                    <a:pt x="315531" y="153530"/>
                  </a:lnTo>
                  <a:lnTo>
                    <a:pt x="315531" y="149910"/>
                  </a:lnTo>
                  <a:close/>
                </a:path>
                <a:path w="518159" h="383539">
                  <a:moveTo>
                    <a:pt x="320586" y="240157"/>
                  </a:moveTo>
                  <a:lnTo>
                    <a:pt x="315645" y="241300"/>
                  </a:lnTo>
                  <a:lnTo>
                    <a:pt x="310807" y="241300"/>
                  </a:lnTo>
                  <a:lnTo>
                    <a:pt x="306146" y="242570"/>
                  </a:lnTo>
                  <a:lnTo>
                    <a:pt x="305511" y="242570"/>
                  </a:lnTo>
                  <a:lnTo>
                    <a:pt x="300215" y="245237"/>
                  </a:lnTo>
                  <a:lnTo>
                    <a:pt x="304050" y="245237"/>
                  </a:lnTo>
                  <a:lnTo>
                    <a:pt x="306324" y="243840"/>
                  </a:lnTo>
                  <a:lnTo>
                    <a:pt x="307632" y="243840"/>
                  </a:lnTo>
                  <a:lnTo>
                    <a:pt x="308152" y="242570"/>
                  </a:lnTo>
                  <a:lnTo>
                    <a:pt x="314236" y="242570"/>
                  </a:lnTo>
                  <a:lnTo>
                    <a:pt x="317030" y="241300"/>
                  </a:lnTo>
                  <a:lnTo>
                    <a:pt x="320586" y="240157"/>
                  </a:lnTo>
                  <a:close/>
                </a:path>
                <a:path w="518159" h="383539">
                  <a:moveTo>
                    <a:pt x="321144" y="181724"/>
                  </a:moveTo>
                  <a:lnTo>
                    <a:pt x="319849" y="181724"/>
                  </a:lnTo>
                  <a:lnTo>
                    <a:pt x="318084" y="184150"/>
                  </a:lnTo>
                  <a:lnTo>
                    <a:pt x="320649" y="184150"/>
                  </a:lnTo>
                  <a:lnTo>
                    <a:pt x="320725" y="183769"/>
                  </a:lnTo>
                  <a:lnTo>
                    <a:pt x="320840" y="183172"/>
                  </a:lnTo>
                  <a:lnTo>
                    <a:pt x="320903" y="182880"/>
                  </a:lnTo>
                  <a:lnTo>
                    <a:pt x="321005" y="182372"/>
                  </a:lnTo>
                  <a:lnTo>
                    <a:pt x="321106" y="181914"/>
                  </a:lnTo>
                  <a:lnTo>
                    <a:pt x="321144" y="181724"/>
                  </a:lnTo>
                  <a:close/>
                </a:path>
                <a:path w="518159" h="383539">
                  <a:moveTo>
                    <a:pt x="321665" y="239776"/>
                  </a:moveTo>
                  <a:lnTo>
                    <a:pt x="320370" y="240157"/>
                  </a:lnTo>
                  <a:lnTo>
                    <a:pt x="320586" y="240157"/>
                  </a:lnTo>
                  <a:lnTo>
                    <a:pt x="321665" y="239776"/>
                  </a:lnTo>
                  <a:close/>
                </a:path>
                <a:path w="518159" h="383539">
                  <a:moveTo>
                    <a:pt x="333006" y="237490"/>
                  </a:moveTo>
                  <a:lnTo>
                    <a:pt x="330746" y="237490"/>
                  </a:lnTo>
                  <a:lnTo>
                    <a:pt x="325818" y="240030"/>
                  </a:lnTo>
                  <a:lnTo>
                    <a:pt x="321665" y="240030"/>
                  </a:lnTo>
                  <a:lnTo>
                    <a:pt x="320713" y="241312"/>
                  </a:lnTo>
                  <a:lnTo>
                    <a:pt x="324650" y="241312"/>
                  </a:lnTo>
                  <a:lnTo>
                    <a:pt x="328510" y="240030"/>
                  </a:lnTo>
                  <a:lnTo>
                    <a:pt x="333006" y="237490"/>
                  </a:lnTo>
                  <a:close/>
                </a:path>
                <a:path w="518159" h="383539">
                  <a:moveTo>
                    <a:pt x="338201" y="207124"/>
                  </a:moveTo>
                  <a:lnTo>
                    <a:pt x="337642" y="207124"/>
                  </a:lnTo>
                  <a:lnTo>
                    <a:pt x="332663" y="210921"/>
                  </a:lnTo>
                  <a:lnTo>
                    <a:pt x="327672" y="210921"/>
                  </a:lnTo>
                  <a:lnTo>
                    <a:pt x="325374" y="213398"/>
                  </a:lnTo>
                  <a:lnTo>
                    <a:pt x="325145" y="213398"/>
                  </a:lnTo>
                  <a:lnTo>
                    <a:pt x="325666" y="216001"/>
                  </a:lnTo>
                  <a:lnTo>
                    <a:pt x="325780" y="215226"/>
                  </a:lnTo>
                  <a:lnTo>
                    <a:pt x="326136" y="213398"/>
                  </a:lnTo>
                  <a:lnTo>
                    <a:pt x="335889" y="213398"/>
                  </a:lnTo>
                  <a:lnTo>
                    <a:pt x="337667" y="210921"/>
                  </a:lnTo>
                  <a:lnTo>
                    <a:pt x="337832" y="212140"/>
                  </a:lnTo>
                  <a:lnTo>
                    <a:pt x="337921" y="213398"/>
                  </a:lnTo>
                  <a:lnTo>
                    <a:pt x="338086" y="214947"/>
                  </a:lnTo>
                  <a:lnTo>
                    <a:pt x="338201" y="207124"/>
                  </a:lnTo>
                  <a:close/>
                </a:path>
                <a:path w="518159" h="383539">
                  <a:moveTo>
                    <a:pt x="344779" y="173990"/>
                  </a:moveTo>
                  <a:lnTo>
                    <a:pt x="344297" y="173990"/>
                  </a:lnTo>
                  <a:lnTo>
                    <a:pt x="343725" y="172720"/>
                  </a:lnTo>
                  <a:lnTo>
                    <a:pt x="342760" y="173990"/>
                  </a:lnTo>
                  <a:lnTo>
                    <a:pt x="342099" y="173990"/>
                  </a:lnTo>
                  <a:lnTo>
                    <a:pt x="337121" y="175387"/>
                  </a:lnTo>
                  <a:lnTo>
                    <a:pt x="334454" y="176657"/>
                  </a:lnTo>
                  <a:lnTo>
                    <a:pt x="332219" y="176657"/>
                  </a:lnTo>
                  <a:lnTo>
                    <a:pt x="327787" y="179197"/>
                  </a:lnTo>
                  <a:lnTo>
                    <a:pt x="325399" y="179197"/>
                  </a:lnTo>
                  <a:lnTo>
                    <a:pt x="324269" y="180340"/>
                  </a:lnTo>
                  <a:lnTo>
                    <a:pt x="328688" y="180340"/>
                  </a:lnTo>
                  <a:lnTo>
                    <a:pt x="332689" y="177800"/>
                  </a:lnTo>
                  <a:lnTo>
                    <a:pt x="334708" y="176657"/>
                  </a:lnTo>
                  <a:lnTo>
                    <a:pt x="340156" y="176657"/>
                  </a:lnTo>
                  <a:lnTo>
                    <a:pt x="343446" y="175387"/>
                  </a:lnTo>
                  <a:lnTo>
                    <a:pt x="344779" y="173990"/>
                  </a:lnTo>
                  <a:close/>
                </a:path>
                <a:path w="518159" h="383539">
                  <a:moveTo>
                    <a:pt x="344830" y="143560"/>
                  </a:moveTo>
                  <a:lnTo>
                    <a:pt x="341972" y="143560"/>
                  </a:lnTo>
                  <a:lnTo>
                    <a:pt x="340512" y="146050"/>
                  </a:lnTo>
                  <a:lnTo>
                    <a:pt x="343750" y="146050"/>
                  </a:lnTo>
                  <a:lnTo>
                    <a:pt x="344830" y="143560"/>
                  </a:lnTo>
                  <a:close/>
                </a:path>
                <a:path w="518159" h="383539">
                  <a:moveTo>
                    <a:pt x="351853" y="171462"/>
                  </a:moveTo>
                  <a:lnTo>
                    <a:pt x="348907" y="171462"/>
                  </a:lnTo>
                  <a:lnTo>
                    <a:pt x="347484" y="172720"/>
                  </a:lnTo>
                  <a:lnTo>
                    <a:pt x="351548" y="172720"/>
                  </a:lnTo>
                  <a:lnTo>
                    <a:pt x="351815" y="171615"/>
                  </a:lnTo>
                  <a:lnTo>
                    <a:pt x="351853" y="171462"/>
                  </a:lnTo>
                  <a:close/>
                </a:path>
                <a:path w="518159" h="383539">
                  <a:moveTo>
                    <a:pt x="359651" y="169075"/>
                  </a:moveTo>
                  <a:lnTo>
                    <a:pt x="355688" y="169075"/>
                  </a:lnTo>
                  <a:lnTo>
                    <a:pt x="353910" y="171462"/>
                  </a:lnTo>
                  <a:lnTo>
                    <a:pt x="358470" y="171462"/>
                  </a:lnTo>
                  <a:lnTo>
                    <a:pt x="359651" y="169075"/>
                  </a:lnTo>
                  <a:close/>
                </a:path>
                <a:path w="518159" h="383539">
                  <a:moveTo>
                    <a:pt x="360299" y="251587"/>
                  </a:moveTo>
                  <a:lnTo>
                    <a:pt x="360273" y="250571"/>
                  </a:lnTo>
                  <a:lnTo>
                    <a:pt x="359384" y="250825"/>
                  </a:lnTo>
                  <a:lnTo>
                    <a:pt x="358889" y="250825"/>
                  </a:lnTo>
                  <a:lnTo>
                    <a:pt x="356552" y="251333"/>
                  </a:lnTo>
                  <a:lnTo>
                    <a:pt x="353047" y="251587"/>
                  </a:lnTo>
                  <a:lnTo>
                    <a:pt x="353758" y="251587"/>
                  </a:lnTo>
                  <a:lnTo>
                    <a:pt x="351929" y="252222"/>
                  </a:lnTo>
                  <a:lnTo>
                    <a:pt x="346798" y="252984"/>
                  </a:lnTo>
                  <a:lnTo>
                    <a:pt x="341528" y="254508"/>
                  </a:lnTo>
                  <a:lnTo>
                    <a:pt x="337019" y="257175"/>
                  </a:lnTo>
                  <a:lnTo>
                    <a:pt x="336207" y="257810"/>
                  </a:lnTo>
                  <a:lnTo>
                    <a:pt x="334873" y="257810"/>
                  </a:lnTo>
                  <a:lnTo>
                    <a:pt x="334086" y="258826"/>
                  </a:lnTo>
                  <a:lnTo>
                    <a:pt x="333781" y="258826"/>
                  </a:lnTo>
                  <a:lnTo>
                    <a:pt x="332320" y="259588"/>
                  </a:lnTo>
                  <a:lnTo>
                    <a:pt x="330555" y="260350"/>
                  </a:lnTo>
                  <a:lnTo>
                    <a:pt x="328942" y="261239"/>
                  </a:lnTo>
                  <a:lnTo>
                    <a:pt x="326885" y="262509"/>
                  </a:lnTo>
                  <a:lnTo>
                    <a:pt x="324929" y="264160"/>
                  </a:lnTo>
                  <a:lnTo>
                    <a:pt x="322745" y="265176"/>
                  </a:lnTo>
                  <a:lnTo>
                    <a:pt x="320154" y="266700"/>
                  </a:lnTo>
                  <a:lnTo>
                    <a:pt x="317995" y="268859"/>
                  </a:lnTo>
                  <a:lnTo>
                    <a:pt x="315620" y="270637"/>
                  </a:lnTo>
                  <a:lnTo>
                    <a:pt x="315417" y="271018"/>
                  </a:lnTo>
                  <a:lnTo>
                    <a:pt x="313334" y="272923"/>
                  </a:lnTo>
                  <a:lnTo>
                    <a:pt x="311518" y="275209"/>
                  </a:lnTo>
                  <a:lnTo>
                    <a:pt x="310261" y="277622"/>
                  </a:lnTo>
                  <a:lnTo>
                    <a:pt x="308317" y="280797"/>
                  </a:lnTo>
                  <a:lnTo>
                    <a:pt x="306844" y="284099"/>
                  </a:lnTo>
                  <a:lnTo>
                    <a:pt x="306920" y="288544"/>
                  </a:lnTo>
                  <a:lnTo>
                    <a:pt x="306730" y="289179"/>
                  </a:lnTo>
                  <a:lnTo>
                    <a:pt x="306603" y="289814"/>
                  </a:lnTo>
                  <a:lnTo>
                    <a:pt x="306514" y="290576"/>
                  </a:lnTo>
                  <a:lnTo>
                    <a:pt x="306514" y="289814"/>
                  </a:lnTo>
                  <a:lnTo>
                    <a:pt x="306501" y="290842"/>
                  </a:lnTo>
                  <a:lnTo>
                    <a:pt x="306451" y="296799"/>
                  </a:lnTo>
                  <a:lnTo>
                    <a:pt x="306425" y="300609"/>
                  </a:lnTo>
                  <a:lnTo>
                    <a:pt x="306362" y="311950"/>
                  </a:lnTo>
                  <a:lnTo>
                    <a:pt x="306362" y="321183"/>
                  </a:lnTo>
                  <a:lnTo>
                    <a:pt x="306362" y="321437"/>
                  </a:lnTo>
                  <a:lnTo>
                    <a:pt x="306362" y="321818"/>
                  </a:lnTo>
                  <a:lnTo>
                    <a:pt x="299681" y="321818"/>
                  </a:lnTo>
                  <a:lnTo>
                    <a:pt x="299681" y="321437"/>
                  </a:lnTo>
                  <a:lnTo>
                    <a:pt x="306362" y="321437"/>
                  </a:lnTo>
                  <a:lnTo>
                    <a:pt x="306362" y="321183"/>
                  </a:lnTo>
                  <a:lnTo>
                    <a:pt x="299681" y="321183"/>
                  </a:lnTo>
                  <a:lnTo>
                    <a:pt x="299694" y="319659"/>
                  </a:lnTo>
                  <a:lnTo>
                    <a:pt x="300012" y="319151"/>
                  </a:lnTo>
                  <a:lnTo>
                    <a:pt x="306349" y="319151"/>
                  </a:lnTo>
                  <a:lnTo>
                    <a:pt x="306362" y="321183"/>
                  </a:lnTo>
                  <a:lnTo>
                    <a:pt x="306362" y="311950"/>
                  </a:lnTo>
                  <a:lnTo>
                    <a:pt x="306336" y="316471"/>
                  </a:lnTo>
                  <a:lnTo>
                    <a:pt x="306336" y="311912"/>
                  </a:lnTo>
                  <a:lnTo>
                    <a:pt x="306324" y="318135"/>
                  </a:lnTo>
                  <a:lnTo>
                    <a:pt x="306324" y="318655"/>
                  </a:lnTo>
                  <a:lnTo>
                    <a:pt x="301955" y="318655"/>
                  </a:lnTo>
                  <a:lnTo>
                    <a:pt x="302374" y="318389"/>
                  </a:lnTo>
                  <a:lnTo>
                    <a:pt x="305015" y="318135"/>
                  </a:lnTo>
                  <a:lnTo>
                    <a:pt x="306324" y="318135"/>
                  </a:lnTo>
                  <a:lnTo>
                    <a:pt x="306324" y="311950"/>
                  </a:lnTo>
                  <a:lnTo>
                    <a:pt x="306031" y="312801"/>
                  </a:lnTo>
                  <a:lnTo>
                    <a:pt x="305943" y="315214"/>
                  </a:lnTo>
                  <a:lnTo>
                    <a:pt x="305612" y="315976"/>
                  </a:lnTo>
                  <a:lnTo>
                    <a:pt x="305435" y="316611"/>
                  </a:lnTo>
                  <a:lnTo>
                    <a:pt x="303733" y="316611"/>
                  </a:lnTo>
                  <a:lnTo>
                    <a:pt x="302869" y="317119"/>
                  </a:lnTo>
                  <a:lnTo>
                    <a:pt x="297383" y="317500"/>
                  </a:lnTo>
                  <a:lnTo>
                    <a:pt x="298945" y="317500"/>
                  </a:lnTo>
                  <a:lnTo>
                    <a:pt x="296532" y="318655"/>
                  </a:lnTo>
                  <a:lnTo>
                    <a:pt x="294284" y="318655"/>
                  </a:lnTo>
                  <a:lnTo>
                    <a:pt x="292785" y="318389"/>
                  </a:lnTo>
                  <a:lnTo>
                    <a:pt x="292277" y="318389"/>
                  </a:lnTo>
                  <a:lnTo>
                    <a:pt x="291630" y="318135"/>
                  </a:lnTo>
                  <a:lnTo>
                    <a:pt x="291515" y="313321"/>
                  </a:lnTo>
                  <a:lnTo>
                    <a:pt x="291884" y="313207"/>
                  </a:lnTo>
                  <a:lnTo>
                    <a:pt x="291515" y="313220"/>
                  </a:lnTo>
                  <a:lnTo>
                    <a:pt x="291515" y="313055"/>
                  </a:lnTo>
                  <a:lnTo>
                    <a:pt x="292379" y="313055"/>
                  </a:lnTo>
                  <a:lnTo>
                    <a:pt x="296227" y="311912"/>
                  </a:lnTo>
                  <a:lnTo>
                    <a:pt x="300634" y="311912"/>
                  </a:lnTo>
                  <a:lnTo>
                    <a:pt x="304812" y="311023"/>
                  </a:lnTo>
                  <a:lnTo>
                    <a:pt x="306171" y="311023"/>
                  </a:lnTo>
                  <a:lnTo>
                    <a:pt x="306184" y="308610"/>
                  </a:lnTo>
                  <a:lnTo>
                    <a:pt x="305231" y="309372"/>
                  </a:lnTo>
                  <a:lnTo>
                    <a:pt x="303822" y="309372"/>
                  </a:lnTo>
                  <a:lnTo>
                    <a:pt x="300583" y="310261"/>
                  </a:lnTo>
                  <a:lnTo>
                    <a:pt x="300202" y="310261"/>
                  </a:lnTo>
                  <a:lnTo>
                    <a:pt x="299643" y="309626"/>
                  </a:lnTo>
                  <a:lnTo>
                    <a:pt x="299567" y="309372"/>
                  </a:lnTo>
                  <a:lnTo>
                    <a:pt x="299466" y="308864"/>
                  </a:lnTo>
                  <a:lnTo>
                    <a:pt x="299427" y="308610"/>
                  </a:lnTo>
                  <a:lnTo>
                    <a:pt x="299313" y="308229"/>
                  </a:lnTo>
                  <a:lnTo>
                    <a:pt x="299186" y="306197"/>
                  </a:lnTo>
                  <a:lnTo>
                    <a:pt x="299110" y="303784"/>
                  </a:lnTo>
                  <a:lnTo>
                    <a:pt x="299008" y="303276"/>
                  </a:lnTo>
                  <a:lnTo>
                    <a:pt x="298932" y="303022"/>
                  </a:lnTo>
                  <a:lnTo>
                    <a:pt x="298843" y="302602"/>
                  </a:lnTo>
                  <a:lnTo>
                    <a:pt x="299008" y="302260"/>
                  </a:lnTo>
                  <a:lnTo>
                    <a:pt x="299542" y="301498"/>
                  </a:lnTo>
                  <a:lnTo>
                    <a:pt x="300697" y="301498"/>
                  </a:lnTo>
                  <a:lnTo>
                    <a:pt x="301434" y="301244"/>
                  </a:lnTo>
                  <a:lnTo>
                    <a:pt x="301866" y="301244"/>
                  </a:lnTo>
                  <a:lnTo>
                    <a:pt x="303136" y="300863"/>
                  </a:lnTo>
                  <a:lnTo>
                    <a:pt x="304469" y="300863"/>
                  </a:lnTo>
                  <a:lnTo>
                    <a:pt x="305777" y="300609"/>
                  </a:lnTo>
                  <a:lnTo>
                    <a:pt x="306425" y="300609"/>
                  </a:lnTo>
                  <a:lnTo>
                    <a:pt x="306425" y="298069"/>
                  </a:lnTo>
                  <a:lnTo>
                    <a:pt x="305930" y="299212"/>
                  </a:lnTo>
                  <a:lnTo>
                    <a:pt x="303872" y="299212"/>
                  </a:lnTo>
                  <a:lnTo>
                    <a:pt x="302094" y="299847"/>
                  </a:lnTo>
                  <a:lnTo>
                    <a:pt x="298056" y="299847"/>
                  </a:lnTo>
                  <a:lnTo>
                    <a:pt x="298056" y="301244"/>
                  </a:lnTo>
                  <a:lnTo>
                    <a:pt x="298056" y="309626"/>
                  </a:lnTo>
                  <a:lnTo>
                    <a:pt x="297611" y="310261"/>
                  </a:lnTo>
                  <a:lnTo>
                    <a:pt x="297370" y="310261"/>
                  </a:lnTo>
                  <a:lnTo>
                    <a:pt x="297332" y="310642"/>
                  </a:lnTo>
                  <a:lnTo>
                    <a:pt x="295592" y="311023"/>
                  </a:lnTo>
                  <a:lnTo>
                    <a:pt x="294005" y="311023"/>
                  </a:lnTo>
                  <a:lnTo>
                    <a:pt x="291338" y="311912"/>
                  </a:lnTo>
                  <a:lnTo>
                    <a:pt x="290258" y="311912"/>
                  </a:lnTo>
                  <a:lnTo>
                    <a:pt x="290258" y="313283"/>
                  </a:lnTo>
                  <a:lnTo>
                    <a:pt x="290258" y="313563"/>
                  </a:lnTo>
                  <a:lnTo>
                    <a:pt x="290258" y="318135"/>
                  </a:lnTo>
                  <a:lnTo>
                    <a:pt x="290029" y="318135"/>
                  </a:lnTo>
                  <a:lnTo>
                    <a:pt x="289928" y="318389"/>
                  </a:lnTo>
                  <a:lnTo>
                    <a:pt x="289725" y="318389"/>
                  </a:lnTo>
                  <a:lnTo>
                    <a:pt x="288785" y="318655"/>
                  </a:lnTo>
                  <a:lnTo>
                    <a:pt x="285534" y="318655"/>
                  </a:lnTo>
                  <a:lnTo>
                    <a:pt x="284937" y="318655"/>
                  </a:lnTo>
                  <a:lnTo>
                    <a:pt x="284937" y="319151"/>
                  </a:lnTo>
                  <a:lnTo>
                    <a:pt x="282600" y="319659"/>
                  </a:lnTo>
                  <a:lnTo>
                    <a:pt x="276847" y="320675"/>
                  </a:lnTo>
                  <a:lnTo>
                    <a:pt x="273608" y="320675"/>
                  </a:lnTo>
                  <a:lnTo>
                    <a:pt x="273570" y="319151"/>
                  </a:lnTo>
                  <a:lnTo>
                    <a:pt x="284937" y="319151"/>
                  </a:lnTo>
                  <a:lnTo>
                    <a:pt x="284937" y="318655"/>
                  </a:lnTo>
                  <a:lnTo>
                    <a:pt x="273558" y="318655"/>
                  </a:lnTo>
                  <a:lnTo>
                    <a:pt x="273494" y="315976"/>
                  </a:lnTo>
                  <a:lnTo>
                    <a:pt x="274891" y="315976"/>
                  </a:lnTo>
                  <a:lnTo>
                    <a:pt x="275704" y="315214"/>
                  </a:lnTo>
                  <a:lnTo>
                    <a:pt x="276847" y="315214"/>
                  </a:lnTo>
                  <a:lnTo>
                    <a:pt x="284848" y="314325"/>
                  </a:lnTo>
                  <a:lnTo>
                    <a:pt x="284454" y="314325"/>
                  </a:lnTo>
                  <a:lnTo>
                    <a:pt x="286753" y="313563"/>
                  </a:lnTo>
                  <a:lnTo>
                    <a:pt x="289890" y="313563"/>
                  </a:lnTo>
                  <a:lnTo>
                    <a:pt x="289979" y="313817"/>
                  </a:lnTo>
                  <a:lnTo>
                    <a:pt x="290017" y="314325"/>
                  </a:lnTo>
                  <a:lnTo>
                    <a:pt x="290055" y="313563"/>
                  </a:lnTo>
                  <a:lnTo>
                    <a:pt x="290258" y="313563"/>
                  </a:lnTo>
                  <a:lnTo>
                    <a:pt x="290258" y="313283"/>
                  </a:lnTo>
                  <a:lnTo>
                    <a:pt x="290068" y="313296"/>
                  </a:lnTo>
                  <a:lnTo>
                    <a:pt x="290144" y="311912"/>
                  </a:lnTo>
                  <a:lnTo>
                    <a:pt x="289699" y="311912"/>
                  </a:lnTo>
                  <a:lnTo>
                    <a:pt x="289699" y="313309"/>
                  </a:lnTo>
                  <a:lnTo>
                    <a:pt x="284581" y="313563"/>
                  </a:lnTo>
                  <a:lnTo>
                    <a:pt x="276059" y="313563"/>
                  </a:lnTo>
                  <a:lnTo>
                    <a:pt x="271970" y="314325"/>
                  </a:lnTo>
                  <a:lnTo>
                    <a:pt x="273685" y="314325"/>
                  </a:lnTo>
                  <a:lnTo>
                    <a:pt x="265328" y="315214"/>
                  </a:lnTo>
                  <a:lnTo>
                    <a:pt x="264668" y="315214"/>
                  </a:lnTo>
                  <a:lnTo>
                    <a:pt x="262712" y="314325"/>
                  </a:lnTo>
                  <a:lnTo>
                    <a:pt x="263169" y="314325"/>
                  </a:lnTo>
                  <a:lnTo>
                    <a:pt x="263067" y="314071"/>
                  </a:lnTo>
                  <a:lnTo>
                    <a:pt x="262966" y="313817"/>
                  </a:lnTo>
                  <a:lnTo>
                    <a:pt x="262915" y="313563"/>
                  </a:lnTo>
                  <a:lnTo>
                    <a:pt x="262864" y="313309"/>
                  </a:lnTo>
                  <a:lnTo>
                    <a:pt x="262966" y="313563"/>
                  </a:lnTo>
                  <a:lnTo>
                    <a:pt x="276059" y="313563"/>
                  </a:lnTo>
                  <a:lnTo>
                    <a:pt x="279260" y="313055"/>
                  </a:lnTo>
                  <a:lnTo>
                    <a:pt x="262813" y="313055"/>
                  </a:lnTo>
                  <a:lnTo>
                    <a:pt x="262394" y="311912"/>
                  </a:lnTo>
                  <a:lnTo>
                    <a:pt x="262216" y="311023"/>
                  </a:lnTo>
                  <a:lnTo>
                    <a:pt x="262102" y="307848"/>
                  </a:lnTo>
                  <a:lnTo>
                    <a:pt x="262636" y="307213"/>
                  </a:lnTo>
                  <a:lnTo>
                    <a:pt x="263207" y="307213"/>
                  </a:lnTo>
                  <a:lnTo>
                    <a:pt x="265417" y="306959"/>
                  </a:lnTo>
                  <a:lnTo>
                    <a:pt x="266382" y="306705"/>
                  </a:lnTo>
                  <a:lnTo>
                    <a:pt x="268566" y="306197"/>
                  </a:lnTo>
                  <a:lnTo>
                    <a:pt x="270510" y="306197"/>
                  </a:lnTo>
                  <a:lnTo>
                    <a:pt x="272542" y="305435"/>
                  </a:lnTo>
                  <a:lnTo>
                    <a:pt x="274967" y="305435"/>
                  </a:lnTo>
                  <a:lnTo>
                    <a:pt x="276656" y="305066"/>
                  </a:lnTo>
                  <a:lnTo>
                    <a:pt x="276313" y="305066"/>
                  </a:lnTo>
                  <a:lnTo>
                    <a:pt x="278155" y="304673"/>
                  </a:lnTo>
                  <a:lnTo>
                    <a:pt x="279260" y="304673"/>
                  </a:lnTo>
                  <a:lnTo>
                    <a:pt x="281025" y="306197"/>
                  </a:lnTo>
                  <a:lnTo>
                    <a:pt x="281051" y="306374"/>
                  </a:lnTo>
                  <a:lnTo>
                    <a:pt x="281165" y="304673"/>
                  </a:lnTo>
                  <a:lnTo>
                    <a:pt x="281165" y="312801"/>
                  </a:lnTo>
                  <a:lnTo>
                    <a:pt x="280873" y="312801"/>
                  </a:lnTo>
                  <a:lnTo>
                    <a:pt x="279260" y="313055"/>
                  </a:lnTo>
                  <a:lnTo>
                    <a:pt x="289521" y="313055"/>
                  </a:lnTo>
                  <a:lnTo>
                    <a:pt x="289699" y="313309"/>
                  </a:lnTo>
                  <a:lnTo>
                    <a:pt x="289699" y="311912"/>
                  </a:lnTo>
                  <a:lnTo>
                    <a:pt x="287070" y="311912"/>
                  </a:lnTo>
                  <a:lnTo>
                    <a:pt x="285254" y="312801"/>
                  </a:lnTo>
                  <a:lnTo>
                    <a:pt x="284518" y="312801"/>
                  </a:lnTo>
                  <a:lnTo>
                    <a:pt x="283578" y="311912"/>
                  </a:lnTo>
                  <a:lnTo>
                    <a:pt x="283324" y="311912"/>
                  </a:lnTo>
                  <a:lnTo>
                    <a:pt x="283210" y="310261"/>
                  </a:lnTo>
                  <a:lnTo>
                    <a:pt x="283095" y="309372"/>
                  </a:lnTo>
                  <a:lnTo>
                    <a:pt x="282994" y="308610"/>
                  </a:lnTo>
                  <a:lnTo>
                    <a:pt x="282892" y="306197"/>
                  </a:lnTo>
                  <a:lnTo>
                    <a:pt x="283057" y="305435"/>
                  </a:lnTo>
                  <a:lnTo>
                    <a:pt x="283146" y="305066"/>
                  </a:lnTo>
                  <a:lnTo>
                    <a:pt x="284594" y="303784"/>
                  </a:lnTo>
                  <a:lnTo>
                    <a:pt x="286499" y="304038"/>
                  </a:lnTo>
                  <a:lnTo>
                    <a:pt x="287629" y="303784"/>
                  </a:lnTo>
                  <a:lnTo>
                    <a:pt x="287261" y="303784"/>
                  </a:lnTo>
                  <a:lnTo>
                    <a:pt x="291007" y="303276"/>
                  </a:lnTo>
                  <a:lnTo>
                    <a:pt x="292455" y="303022"/>
                  </a:lnTo>
                  <a:lnTo>
                    <a:pt x="292049" y="303022"/>
                  </a:lnTo>
                  <a:lnTo>
                    <a:pt x="296506" y="302260"/>
                  </a:lnTo>
                  <a:lnTo>
                    <a:pt x="297815" y="302260"/>
                  </a:lnTo>
                  <a:lnTo>
                    <a:pt x="297929" y="304673"/>
                  </a:lnTo>
                  <a:lnTo>
                    <a:pt x="298056" y="301244"/>
                  </a:lnTo>
                  <a:lnTo>
                    <a:pt x="298056" y="299847"/>
                  </a:lnTo>
                  <a:lnTo>
                    <a:pt x="294500" y="300101"/>
                  </a:lnTo>
                  <a:lnTo>
                    <a:pt x="296659" y="300101"/>
                  </a:lnTo>
                  <a:lnTo>
                    <a:pt x="294614" y="300863"/>
                  </a:lnTo>
                  <a:lnTo>
                    <a:pt x="292125" y="301244"/>
                  </a:lnTo>
                  <a:lnTo>
                    <a:pt x="291680" y="301244"/>
                  </a:lnTo>
                  <a:lnTo>
                    <a:pt x="291490" y="300863"/>
                  </a:lnTo>
                  <a:lnTo>
                    <a:pt x="291630" y="300863"/>
                  </a:lnTo>
                  <a:lnTo>
                    <a:pt x="291147" y="300609"/>
                  </a:lnTo>
                  <a:lnTo>
                    <a:pt x="290804" y="300355"/>
                  </a:lnTo>
                  <a:lnTo>
                    <a:pt x="290728" y="294259"/>
                  </a:lnTo>
                  <a:lnTo>
                    <a:pt x="291007" y="293751"/>
                  </a:lnTo>
                  <a:lnTo>
                    <a:pt x="290626" y="293751"/>
                  </a:lnTo>
                  <a:lnTo>
                    <a:pt x="296189" y="292481"/>
                  </a:lnTo>
                  <a:lnTo>
                    <a:pt x="303669" y="291287"/>
                  </a:lnTo>
                  <a:lnTo>
                    <a:pt x="306501" y="290842"/>
                  </a:lnTo>
                  <a:lnTo>
                    <a:pt x="306501" y="289826"/>
                  </a:lnTo>
                  <a:lnTo>
                    <a:pt x="302006" y="290576"/>
                  </a:lnTo>
                  <a:lnTo>
                    <a:pt x="296875" y="291287"/>
                  </a:lnTo>
                  <a:lnTo>
                    <a:pt x="296519" y="291452"/>
                  </a:lnTo>
                  <a:lnTo>
                    <a:pt x="292862" y="292481"/>
                  </a:lnTo>
                  <a:lnTo>
                    <a:pt x="289394" y="292989"/>
                  </a:lnTo>
                  <a:lnTo>
                    <a:pt x="289394" y="294259"/>
                  </a:lnTo>
                  <a:lnTo>
                    <a:pt x="289394" y="301244"/>
                  </a:lnTo>
                  <a:lnTo>
                    <a:pt x="289166" y="301498"/>
                  </a:lnTo>
                  <a:lnTo>
                    <a:pt x="289001" y="301498"/>
                  </a:lnTo>
                  <a:lnTo>
                    <a:pt x="288531" y="301879"/>
                  </a:lnTo>
                  <a:lnTo>
                    <a:pt x="287210" y="302260"/>
                  </a:lnTo>
                  <a:lnTo>
                    <a:pt x="286080" y="302260"/>
                  </a:lnTo>
                  <a:lnTo>
                    <a:pt x="282092" y="303276"/>
                  </a:lnTo>
                  <a:lnTo>
                    <a:pt x="281165" y="303276"/>
                  </a:lnTo>
                  <a:lnTo>
                    <a:pt x="278650" y="303784"/>
                  </a:lnTo>
                  <a:lnTo>
                    <a:pt x="274802" y="303784"/>
                  </a:lnTo>
                  <a:lnTo>
                    <a:pt x="273710" y="304292"/>
                  </a:lnTo>
                  <a:lnTo>
                    <a:pt x="272326" y="304292"/>
                  </a:lnTo>
                  <a:lnTo>
                    <a:pt x="271399" y="303022"/>
                  </a:lnTo>
                  <a:lnTo>
                    <a:pt x="271310" y="299212"/>
                  </a:lnTo>
                  <a:lnTo>
                    <a:pt x="270954" y="298450"/>
                  </a:lnTo>
                  <a:lnTo>
                    <a:pt x="270941" y="297688"/>
                  </a:lnTo>
                  <a:lnTo>
                    <a:pt x="271310" y="297307"/>
                  </a:lnTo>
                  <a:lnTo>
                    <a:pt x="271729" y="297307"/>
                  </a:lnTo>
                  <a:lnTo>
                    <a:pt x="272529" y="296799"/>
                  </a:lnTo>
                  <a:lnTo>
                    <a:pt x="273697" y="296799"/>
                  </a:lnTo>
                  <a:lnTo>
                    <a:pt x="277114" y="296037"/>
                  </a:lnTo>
                  <a:lnTo>
                    <a:pt x="278409" y="296037"/>
                  </a:lnTo>
                  <a:lnTo>
                    <a:pt x="282397" y="295529"/>
                  </a:lnTo>
                  <a:lnTo>
                    <a:pt x="288290" y="294259"/>
                  </a:lnTo>
                  <a:lnTo>
                    <a:pt x="288696" y="294259"/>
                  </a:lnTo>
                  <a:lnTo>
                    <a:pt x="288836" y="294513"/>
                  </a:lnTo>
                  <a:lnTo>
                    <a:pt x="288886" y="296799"/>
                  </a:lnTo>
                  <a:lnTo>
                    <a:pt x="289026" y="297307"/>
                  </a:lnTo>
                  <a:lnTo>
                    <a:pt x="289140" y="297688"/>
                  </a:lnTo>
                  <a:lnTo>
                    <a:pt x="289217" y="298069"/>
                  </a:lnTo>
                  <a:lnTo>
                    <a:pt x="289382" y="298450"/>
                  </a:lnTo>
                  <a:lnTo>
                    <a:pt x="289394" y="294259"/>
                  </a:lnTo>
                  <a:lnTo>
                    <a:pt x="289394" y="292989"/>
                  </a:lnTo>
                  <a:lnTo>
                    <a:pt x="269989" y="296418"/>
                  </a:lnTo>
                  <a:lnTo>
                    <a:pt x="269989" y="298069"/>
                  </a:lnTo>
                  <a:lnTo>
                    <a:pt x="269989" y="304038"/>
                  </a:lnTo>
                  <a:lnTo>
                    <a:pt x="269786" y="304038"/>
                  </a:lnTo>
                  <a:lnTo>
                    <a:pt x="269595" y="304292"/>
                  </a:lnTo>
                  <a:lnTo>
                    <a:pt x="268668" y="305066"/>
                  </a:lnTo>
                  <a:lnTo>
                    <a:pt x="268084" y="305066"/>
                  </a:lnTo>
                  <a:lnTo>
                    <a:pt x="265861" y="305435"/>
                  </a:lnTo>
                  <a:lnTo>
                    <a:pt x="262547" y="305435"/>
                  </a:lnTo>
                  <a:lnTo>
                    <a:pt x="260883" y="306197"/>
                  </a:lnTo>
                  <a:lnTo>
                    <a:pt x="258597" y="306959"/>
                  </a:lnTo>
                  <a:lnTo>
                    <a:pt x="256171" y="307213"/>
                  </a:lnTo>
                  <a:lnTo>
                    <a:pt x="253631" y="307213"/>
                  </a:lnTo>
                  <a:lnTo>
                    <a:pt x="253542" y="306959"/>
                  </a:lnTo>
                  <a:lnTo>
                    <a:pt x="253365" y="306959"/>
                  </a:lnTo>
                  <a:lnTo>
                    <a:pt x="252971" y="306374"/>
                  </a:lnTo>
                  <a:lnTo>
                    <a:pt x="252869" y="306197"/>
                  </a:lnTo>
                  <a:lnTo>
                    <a:pt x="252742" y="302260"/>
                  </a:lnTo>
                  <a:lnTo>
                    <a:pt x="252730" y="301498"/>
                  </a:lnTo>
                  <a:lnTo>
                    <a:pt x="252869" y="301244"/>
                  </a:lnTo>
                  <a:lnTo>
                    <a:pt x="252984" y="300863"/>
                  </a:lnTo>
                  <a:lnTo>
                    <a:pt x="253161" y="300609"/>
                  </a:lnTo>
                  <a:lnTo>
                    <a:pt x="253885" y="300609"/>
                  </a:lnTo>
                  <a:lnTo>
                    <a:pt x="256336" y="299847"/>
                  </a:lnTo>
                  <a:lnTo>
                    <a:pt x="259067" y="299212"/>
                  </a:lnTo>
                  <a:lnTo>
                    <a:pt x="258622" y="299212"/>
                  </a:lnTo>
                  <a:lnTo>
                    <a:pt x="264528" y="298450"/>
                  </a:lnTo>
                  <a:lnTo>
                    <a:pt x="265988" y="298069"/>
                  </a:lnTo>
                  <a:lnTo>
                    <a:pt x="269316" y="298069"/>
                  </a:lnTo>
                  <a:lnTo>
                    <a:pt x="269786" y="298450"/>
                  </a:lnTo>
                  <a:lnTo>
                    <a:pt x="269887" y="299847"/>
                  </a:lnTo>
                  <a:lnTo>
                    <a:pt x="269989" y="298069"/>
                  </a:lnTo>
                  <a:lnTo>
                    <a:pt x="269989" y="296418"/>
                  </a:lnTo>
                  <a:lnTo>
                    <a:pt x="251498" y="299618"/>
                  </a:lnTo>
                  <a:lnTo>
                    <a:pt x="251498" y="307581"/>
                  </a:lnTo>
                  <a:lnTo>
                    <a:pt x="251498" y="307848"/>
                  </a:lnTo>
                  <a:lnTo>
                    <a:pt x="251002" y="307848"/>
                  </a:lnTo>
                  <a:lnTo>
                    <a:pt x="250850" y="308229"/>
                  </a:lnTo>
                  <a:lnTo>
                    <a:pt x="243420" y="309372"/>
                  </a:lnTo>
                  <a:lnTo>
                    <a:pt x="242976" y="309372"/>
                  </a:lnTo>
                  <a:lnTo>
                    <a:pt x="239547" y="310007"/>
                  </a:lnTo>
                  <a:lnTo>
                    <a:pt x="236880" y="309372"/>
                  </a:lnTo>
                  <a:lnTo>
                    <a:pt x="236969" y="307848"/>
                  </a:lnTo>
                  <a:lnTo>
                    <a:pt x="237058" y="306197"/>
                  </a:lnTo>
                  <a:lnTo>
                    <a:pt x="237159" y="304673"/>
                  </a:lnTo>
                  <a:lnTo>
                    <a:pt x="237261" y="303784"/>
                  </a:lnTo>
                  <a:lnTo>
                    <a:pt x="237388" y="303022"/>
                  </a:lnTo>
                  <a:lnTo>
                    <a:pt x="238150" y="302602"/>
                  </a:lnTo>
                  <a:lnTo>
                    <a:pt x="238798" y="302260"/>
                  </a:lnTo>
                  <a:lnTo>
                    <a:pt x="242646" y="302260"/>
                  </a:lnTo>
                  <a:lnTo>
                    <a:pt x="246392" y="301244"/>
                  </a:lnTo>
                  <a:lnTo>
                    <a:pt x="250240" y="301244"/>
                  </a:lnTo>
                  <a:lnTo>
                    <a:pt x="251167" y="306197"/>
                  </a:lnTo>
                  <a:lnTo>
                    <a:pt x="251269" y="306705"/>
                  </a:lnTo>
                  <a:lnTo>
                    <a:pt x="251371" y="307213"/>
                  </a:lnTo>
                  <a:lnTo>
                    <a:pt x="251498" y="307581"/>
                  </a:lnTo>
                  <a:lnTo>
                    <a:pt x="251498" y="299618"/>
                  </a:lnTo>
                  <a:lnTo>
                    <a:pt x="250101" y="299847"/>
                  </a:lnTo>
                  <a:lnTo>
                    <a:pt x="249288" y="299847"/>
                  </a:lnTo>
                  <a:lnTo>
                    <a:pt x="248589" y="300101"/>
                  </a:lnTo>
                  <a:lnTo>
                    <a:pt x="247319" y="300101"/>
                  </a:lnTo>
                  <a:lnTo>
                    <a:pt x="244500" y="300609"/>
                  </a:lnTo>
                  <a:lnTo>
                    <a:pt x="241554" y="300609"/>
                  </a:lnTo>
                  <a:lnTo>
                    <a:pt x="238848" y="301498"/>
                  </a:lnTo>
                  <a:lnTo>
                    <a:pt x="238340" y="301498"/>
                  </a:lnTo>
                  <a:lnTo>
                    <a:pt x="237375" y="301879"/>
                  </a:lnTo>
                  <a:lnTo>
                    <a:pt x="236359" y="301879"/>
                  </a:lnTo>
                  <a:lnTo>
                    <a:pt x="235470" y="302602"/>
                  </a:lnTo>
                  <a:lnTo>
                    <a:pt x="235712" y="302602"/>
                  </a:lnTo>
                  <a:lnTo>
                    <a:pt x="235762" y="304038"/>
                  </a:lnTo>
                  <a:lnTo>
                    <a:pt x="235889" y="306197"/>
                  </a:lnTo>
                  <a:lnTo>
                    <a:pt x="235991" y="307213"/>
                  </a:lnTo>
                  <a:lnTo>
                    <a:pt x="236093" y="307848"/>
                  </a:lnTo>
                  <a:lnTo>
                    <a:pt x="236169" y="308229"/>
                  </a:lnTo>
                  <a:lnTo>
                    <a:pt x="236804" y="310261"/>
                  </a:lnTo>
                  <a:lnTo>
                    <a:pt x="226428" y="311912"/>
                  </a:lnTo>
                  <a:lnTo>
                    <a:pt x="227291" y="311912"/>
                  </a:lnTo>
                  <a:lnTo>
                    <a:pt x="227520" y="312801"/>
                  </a:lnTo>
                  <a:lnTo>
                    <a:pt x="227584" y="313055"/>
                  </a:lnTo>
                  <a:lnTo>
                    <a:pt x="229273" y="313055"/>
                  </a:lnTo>
                  <a:lnTo>
                    <a:pt x="229273" y="312801"/>
                  </a:lnTo>
                  <a:lnTo>
                    <a:pt x="228447" y="312801"/>
                  </a:lnTo>
                  <a:lnTo>
                    <a:pt x="233578" y="311912"/>
                  </a:lnTo>
                  <a:lnTo>
                    <a:pt x="236791" y="311912"/>
                  </a:lnTo>
                  <a:lnTo>
                    <a:pt x="240157" y="311023"/>
                  </a:lnTo>
                  <a:lnTo>
                    <a:pt x="243230" y="311023"/>
                  </a:lnTo>
                  <a:lnTo>
                    <a:pt x="243319" y="311912"/>
                  </a:lnTo>
                  <a:lnTo>
                    <a:pt x="243408" y="312801"/>
                  </a:lnTo>
                  <a:lnTo>
                    <a:pt x="243459" y="313055"/>
                  </a:lnTo>
                  <a:lnTo>
                    <a:pt x="244246" y="313055"/>
                  </a:lnTo>
                  <a:lnTo>
                    <a:pt x="244487" y="313055"/>
                  </a:lnTo>
                  <a:lnTo>
                    <a:pt x="244449" y="311023"/>
                  </a:lnTo>
                  <a:lnTo>
                    <a:pt x="244246" y="311023"/>
                  </a:lnTo>
                  <a:lnTo>
                    <a:pt x="244754" y="310642"/>
                  </a:lnTo>
                  <a:lnTo>
                    <a:pt x="246380" y="310261"/>
                  </a:lnTo>
                  <a:lnTo>
                    <a:pt x="250609" y="309372"/>
                  </a:lnTo>
                  <a:lnTo>
                    <a:pt x="253517" y="309372"/>
                  </a:lnTo>
                  <a:lnTo>
                    <a:pt x="256070" y="308610"/>
                  </a:lnTo>
                  <a:lnTo>
                    <a:pt x="255701" y="308610"/>
                  </a:lnTo>
                  <a:lnTo>
                    <a:pt x="259295" y="308229"/>
                  </a:lnTo>
                  <a:lnTo>
                    <a:pt x="259765" y="308229"/>
                  </a:lnTo>
                  <a:lnTo>
                    <a:pt x="260426" y="308864"/>
                  </a:lnTo>
                  <a:lnTo>
                    <a:pt x="260438" y="311023"/>
                  </a:lnTo>
                  <a:lnTo>
                    <a:pt x="260654" y="311912"/>
                  </a:lnTo>
                  <a:lnTo>
                    <a:pt x="260883" y="311912"/>
                  </a:lnTo>
                  <a:lnTo>
                    <a:pt x="260883" y="315214"/>
                  </a:lnTo>
                  <a:lnTo>
                    <a:pt x="259981" y="315214"/>
                  </a:lnTo>
                  <a:lnTo>
                    <a:pt x="257276" y="315976"/>
                  </a:lnTo>
                  <a:lnTo>
                    <a:pt x="256298" y="315976"/>
                  </a:lnTo>
                  <a:lnTo>
                    <a:pt x="253911" y="316369"/>
                  </a:lnTo>
                  <a:lnTo>
                    <a:pt x="252069" y="316242"/>
                  </a:lnTo>
                  <a:lnTo>
                    <a:pt x="250875" y="316611"/>
                  </a:lnTo>
                  <a:lnTo>
                    <a:pt x="248069" y="317500"/>
                  </a:lnTo>
                  <a:lnTo>
                    <a:pt x="245541" y="317500"/>
                  </a:lnTo>
                  <a:lnTo>
                    <a:pt x="245262" y="316611"/>
                  </a:lnTo>
                  <a:lnTo>
                    <a:pt x="245097" y="315976"/>
                  </a:lnTo>
                  <a:lnTo>
                    <a:pt x="245033" y="315214"/>
                  </a:lnTo>
                  <a:lnTo>
                    <a:pt x="244779" y="314325"/>
                  </a:lnTo>
                  <a:lnTo>
                    <a:pt x="244690" y="314071"/>
                  </a:lnTo>
                  <a:lnTo>
                    <a:pt x="244602" y="313817"/>
                  </a:lnTo>
                  <a:lnTo>
                    <a:pt x="244538" y="313563"/>
                  </a:lnTo>
                  <a:lnTo>
                    <a:pt x="244246" y="313563"/>
                  </a:lnTo>
                  <a:lnTo>
                    <a:pt x="244246" y="317119"/>
                  </a:lnTo>
                  <a:lnTo>
                    <a:pt x="243992" y="317500"/>
                  </a:lnTo>
                  <a:lnTo>
                    <a:pt x="243459" y="318135"/>
                  </a:lnTo>
                  <a:lnTo>
                    <a:pt x="243116" y="318135"/>
                  </a:lnTo>
                  <a:lnTo>
                    <a:pt x="242201" y="318389"/>
                  </a:lnTo>
                  <a:lnTo>
                    <a:pt x="240957" y="318389"/>
                  </a:lnTo>
                  <a:lnTo>
                    <a:pt x="240576" y="318655"/>
                  </a:lnTo>
                  <a:lnTo>
                    <a:pt x="240906" y="318655"/>
                  </a:lnTo>
                  <a:lnTo>
                    <a:pt x="237197" y="319151"/>
                  </a:lnTo>
                  <a:lnTo>
                    <a:pt x="234569" y="319151"/>
                  </a:lnTo>
                  <a:lnTo>
                    <a:pt x="231063" y="320179"/>
                  </a:lnTo>
                  <a:lnTo>
                    <a:pt x="229679" y="318135"/>
                  </a:lnTo>
                  <a:lnTo>
                    <a:pt x="229527" y="317500"/>
                  </a:lnTo>
                  <a:lnTo>
                    <a:pt x="229425" y="315976"/>
                  </a:lnTo>
                  <a:lnTo>
                    <a:pt x="229298" y="313563"/>
                  </a:lnTo>
                  <a:lnTo>
                    <a:pt x="227672" y="313563"/>
                  </a:lnTo>
                  <a:lnTo>
                    <a:pt x="227787" y="314325"/>
                  </a:lnTo>
                  <a:lnTo>
                    <a:pt x="227990" y="315214"/>
                  </a:lnTo>
                  <a:lnTo>
                    <a:pt x="228104" y="315976"/>
                  </a:lnTo>
                  <a:lnTo>
                    <a:pt x="228219" y="316611"/>
                  </a:lnTo>
                  <a:lnTo>
                    <a:pt x="228333" y="318655"/>
                  </a:lnTo>
                  <a:lnTo>
                    <a:pt x="228485" y="319151"/>
                  </a:lnTo>
                  <a:lnTo>
                    <a:pt x="228587" y="319659"/>
                  </a:lnTo>
                  <a:lnTo>
                    <a:pt x="228688" y="320675"/>
                  </a:lnTo>
                  <a:lnTo>
                    <a:pt x="229209" y="321437"/>
                  </a:lnTo>
                  <a:lnTo>
                    <a:pt x="231749" y="321437"/>
                  </a:lnTo>
                  <a:lnTo>
                    <a:pt x="232054" y="320675"/>
                  </a:lnTo>
                  <a:lnTo>
                    <a:pt x="236397" y="320675"/>
                  </a:lnTo>
                  <a:lnTo>
                    <a:pt x="237147" y="325247"/>
                  </a:lnTo>
                  <a:lnTo>
                    <a:pt x="237490" y="327025"/>
                  </a:lnTo>
                  <a:lnTo>
                    <a:pt x="230873" y="327025"/>
                  </a:lnTo>
                  <a:lnTo>
                    <a:pt x="230822" y="327660"/>
                  </a:lnTo>
                  <a:lnTo>
                    <a:pt x="230568" y="327660"/>
                  </a:lnTo>
                  <a:lnTo>
                    <a:pt x="230593" y="328676"/>
                  </a:lnTo>
                  <a:lnTo>
                    <a:pt x="230720" y="330835"/>
                  </a:lnTo>
                  <a:lnTo>
                    <a:pt x="231051" y="331597"/>
                  </a:lnTo>
                  <a:lnTo>
                    <a:pt x="231101" y="331851"/>
                  </a:lnTo>
                  <a:lnTo>
                    <a:pt x="232384" y="331851"/>
                  </a:lnTo>
                  <a:lnTo>
                    <a:pt x="232460" y="332105"/>
                  </a:lnTo>
                  <a:lnTo>
                    <a:pt x="231152" y="332105"/>
                  </a:lnTo>
                  <a:lnTo>
                    <a:pt x="231216" y="332359"/>
                  </a:lnTo>
                  <a:lnTo>
                    <a:pt x="231330" y="332994"/>
                  </a:lnTo>
                  <a:lnTo>
                    <a:pt x="231406" y="333248"/>
                  </a:lnTo>
                  <a:lnTo>
                    <a:pt x="231470" y="333629"/>
                  </a:lnTo>
                  <a:lnTo>
                    <a:pt x="231546" y="334010"/>
                  </a:lnTo>
                  <a:lnTo>
                    <a:pt x="231622" y="334264"/>
                  </a:lnTo>
                  <a:lnTo>
                    <a:pt x="231686" y="334772"/>
                  </a:lnTo>
                  <a:lnTo>
                    <a:pt x="232244" y="335788"/>
                  </a:lnTo>
                  <a:lnTo>
                    <a:pt x="232283" y="335534"/>
                  </a:lnTo>
                  <a:lnTo>
                    <a:pt x="232549" y="336296"/>
                  </a:lnTo>
                  <a:lnTo>
                    <a:pt x="235978" y="336296"/>
                  </a:lnTo>
                  <a:lnTo>
                    <a:pt x="237070" y="335788"/>
                  </a:lnTo>
                  <a:lnTo>
                    <a:pt x="238899" y="335534"/>
                  </a:lnTo>
                  <a:lnTo>
                    <a:pt x="240131" y="335534"/>
                  </a:lnTo>
                  <a:lnTo>
                    <a:pt x="241338" y="335280"/>
                  </a:lnTo>
                  <a:lnTo>
                    <a:pt x="242557" y="335026"/>
                  </a:lnTo>
                  <a:lnTo>
                    <a:pt x="258114" y="332994"/>
                  </a:lnTo>
                  <a:lnTo>
                    <a:pt x="262978" y="332359"/>
                  </a:lnTo>
                  <a:lnTo>
                    <a:pt x="260464" y="332359"/>
                  </a:lnTo>
                  <a:lnTo>
                    <a:pt x="253428" y="332295"/>
                  </a:lnTo>
                  <a:lnTo>
                    <a:pt x="251739" y="332994"/>
                  </a:lnTo>
                  <a:lnTo>
                    <a:pt x="247662" y="332994"/>
                  </a:lnTo>
                  <a:lnTo>
                    <a:pt x="247586" y="332359"/>
                  </a:lnTo>
                  <a:lnTo>
                    <a:pt x="253428" y="332359"/>
                  </a:lnTo>
                  <a:lnTo>
                    <a:pt x="246456" y="332232"/>
                  </a:lnTo>
                  <a:lnTo>
                    <a:pt x="246392" y="331851"/>
                  </a:lnTo>
                  <a:lnTo>
                    <a:pt x="246392" y="332359"/>
                  </a:lnTo>
                  <a:lnTo>
                    <a:pt x="246265" y="332994"/>
                  </a:lnTo>
                  <a:lnTo>
                    <a:pt x="246227" y="333248"/>
                  </a:lnTo>
                  <a:lnTo>
                    <a:pt x="245757" y="333248"/>
                  </a:lnTo>
                  <a:lnTo>
                    <a:pt x="242557" y="334264"/>
                  </a:lnTo>
                  <a:lnTo>
                    <a:pt x="238112" y="334772"/>
                  </a:lnTo>
                  <a:lnTo>
                    <a:pt x="238556" y="334772"/>
                  </a:lnTo>
                  <a:lnTo>
                    <a:pt x="236334" y="335280"/>
                  </a:lnTo>
                  <a:lnTo>
                    <a:pt x="233959" y="335280"/>
                  </a:lnTo>
                  <a:lnTo>
                    <a:pt x="233248" y="335026"/>
                  </a:lnTo>
                  <a:lnTo>
                    <a:pt x="233172" y="334772"/>
                  </a:lnTo>
                  <a:lnTo>
                    <a:pt x="233070" y="334264"/>
                  </a:lnTo>
                  <a:lnTo>
                    <a:pt x="232752" y="333629"/>
                  </a:lnTo>
                  <a:lnTo>
                    <a:pt x="232638" y="332994"/>
                  </a:lnTo>
                  <a:lnTo>
                    <a:pt x="232549" y="332359"/>
                  </a:lnTo>
                  <a:lnTo>
                    <a:pt x="246392" y="332359"/>
                  </a:lnTo>
                  <a:lnTo>
                    <a:pt x="246392" y="331851"/>
                  </a:lnTo>
                  <a:lnTo>
                    <a:pt x="232448" y="331851"/>
                  </a:lnTo>
                  <a:lnTo>
                    <a:pt x="232194" y="331089"/>
                  </a:lnTo>
                  <a:lnTo>
                    <a:pt x="232117" y="328422"/>
                  </a:lnTo>
                  <a:lnTo>
                    <a:pt x="232930" y="328422"/>
                  </a:lnTo>
                  <a:lnTo>
                    <a:pt x="234543" y="327914"/>
                  </a:lnTo>
                  <a:lnTo>
                    <a:pt x="245986" y="327914"/>
                  </a:lnTo>
                  <a:lnTo>
                    <a:pt x="245986" y="327660"/>
                  </a:lnTo>
                  <a:lnTo>
                    <a:pt x="237007" y="327660"/>
                  </a:lnTo>
                  <a:lnTo>
                    <a:pt x="238925" y="327025"/>
                  </a:lnTo>
                  <a:lnTo>
                    <a:pt x="246062" y="327025"/>
                  </a:lnTo>
                  <a:lnTo>
                    <a:pt x="246062" y="326009"/>
                  </a:lnTo>
                  <a:lnTo>
                    <a:pt x="246062" y="325247"/>
                  </a:lnTo>
                  <a:lnTo>
                    <a:pt x="246126" y="328422"/>
                  </a:lnTo>
                  <a:lnTo>
                    <a:pt x="246227" y="330200"/>
                  </a:lnTo>
                  <a:lnTo>
                    <a:pt x="246341" y="331597"/>
                  </a:lnTo>
                  <a:lnTo>
                    <a:pt x="246392" y="331851"/>
                  </a:lnTo>
                  <a:lnTo>
                    <a:pt x="247561" y="331851"/>
                  </a:lnTo>
                  <a:lnTo>
                    <a:pt x="247561" y="327914"/>
                  </a:lnTo>
                  <a:lnTo>
                    <a:pt x="264007" y="327914"/>
                  </a:lnTo>
                  <a:lnTo>
                    <a:pt x="264007" y="327660"/>
                  </a:lnTo>
                  <a:lnTo>
                    <a:pt x="247561" y="327660"/>
                  </a:lnTo>
                  <a:lnTo>
                    <a:pt x="247561" y="327025"/>
                  </a:lnTo>
                  <a:lnTo>
                    <a:pt x="247904" y="327025"/>
                  </a:lnTo>
                  <a:lnTo>
                    <a:pt x="249453" y="326009"/>
                  </a:lnTo>
                  <a:lnTo>
                    <a:pt x="250431" y="326009"/>
                  </a:lnTo>
                  <a:lnTo>
                    <a:pt x="252044" y="325501"/>
                  </a:lnTo>
                  <a:lnTo>
                    <a:pt x="253263" y="325247"/>
                  </a:lnTo>
                  <a:lnTo>
                    <a:pt x="254520" y="325501"/>
                  </a:lnTo>
                  <a:lnTo>
                    <a:pt x="257416" y="325882"/>
                  </a:lnTo>
                  <a:lnTo>
                    <a:pt x="258521" y="325247"/>
                  </a:lnTo>
                  <a:lnTo>
                    <a:pt x="258876" y="325247"/>
                  </a:lnTo>
                  <a:lnTo>
                    <a:pt x="259613" y="324739"/>
                  </a:lnTo>
                  <a:lnTo>
                    <a:pt x="263347" y="324739"/>
                  </a:lnTo>
                  <a:lnTo>
                    <a:pt x="263359" y="323469"/>
                  </a:lnTo>
                  <a:lnTo>
                    <a:pt x="263359" y="323088"/>
                  </a:lnTo>
                  <a:lnTo>
                    <a:pt x="258648" y="323088"/>
                  </a:lnTo>
                  <a:lnTo>
                    <a:pt x="262229" y="322326"/>
                  </a:lnTo>
                  <a:lnTo>
                    <a:pt x="261823" y="322326"/>
                  </a:lnTo>
                  <a:lnTo>
                    <a:pt x="265836" y="321818"/>
                  </a:lnTo>
                  <a:lnTo>
                    <a:pt x="258572" y="321818"/>
                  </a:lnTo>
                  <a:lnTo>
                    <a:pt x="258572" y="323088"/>
                  </a:lnTo>
                  <a:lnTo>
                    <a:pt x="256590" y="323469"/>
                  </a:lnTo>
                  <a:lnTo>
                    <a:pt x="255282" y="323469"/>
                  </a:lnTo>
                  <a:lnTo>
                    <a:pt x="254990" y="323088"/>
                  </a:lnTo>
                  <a:lnTo>
                    <a:pt x="258572" y="323088"/>
                  </a:lnTo>
                  <a:lnTo>
                    <a:pt x="258572" y="321818"/>
                  </a:lnTo>
                  <a:lnTo>
                    <a:pt x="254965" y="321818"/>
                  </a:lnTo>
                  <a:lnTo>
                    <a:pt x="254952" y="322326"/>
                  </a:lnTo>
                  <a:lnTo>
                    <a:pt x="254723" y="323088"/>
                  </a:lnTo>
                  <a:lnTo>
                    <a:pt x="253796" y="323088"/>
                  </a:lnTo>
                  <a:lnTo>
                    <a:pt x="253796" y="323850"/>
                  </a:lnTo>
                  <a:lnTo>
                    <a:pt x="252780" y="323850"/>
                  </a:lnTo>
                  <a:lnTo>
                    <a:pt x="248754" y="324739"/>
                  </a:lnTo>
                  <a:lnTo>
                    <a:pt x="247307" y="324739"/>
                  </a:lnTo>
                  <a:lnTo>
                    <a:pt x="244817" y="325247"/>
                  </a:lnTo>
                  <a:lnTo>
                    <a:pt x="243662" y="325247"/>
                  </a:lnTo>
                  <a:lnTo>
                    <a:pt x="240550" y="325894"/>
                  </a:lnTo>
                  <a:lnTo>
                    <a:pt x="239014" y="325501"/>
                  </a:lnTo>
                  <a:lnTo>
                    <a:pt x="238264" y="325501"/>
                  </a:lnTo>
                  <a:lnTo>
                    <a:pt x="237820" y="323850"/>
                  </a:lnTo>
                  <a:lnTo>
                    <a:pt x="237591" y="323469"/>
                  </a:lnTo>
                  <a:lnTo>
                    <a:pt x="237477" y="323088"/>
                  </a:lnTo>
                  <a:lnTo>
                    <a:pt x="253758" y="323088"/>
                  </a:lnTo>
                  <a:lnTo>
                    <a:pt x="253720" y="322326"/>
                  </a:lnTo>
                  <a:lnTo>
                    <a:pt x="237185" y="322326"/>
                  </a:lnTo>
                  <a:lnTo>
                    <a:pt x="237223" y="322707"/>
                  </a:lnTo>
                  <a:lnTo>
                    <a:pt x="236982" y="322326"/>
                  </a:lnTo>
                  <a:lnTo>
                    <a:pt x="237121" y="322326"/>
                  </a:lnTo>
                  <a:lnTo>
                    <a:pt x="237731" y="320675"/>
                  </a:lnTo>
                  <a:lnTo>
                    <a:pt x="240004" y="320675"/>
                  </a:lnTo>
                  <a:lnTo>
                    <a:pt x="243713" y="319659"/>
                  </a:lnTo>
                  <a:lnTo>
                    <a:pt x="245351" y="319151"/>
                  </a:lnTo>
                  <a:lnTo>
                    <a:pt x="245592" y="319151"/>
                  </a:lnTo>
                  <a:lnTo>
                    <a:pt x="249859" y="318655"/>
                  </a:lnTo>
                  <a:lnTo>
                    <a:pt x="250317" y="318655"/>
                  </a:lnTo>
                  <a:lnTo>
                    <a:pt x="251726" y="318135"/>
                  </a:lnTo>
                  <a:lnTo>
                    <a:pt x="253339" y="319151"/>
                  </a:lnTo>
                  <a:lnTo>
                    <a:pt x="252920" y="319151"/>
                  </a:lnTo>
                  <a:lnTo>
                    <a:pt x="253352" y="320675"/>
                  </a:lnTo>
                  <a:lnTo>
                    <a:pt x="253542" y="321437"/>
                  </a:lnTo>
                  <a:lnTo>
                    <a:pt x="253631" y="321818"/>
                  </a:lnTo>
                  <a:lnTo>
                    <a:pt x="253746" y="322326"/>
                  </a:lnTo>
                  <a:lnTo>
                    <a:pt x="253796" y="317500"/>
                  </a:lnTo>
                  <a:lnTo>
                    <a:pt x="253796" y="322326"/>
                  </a:lnTo>
                  <a:lnTo>
                    <a:pt x="254952" y="322326"/>
                  </a:lnTo>
                  <a:lnTo>
                    <a:pt x="254952" y="321792"/>
                  </a:lnTo>
                  <a:lnTo>
                    <a:pt x="254800" y="321437"/>
                  </a:lnTo>
                  <a:lnTo>
                    <a:pt x="254558" y="319659"/>
                  </a:lnTo>
                  <a:lnTo>
                    <a:pt x="254533" y="319151"/>
                  </a:lnTo>
                  <a:lnTo>
                    <a:pt x="271856" y="319151"/>
                  </a:lnTo>
                  <a:lnTo>
                    <a:pt x="271957" y="318655"/>
                  </a:lnTo>
                  <a:lnTo>
                    <a:pt x="254495" y="318655"/>
                  </a:lnTo>
                  <a:lnTo>
                    <a:pt x="254609" y="318135"/>
                  </a:lnTo>
                  <a:lnTo>
                    <a:pt x="254266" y="318135"/>
                  </a:lnTo>
                  <a:lnTo>
                    <a:pt x="255816" y="317500"/>
                  </a:lnTo>
                  <a:lnTo>
                    <a:pt x="258965" y="317119"/>
                  </a:lnTo>
                  <a:lnTo>
                    <a:pt x="267563" y="315976"/>
                  </a:lnTo>
                  <a:lnTo>
                    <a:pt x="271627" y="315976"/>
                  </a:lnTo>
                  <a:lnTo>
                    <a:pt x="271957" y="316611"/>
                  </a:lnTo>
                  <a:lnTo>
                    <a:pt x="271970" y="315214"/>
                  </a:lnTo>
                  <a:lnTo>
                    <a:pt x="272008" y="319659"/>
                  </a:lnTo>
                  <a:lnTo>
                    <a:pt x="272224" y="320675"/>
                  </a:lnTo>
                  <a:lnTo>
                    <a:pt x="271208" y="320675"/>
                  </a:lnTo>
                  <a:lnTo>
                    <a:pt x="270637" y="321437"/>
                  </a:lnTo>
                  <a:lnTo>
                    <a:pt x="270471" y="321437"/>
                  </a:lnTo>
                  <a:lnTo>
                    <a:pt x="270192" y="321691"/>
                  </a:lnTo>
                  <a:lnTo>
                    <a:pt x="281330" y="321691"/>
                  </a:lnTo>
                  <a:lnTo>
                    <a:pt x="282117" y="321437"/>
                  </a:lnTo>
                  <a:lnTo>
                    <a:pt x="282727" y="321437"/>
                  </a:lnTo>
                  <a:lnTo>
                    <a:pt x="282956" y="321818"/>
                  </a:lnTo>
                  <a:lnTo>
                    <a:pt x="282943" y="322326"/>
                  </a:lnTo>
                  <a:lnTo>
                    <a:pt x="284378" y="322326"/>
                  </a:lnTo>
                  <a:lnTo>
                    <a:pt x="284378" y="323088"/>
                  </a:lnTo>
                  <a:lnTo>
                    <a:pt x="298450" y="323088"/>
                  </a:lnTo>
                  <a:lnTo>
                    <a:pt x="298437" y="322326"/>
                  </a:lnTo>
                  <a:lnTo>
                    <a:pt x="298221" y="322326"/>
                  </a:lnTo>
                  <a:lnTo>
                    <a:pt x="298361" y="321818"/>
                  </a:lnTo>
                  <a:lnTo>
                    <a:pt x="284454" y="321818"/>
                  </a:lnTo>
                  <a:lnTo>
                    <a:pt x="284480" y="321437"/>
                  </a:lnTo>
                  <a:lnTo>
                    <a:pt x="282778" y="321437"/>
                  </a:lnTo>
                  <a:lnTo>
                    <a:pt x="286004" y="320675"/>
                  </a:lnTo>
                  <a:lnTo>
                    <a:pt x="285635" y="320675"/>
                  </a:lnTo>
                  <a:lnTo>
                    <a:pt x="291833" y="319659"/>
                  </a:lnTo>
                  <a:lnTo>
                    <a:pt x="298107" y="319659"/>
                  </a:lnTo>
                  <a:lnTo>
                    <a:pt x="298437" y="320675"/>
                  </a:lnTo>
                  <a:lnTo>
                    <a:pt x="298437" y="321183"/>
                  </a:lnTo>
                  <a:lnTo>
                    <a:pt x="284530" y="321183"/>
                  </a:lnTo>
                  <a:lnTo>
                    <a:pt x="284492" y="321437"/>
                  </a:lnTo>
                  <a:lnTo>
                    <a:pt x="298411" y="321437"/>
                  </a:lnTo>
                  <a:lnTo>
                    <a:pt x="298437" y="321310"/>
                  </a:lnTo>
                  <a:lnTo>
                    <a:pt x="298437" y="322326"/>
                  </a:lnTo>
                  <a:lnTo>
                    <a:pt x="299707" y="322326"/>
                  </a:lnTo>
                  <a:lnTo>
                    <a:pt x="299732" y="323088"/>
                  </a:lnTo>
                  <a:lnTo>
                    <a:pt x="298450" y="323088"/>
                  </a:lnTo>
                  <a:lnTo>
                    <a:pt x="298513" y="325247"/>
                  </a:lnTo>
                  <a:lnTo>
                    <a:pt x="298069" y="326009"/>
                  </a:lnTo>
                  <a:lnTo>
                    <a:pt x="297002" y="327025"/>
                  </a:lnTo>
                  <a:lnTo>
                    <a:pt x="293839" y="327025"/>
                  </a:lnTo>
                  <a:lnTo>
                    <a:pt x="289369" y="327660"/>
                  </a:lnTo>
                  <a:lnTo>
                    <a:pt x="288417" y="327660"/>
                  </a:lnTo>
                  <a:lnTo>
                    <a:pt x="288417" y="327914"/>
                  </a:lnTo>
                  <a:lnTo>
                    <a:pt x="287172" y="328422"/>
                  </a:lnTo>
                  <a:lnTo>
                    <a:pt x="285673" y="328422"/>
                  </a:lnTo>
                  <a:lnTo>
                    <a:pt x="285127" y="327914"/>
                  </a:lnTo>
                  <a:lnTo>
                    <a:pt x="288417" y="327914"/>
                  </a:lnTo>
                  <a:lnTo>
                    <a:pt x="288417" y="327660"/>
                  </a:lnTo>
                  <a:lnTo>
                    <a:pt x="284530" y="327660"/>
                  </a:lnTo>
                  <a:lnTo>
                    <a:pt x="284480" y="327025"/>
                  </a:lnTo>
                  <a:lnTo>
                    <a:pt x="284378" y="323088"/>
                  </a:lnTo>
                  <a:lnTo>
                    <a:pt x="282930" y="323088"/>
                  </a:lnTo>
                  <a:lnTo>
                    <a:pt x="282879" y="327660"/>
                  </a:lnTo>
                  <a:lnTo>
                    <a:pt x="282879" y="327914"/>
                  </a:lnTo>
                  <a:lnTo>
                    <a:pt x="282041" y="328422"/>
                  </a:lnTo>
                  <a:lnTo>
                    <a:pt x="279984" y="328422"/>
                  </a:lnTo>
                  <a:lnTo>
                    <a:pt x="278511" y="329184"/>
                  </a:lnTo>
                  <a:lnTo>
                    <a:pt x="276707" y="329184"/>
                  </a:lnTo>
                  <a:lnTo>
                    <a:pt x="276707" y="329438"/>
                  </a:lnTo>
                  <a:lnTo>
                    <a:pt x="275691" y="329819"/>
                  </a:lnTo>
                  <a:lnTo>
                    <a:pt x="269811" y="330200"/>
                  </a:lnTo>
                  <a:lnTo>
                    <a:pt x="266890" y="330720"/>
                  </a:lnTo>
                  <a:lnTo>
                    <a:pt x="265963" y="330454"/>
                  </a:lnTo>
                  <a:lnTo>
                    <a:pt x="265696" y="329819"/>
                  </a:lnTo>
                  <a:lnTo>
                    <a:pt x="265684" y="329438"/>
                  </a:lnTo>
                  <a:lnTo>
                    <a:pt x="276707" y="329438"/>
                  </a:lnTo>
                  <a:lnTo>
                    <a:pt x="276707" y="329184"/>
                  </a:lnTo>
                  <a:lnTo>
                    <a:pt x="265671" y="329184"/>
                  </a:lnTo>
                  <a:lnTo>
                    <a:pt x="265620" y="327914"/>
                  </a:lnTo>
                  <a:lnTo>
                    <a:pt x="282879" y="327914"/>
                  </a:lnTo>
                  <a:lnTo>
                    <a:pt x="282879" y="327660"/>
                  </a:lnTo>
                  <a:lnTo>
                    <a:pt x="265607" y="327660"/>
                  </a:lnTo>
                  <a:lnTo>
                    <a:pt x="265582" y="327025"/>
                  </a:lnTo>
                  <a:lnTo>
                    <a:pt x="265112" y="326009"/>
                  </a:lnTo>
                  <a:lnTo>
                    <a:pt x="265049" y="323850"/>
                  </a:lnTo>
                  <a:lnTo>
                    <a:pt x="265239" y="323850"/>
                  </a:lnTo>
                  <a:lnTo>
                    <a:pt x="266471" y="323088"/>
                  </a:lnTo>
                  <a:lnTo>
                    <a:pt x="264007" y="323088"/>
                  </a:lnTo>
                  <a:lnTo>
                    <a:pt x="264033" y="330454"/>
                  </a:lnTo>
                  <a:lnTo>
                    <a:pt x="263537" y="330835"/>
                  </a:lnTo>
                  <a:lnTo>
                    <a:pt x="263245" y="330835"/>
                  </a:lnTo>
                  <a:lnTo>
                    <a:pt x="262661" y="331089"/>
                  </a:lnTo>
                  <a:lnTo>
                    <a:pt x="260032" y="331089"/>
                  </a:lnTo>
                  <a:lnTo>
                    <a:pt x="258152" y="331597"/>
                  </a:lnTo>
                  <a:lnTo>
                    <a:pt x="256247" y="331851"/>
                  </a:lnTo>
                  <a:lnTo>
                    <a:pt x="265861" y="331851"/>
                  </a:lnTo>
                  <a:lnTo>
                    <a:pt x="273494" y="330835"/>
                  </a:lnTo>
                  <a:lnTo>
                    <a:pt x="275183" y="330835"/>
                  </a:lnTo>
                  <a:lnTo>
                    <a:pt x="276860" y="330454"/>
                  </a:lnTo>
                  <a:lnTo>
                    <a:pt x="283400" y="329438"/>
                  </a:lnTo>
                  <a:lnTo>
                    <a:pt x="305841" y="329438"/>
                  </a:lnTo>
                  <a:lnTo>
                    <a:pt x="305689" y="329819"/>
                  </a:lnTo>
                  <a:lnTo>
                    <a:pt x="305701" y="331851"/>
                  </a:lnTo>
                  <a:lnTo>
                    <a:pt x="307340" y="331851"/>
                  </a:lnTo>
                  <a:lnTo>
                    <a:pt x="307632" y="331089"/>
                  </a:lnTo>
                  <a:lnTo>
                    <a:pt x="307505" y="329819"/>
                  </a:lnTo>
                  <a:lnTo>
                    <a:pt x="307454" y="329438"/>
                  </a:lnTo>
                  <a:lnTo>
                    <a:pt x="307416" y="329184"/>
                  </a:lnTo>
                  <a:lnTo>
                    <a:pt x="306946" y="328422"/>
                  </a:lnTo>
                  <a:lnTo>
                    <a:pt x="306959" y="327660"/>
                  </a:lnTo>
                  <a:lnTo>
                    <a:pt x="307187" y="327025"/>
                  </a:lnTo>
                  <a:lnTo>
                    <a:pt x="307213" y="323088"/>
                  </a:lnTo>
                  <a:lnTo>
                    <a:pt x="306349" y="323088"/>
                  </a:lnTo>
                  <a:lnTo>
                    <a:pt x="306260" y="326009"/>
                  </a:lnTo>
                  <a:lnTo>
                    <a:pt x="306260" y="323850"/>
                  </a:lnTo>
                  <a:lnTo>
                    <a:pt x="306209" y="324027"/>
                  </a:lnTo>
                  <a:lnTo>
                    <a:pt x="306209" y="327025"/>
                  </a:lnTo>
                  <a:lnTo>
                    <a:pt x="306171" y="327660"/>
                  </a:lnTo>
                  <a:lnTo>
                    <a:pt x="306158" y="327914"/>
                  </a:lnTo>
                  <a:lnTo>
                    <a:pt x="306133" y="328676"/>
                  </a:lnTo>
                  <a:lnTo>
                    <a:pt x="305943" y="329184"/>
                  </a:lnTo>
                  <a:lnTo>
                    <a:pt x="285267" y="329184"/>
                  </a:lnTo>
                  <a:lnTo>
                    <a:pt x="290868" y="328422"/>
                  </a:lnTo>
                  <a:lnTo>
                    <a:pt x="292087" y="328422"/>
                  </a:lnTo>
                  <a:lnTo>
                    <a:pt x="294652" y="327914"/>
                  </a:lnTo>
                  <a:lnTo>
                    <a:pt x="306158" y="327914"/>
                  </a:lnTo>
                  <a:lnTo>
                    <a:pt x="306158" y="327660"/>
                  </a:lnTo>
                  <a:lnTo>
                    <a:pt x="298665" y="327660"/>
                  </a:lnTo>
                  <a:lnTo>
                    <a:pt x="302602" y="327025"/>
                  </a:lnTo>
                  <a:lnTo>
                    <a:pt x="306209" y="327025"/>
                  </a:lnTo>
                  <a:lnTo>
                    <a:pt x="306209" y="324027"/>
                  </a:lnTo>
                  <a:lnTo>
                    <a:pt x="305993" y="324739"/>
                  </a:lnTo>
                  <a:lnTo>
                    <a:pt x="304990" y="324739"/>
                  </a:lnTo>
                  <a:lnTo>
                    <a:pt x="304596" y="325247"/>
                  </a:lnTo>
                  <a:lnTo>
                    <a:pt x="303593" y="325247"/>
                  </a:lnTo>
                  <a:lnTo>
                    <a:pt x="302387" y="326009"/>
                  </a:lnTo>
                  <a:lnTo>
                    <a:pt x="299897" y="326009"/>
                  </a:lnTo>
                  <a:lnTo>
                    <a:pt x="299783" y="323850"/>
                  </a:lnTo>
                  <a:lnTo>
                    <a:pt x="299745" y="323088"/>
                  </a:lnTo>
                  <a:lnTo>
                    <a:pt x="306349" y="323088"/>
                  </a:lnTo>
                  <a:lnTo>
                    <a:pt x="306362" y="321970"/>
                  </a:lnTo>
                  <a:lnTo>
                    <a:pt x="306374" y="322326"/>
                  </a:lnTo>
                  <a:lnTo>
                    <a:pt x="307225" y="322326"/>
                  </a:lnTo>
                  <a:lnTo>
                    <a:pt x="307314" y="320675"/>
                  </a:lnTo>
                  <a:lnTo>
                    <a:pt x="307555" y="319659"/>
                  </a:lnTo>
                  <a:lnTo>
                    <a:pt x="308000" y="317500"/>
                  </a:lnTo>
                  <a:lnTo>
                    <a:pt x="307949" y="313563"/>
                  </a:lnTo>
                  <a:lnTo>
                    <a:pt x="307848" y="313055"/>
                  </a:lnTo>
                  <a:lnTo>
                    <a:pt x="307721" y="305066"/>
                  </a:lnTo>
                  <a:lnTo>
                    <a:pt x="307606" y="290830"/>
                  </a:lnTo>
                  <a:lnTo>
                    <a:pt x="307530" y="288544"/>
                  </a:lnTo>
                  <a:lnTo>
                    <a:pt x="307416" y="287147"/>
                  </a:lnTo>
                  <a:lnTo>
                    <a:pt x="308229" y="284734"/>
                  </a:lnTo>
                  <a:lnTo>
                    <a:pt x="309143" y="282321"/>
                  </a:lnTo>
                  <a:lnTo>
                    <a:pt x="310426" y="278384"/>
                  </a:lnTo>
                  <a:lnTo>
                    <a:pt x="312712" y="274574"/>
                  </a:lnTo>
                  <a:lnTo>
                    <a:pt x="315963" y="272034"/>
                  </a:lnTo>
                  <a:lnTo>
                    <a:pt x="318884" y="270383"/>
                  </a:lnTo>
                  <a:lnTo>
                    <a:pt x="321373" y="268097"/>
                  </a:lnTo>
                  <a:lnTo>
                    <a:pt x="324116" y="266192"/>
                  </a:lnTo>
                  <a:lnTo>
                    <a:pt x="331330" y="260858"/>
                  </a:lnTo>
                  <a:lnTo>
                    <a:pt x="335419" y="258826"/>
                  </a:lnTo>
                  <a:lnTo>
                    <a:pt x="337248" y="258318"/>
                  </a:lnTo>
                  <a:lnTo>
                    <a:pt x="339001" y="257556"/>
                  </a:lnTo>
                  <a:lnTo>
                    <a:pt x="340791" y="256921"/>
                  </a:lnTo>
                  <a:lnTo>
                    <a:pt x="343535" y="256159"/>
                  </a:lnTo>
                  <a:lnTo>
                    <a:pt x="346138" y="255143"/>
                  </a:lnTo>
                  <a:lnTo>
                    <a:pt x="348411" y="254508"/>
                  </a:lnTo>
                  <a:lnTo>
                    <a:pt x="347408" y="254508"/>
                  </a:lnTo>
                  <a:lnTo>
                    <a:pt x="351802" y="254000"/>
                  </a:lnTo>
                  <a:lnTo>
                    <a:pt x="354203" y="252984"/>
                  </a:lnTo>
                  <a:lnTo>
                    <a:pt x="353860" y="252984"/>
                  </a:lnTo>
                  <a:lnTo>
                    <a:pt x="357695" y="252222"/>
                  </a:lnTo>
                  <a:lnTo>
                    <a:pt x="358038" y="252222"/>
                  </a:lnTo>
                  <a:lnTo>
                    <a:pt x="359194" y="251587"/>
                  </a:lnTo>
                  <a:lnTo>
                    <a:pt x="360299" y="251587"/>
                  </a:lnTo>
                  <a:close/>
                </a:path>
                <a:path w="518159" h="383539">
                  <a:moveTo>
                    <a:pt x="360400" y="130810"/>
                  </a:moveTo>
                  <a:lnTo>
                    <a:pt x="357124" y="130810"/>
                  </a:lnTo>
                  <a:lnTo>
                    <a:pt x="352818" y="133362"/>
                  </a:lnTo>
                  <a:lnTo>
                    <a:pt x="350862" y="133362"/>
                  </a:lnTo>
                  <a:lnTo>
                    <a:pt x="348094" y="136131"/>
                  </a:lnTo>
                  <a:lnTo>
                    <a:pt x="347929" y="136131"/>
                  </a:lnTo>
                  <a:lnTo>
                    <a:pt x="346163" y="137160"/>
                  </a:lnTo>
                  <a:lnTo>
                    <a:pt x="338213" y="137160"/>
                  </a:lnTo>
                  <a:lnTo>
                    <a:pt x="332308" y="139700"/>
                  </a:lnTo>
                  <a:lnTo>
                    <a:pt x="323151" y="146050"/>
                  </a:lnTo>
                  <a:lnTo>
                    <a:pt x="323138" y="147472"/>
                  </a:lnTo>
                  <a:lnTo>
                    <a:pt x="322999" y="148094"/>
                  </a:lnTo>
                  <a:lnTo>
                    <a:pt x="322935" y="149059"/>
                  </a:lnTo>
                  <a:lnTo>
                    <a:pt x="322846" y="151130"/>
                  </a:lnTo>
                  <a:lnTo>
                    <a:pt x="322719" y="153530"/>
                  </a:lnTo>
                  <a:lnTo>
                    <a:pt x="322694" y="153758"/>
                  </a:lnTo>
                  <a:lnTo>
                    <a:pt x="322592" y="155130"/>
                  </a:lnTo>
                  <a:lnTo>
                    <a:pt x="322516" y="156210"/>
                  </a:lnTo>
                  <a:lnTo>
                    <a:pt x="322249" y="158750"/>
                  </a:lnTo>
                  <a:lnTo>
                    <a:pt x="322275" y="160020"/>
                  </a:lnTo>
                  <a:lnTo>
                    <a:pt x="322376" y="171615"/>
                  </a:lnTo>
                  <a:lnTo>
                    <a:pt x="321932" y="173990"/>
                  </a:lnTo>
                  <a:lnTo>
                    <a:pt x="321805" y="175717"/>
                  </a:lnTo>
                  <a:lnTo>
                    <a:pt x="321957" y="176326"/>
                  </a:lnTo>
                  <a:lnTo>
                    <a:pt x="322072" y="184150"/>
                  </a:lnTo>
                  <a:lnTo>
                    <a:pt x="322402" y="185483"/>
                  </a:lnTo>
                  <a:lnTo>
                    <a:pt x="322287" y="186690"/>
                  </a:lnTo>
                  <a:lnTo>
                    <a:pt x="322186" y="187629"/>
                  </a:lnTo>
                  <a:lnTo>
                    <a:pt x="322072" y="191782"/>
                  </a:lnTo>
                  <a:lnTo>
                    <a:pt x="322351" y="191782"/>
                  </a:lnTo>
                  <a:lnTo>
                    <a:pt x="322529" y="193116"/>
                  </a:lnTo>
                  <a:lnTo>
                    <a:pt x="322618" y="193840"/>
                  </a:lnTo>
                  <a:lnTo>
                    <a:pt x="322719" y="194437"/>
                  </a:lnTo>
                  <a:lnTo>
                    <a:pt x="323075" y="195529"/>
                  </a:lnTo>
                  <a:lnTo>
                    <a:pt x="323075" y="197167"/>
                  </a:lnTo>
                  <a:lnTo>
                    <a:pt x="322376" y="200279"/>
                  </a:lnTo>
                  <a:lnTo>
                    <a:pt x="322275" y="200761"/>
                  </a:lnTo>
                  <a:lnTo>
                    <a:pt x="323100" y="200761"/>
                  </a:lnTo>
                  <a:lnTo>
                    <a:pt x="323011" y="201930"/>
                  </a:lnTo>
                  <a:lnTo>
                    <a:pt x="322897" y="203314"/>
                  </a:lnTo>
                  <a:lnTo>
                    <a:pt x="322859" y="204076"/>
                  </a:lnTo>
                  <a:lnTo>
                    <a:pt x="322719" y="204762"/>
                  </a:lnTo>
                  <a:lnTo>
                    <a:pt x="321932" y="206679"/>
                  </a:lnTo>
                  <a:lnTo>
                    <a:pt x="321868" y="206832"/>
                  </a:lnTo>
                  <a:lnTo>
                    <a:pt x="321741" y="207124"/>
                  </a:lnTo>
                  <a:lnTo>
                    <a:pt x="322376" y="207124"/>
                  </a:lnTo>
                  <a:lnTo>
                    <a:pt x="322618" y="208280"/>
                  </a:lnTo>
                  <a:lnTo>
                    <a:pt x="322681" y="209575"/>
                  </a:lnTo>
                  <a:lnTo>
                    <a:pt x="322795" y="210426"/>
                  </a:lnTo>
                  <a:lnTo>
                    <a:pt x="322859" y="210921"/>
                  </a:lnTo>
                  <a:lnTo>
                    <a:pt x="322262" y="210921"/>
                  </a:lnTo>
                  <a:lnTo>
                    <a:pt x="322935" y="213398"/>
                  </a:lnTo>
                  <a:lnTo>
                    <a:pt x="320865" y="213398"/>
                  </a:lnTo>
                  <a:lnTo>
                    <a:pt x="316852" y="215912"/>
                  </a:lnTo>
                  <a:lnTo>
                    <a:pt x="316750" y="213398"/>
                  </a:lnTo>
                  <a:lnTo>
                    <a:pt x="316141" y="213398"/>
                  </a:lnTo>
                  <a:lnTo>
                    <a:pt x="316204" y="206679"/>
                  </a:lnTo>
                  <a:lnTo>
                    <a:pt x="316649" y="205130"/>
                  </a:lnTo>
                  <a:lnTo>
                    <a:pt x="316763" y="204762"/>
                  </a:lnTo>
                  <a:lnTo>
                    <a:pt x="316877" y="203314"/>
                  </a:lnTo>
                  <a:lnTo>
                    <a:pt x="316712" y="203314"/>
                  </a:lnTo>
                  <a:lnTo>
                    <a:pt x="317042" y="200761"/>
                  </a:lnTo>
                  <a:lnTo>
                    <a:pt x="317169" y="199021"/>
                  </a:lnTo>
                  <a:lnTo>
                    <a:pt x="317284" y="195745"/>
                  </a:lnTo>
                  <a:lnTo>
                    <a:pt x="316915" y="194678"/>
                  </a:lnTo>
                  <a:lnTo>
                    <a:pt x="316814" y="194437"/>
                  </a:lnTo>
                  <a:lnTo>
                    <a:pt x="316750" y="175260"/>
                  </a:lnTo>
                  <a:lnTo>
                    <a:pt x="317246" y="172720"/>
                  </a:lnTo>
                  <a:lnTo>
                    <a:pt x="317423" y="171615"/>
                  </a:lnTo>
                  <a:lnTo>
                    <a:pt x="317525" y="170815"/>
                  </a:lnTo>
                  <a:lnTo>
                    <a:pt x="317639" y="169926"/>
                  </a:lnTo>
                  <a:lnTo>
                    <a:pt x="317741" y="169075"/>
                  </a:lnTo>
                  <a:lnTo>
                    <a:pt x="317830" y="168338"/>
                  </a:lnTo>
                  <a:lnTo>
                    <a:pt x="317931" y="167411"/>
                  </a:lnTo>
                  <a:lnTo>
                    <a:pt x="318058" y="166382"/>
                  </a:lnTo>
                  <a:lnTo>
                    <a:pt x="318122" y="165811"/>
                  </a:lnTo>
                  <a:lnTo>
                    <a:pt x="318198" y="165112"/>
                  </a:lnTo>
                  <a:lnTo>
                    <a:pt x="317792" y="165112"/>
                  </a:lnTo>
                  <a:lnTo>
                    <a:pt x="317195" y="162661"/>
                  </a:lnTo>
                  <a:lnTo>
                    <a:pt x="316839" y="162661"/>
                  </a:lnTo>
                  <a:lnTo>
                    <a:pt x="317207" y="160451"/>
                  </a:lnTo>
                  <a:lnTo>
                    <a:pt x="317284" y="160020"/>
                  </a:lnTo>
                  <a:lnTo>
                    <a:pt x="317157" y="158750"/>
                  </a:lnTo>
                  <a:lnTo>
                    <a:pt x="317093" y="156210"/>
                  </a:lnTo>
                  <a:lnTo>
                    <a:pt x="319201" y="156210"/>
                  </a:lnTo>
                  <a:lnTo>
                    <a:pt x="320281" y="153936"/>
                  </a:lnTo>
                  <a:lnTo>
                    <a:pt x="320357" y="153758"/>
                  </a:lnTo>
                  <a:lnTo>
                    <a:pt x="322694" y="153758"/>
                  </a:lnTo>
                  <a:lnTo>
                    <a:pt x="322719" y="152514"/>
                  </a:lnTo>
                  <a:lnTo>
                    <a:pt x="320878" y="152514"/>
                  </a:lnTo>
                  <a:lnTo>
                    <a:pt x="319659" y="153758"/>
                  </a:lnTo>
                  <a:lnTo>
                    <a:pt x="317055" y="153758"/>
                  </a:lnTo>
                  <a:lnTo>
                    <a:pt x="317169" y="149910"/>
                  </a:lnTo>
                  <a:lnTo>
                    <a:pt x="320001" y="149910"/>
                  </a:lnTo>
                  <a:lnTo>
                    <a:pt x="321627" y="147459"/>
                  </a:lnTo>
                  <a:lnTo>
                    <a:pt x="321716" y="147320"/>
                  </a:lnTo>
                  <a:lnTo>
                    <a:pt x="323049" y="147320"/>
                  </a:lnTo>
                  <a:lnTo>
                    <a:pt x="323075" y="146050"/>
                  </a:lnTo>
                  <a:lnTo>
                    <a:pt x="319011" y="146050"/>
                  </a:lnTo>
                  <a:lnTo>
                    <a:pt x="316052" y="149326"/>
                  </a:lnTo>
                  <a:lnTo>
                    <a:pt x="315582" y="149910"/>
                  </a:lnTo>
                  <a:lnTo>
                    <a:pt x="315595" y="204762"/>
                  </a:lnTo>
                  <a:lnTo>
                    <a:pt x="315455" y="204762"/>
                  </a:lnTo>
                  <a:lnTo>
                    <a:pt x="315518" y="184150"/>
                  </a:lnTo>
                  <a:lnTo>
                    <a:pt x="315442" y="205130"/>
                  </a:lnTo>
                  <a:lnTo>
                    <a:pt x="315290" y="206019"/>
                  </a:lnTo>
                  <a:lnTo>
                    <a:pt x="315226" y="207352"/>
                  </a:lnTo>
                  <a:lnTo>
                    <a:pt x="315061" y="208280"/>
                  </a:lnTo>
                  <a:lnTo>
                    <a:pt x="315036" y="208432"/>
                  </a:lnTo>
                  <a:lnTo>
                    <a:pt x="314909" y="209067"/>
                  </a:lnTo>
                  <a:lnTo>
                    <a:pt x="314871" y="209283"/>
                  </a:lnTo>
                  <a:lnTo>
                    <a:pt x="314769" y="209829"/>
                  </a:lnTo>
                  <a:lnTo>
                    <a:pt x="314655" y="210426"/>
                  </a:lnTo>
                  <a:lnTo>
                    <a:pt x="314604" y="210921"/>
                  </a:lnTo>
                  <a:lnTo>
                    <a:pt x="314858" y="212140"/>
                  </a:lnTo>
                  <a:lnTo>
                    <a:pt x="314960" y="212623"/>
                  </a:lnTo>
                  <a:lnTo>
                    <a:pt x="315010" y="212928"/>
                  </a:lnTo>
                  <a:lnTo>
                    <a:pt x="315112" y="213398"/>
                  </a:lnTo>
                  <a:lnTo>
                    <a:pt x="315315" y="214947"/>
                  </a:lnTo>
                  <a:lnTo>
                    <a:pt x="315353" y="215226"/>
                  </a:lnTo>
                  <a:lnTo>
                    <a:pt x="315442" y="216001"/>
                  </a:lnTo>
                  <a:lnTo>
                    <a:pt x="315290" y="216001"/>
                  </a:lnTo>
                  <a:lnTo>
                    <a:pt x="313207" y="217385"/>
                  </a:lnTo>
                  <a:lnTo>
                    <a:pt x="310502" y="217385"/>
                  </a:lnTo>
                  <a:lnTo>
                    <a:pt x="310502" y="223520"/>
                  </a:lnTo>
                  <a:lnTo>
                    <a:pt x="309956" y="223520"/>
                  </a:lnTo>
                  <a:lnTo>
                    <a:pt x="303707" y="224866"/>
                  </a:lnTo>
                  <a:lnTo>
                    <a:pt x="299491" y="226072"/>
                  </a:lnTo>
                  <a:lnTo>
                    <a:pt x="299415" y="225666"/>
                  </a:lnTo>
                  <a:lnTo>
                    <a:pt x="299351" y="225374"/>
                  </a:lnTo>
                  <a:lnTo>
                    <a:pt x="299237" y="224866"/>
                  </a:lnTo>
                  <a:lnTo>
                    <a:pt x="298780" y="223520"/>
                  </a:lnTo>
                  <a:lnTo>
                    <a:pt x="298500" y="222326"/>
                  </a:lnTo>
                  <a:lnTo>
                    <a:pt x="301523" y="222326"/>
                  </a:lnTo>
                  <a:lnTo>
                    <a:pt x="303822" y="219710"/>
                  </a:lnTo>
                  <a:lnTo>
                    <a:pt x="309841" y="219710"/>
                  </a:lnTo>
                  <a:lnTo>
                    <a:pt x="310502" y="223520"/>
                  </a:lnTo>
                  <a:lnTo>
                    <a:pt x="310502" y="217385"/>
                  </a:lnTo>
                  <a:lnTo>
                    <a:pt x="309994" y="217385"/>
                  </a:lnTo>
                  <a:lnTo>
                    <a:pt x="309880" y="216700"/>
                  </a:lnTo>
                  <a:lnTo>
                    <a:pt x="309765" y="216001"/>
                  </a:lnTo>
                  <a:lnTo>
                    <a:pt x="309676" y="214947"/>
                  </a:lnTo>
                  <a:lnTo>
                    <a:pt x="309562" y="213398"/>
                  </a:lnTo>
                  <a:lnTo>
                    <a:pt x="310337" y="210921"/>
                  </a:lnTo>
                  <a:lnTo>
                    <a:pt x="310235" y="201930"/>
                  </a:lnTo>
                  <a:lnTo>
                    <a:pt x="310146" y="200279"/>
                  </a:lnTo>
                  <a:lnTo>
                    <a:pt x="309486" y="198285"/>
                  </a:lnTo>
                  <a:lnTo>
                    <a:pt x="309499" y="188061"/>
                  </a:lnTo>
                  <a:lnTo>
                    <a:pt x="312216" y="188061"/>
                  </a:lnTo>
                  <a:lnTo>
                    <a:pt x="313778" y="185483"/>
                  </a:lnTo>
                  <a:lnTo>
                    <a:pt x="315302" y="185483"/>
                  </a:lnTo>
                  <a:lnTo>
                    <a:pt x="315201" y="190715"/>
                  </a:lnTo>
                  <a:lnTo>
                    <a:pt x="315099" y="191782"/>
                  </a:lnTo>
                  <a:lnTo>
                    <a:pt x="315036" y="193116"/>
                  </a:lnTo>
                  <a:lnTo>
                    <a:pt x="314921" y="194437"/>
                  </a:lnTo>
                  <a:lnTo>
                    <a:pt x="314782" y="194678"/>
                  </a:lnTo>
                  <a:lnTo>
                    <a:pt x="314286" y="195745"/>
                  </a:lnTo>
                  <a:lnTo>
                    <a:pt x="314350" y="197167"/>
                  </a:lnTo>
                  <a:lnTo>
                    <a:pt x="314439" y="197358"/>
                  </a:lnTo>
                  <a:lnTo>
                    <a:pt x="314540" y="197586"/>
                  </a:lnTo>
                  <a:lnTo>
                    <a:pt x="314769" y="198285"/>
                  </a:lnTo>
                  <a:lnTo>
                    <a:pt x="314756" y="198894"/>
                  </a:lnTo>
                  <a:lnTo>
                    <a:pt x="314629" y="201930"/>
                  </a:lnTo>
                  <a:lnTo>
                    <a:pt x="314540" y="203314"/>
                  </a:lnTo>
                  <a:lnTo>
                    <a:pt x="314883" y="203314"/>
                  </a:lnTo>
                  <a:lnTo>
                    <a:pt x="315150" y="203771"/>
                  </a:lnTo>
                  <a:lnTo>
                    <a:pt x="315429" y="204076"/>
                  </a:lnTo>
                  <a:lnTo>
                    <a:pt x="315442" y="205130"/>
                  </a:lnTo>
                  <a:lnTo>
                    <a:pt x="315442" y="184150"/>
                  </a:lnTo>
                  <a:lnTo>
                    <a:pt x="312039" y="184150"/>
                  </a:lnTo>
                  <a:lnTo>
                    <a:pt x="310400" y="185483"/>
                  </a:lnTo>
                  <a:lnTo>
                    <a:pt x="309460" y="185483"/>
                  </a:lnTo>
                  <a:lnTo>
                    <a:pt x="309333" y="184150"/>
                  </a:lnTo>
                  <a:lnTo>
                    <a:pt x="309270" y="210921"/>
                  </a:lnTo>
                  <a:lnTo>
                    <a:pt x="309067" y="212140"/>
                  </a:lnTo>
                  <a:lnTo>
                    <a:pt x="308978" y="212623"/>
                  </a:lnTo>
                  <a:lnTo>
                    <a:pt x="308902" y="217385"/>
                  </a:lnTo>
                  <a:lnTo>
                    <a:pt x="302958" y="217385"/>
                  </a:lnTo>
                  <a:lnTo>
                    <a:pt x="300710" y="219710"/>
                  </a:lnTo>
                  <a:lnTo>
                    <a:pt x="294703" y="219710"/>
                  </a:lnTo>
                  <a:lnTo>
                    <a:pt x="292976" y="222326"/>
                  </a:lnTo>
                  <a:lnTo>
                    <a:pt x="288163" y="222326"/>
                  </a:lnTo>
                  <a:lnTo>
                    <a:pt x="286054" y="223520"/>
                  </a:lnTo>
                  <a:lnTo>
                    <a:pt x="283781" y="224866"/>
                  </a:lnTo>
                  <a:lnTo>
                    <a:pt x="283349" y="224866"/>
                  </a:lnTo>
                  <a:lnTo>
                    <a:pt x="283349" y="223520"/>
                  </a:lnTo>
                  <a:lnTo>
                    <a:pt x="282968" y="222326"/>
                  </a:lnTo>
                  <a:lnTo>
                    <a:pt x="282917" y="214947"/>
                  </a:lnTo>
                  <a:lnTo>
                    <a:pt x="282740" y="213398"/>
                  </a:lnTo>
                  <a:lnTo>
                    <a:pt x="282219" y="210921"/>
                  </a:lnTo>
                  <a:lnTo>
                    <a:pt x="282282" y="210426"/>
                  </a:lnTo>
                  <a:lnTo>
                    <a:pt x="282956" y="207352"/>
                  </a:lnTo>
                  <a:lnTo>
                    <a:pt x="282943" y="206679"/>
                  </a:lnTo>
                  <a:lnTo>
                    <a:pt x="282333" y="204076"/>
                  </a:lnTo>
                  <a:lnTo>
                    <a:pt x="282270" y="203771"/>
                  </a:lnTo>
                  <a:lnTo>
                    <a:pt x="282155" y="203314"/>
                  </a:lnTo>
                  <a:lnTo>
                    <a:pt x="282346" y="201930"/>
                  </a:lnTo>
                  <a:lnTo>
                    <a:pt x="282549" y="200761"/>
                  </a:lnTo>
                  <a:lnTo>
                    <a:pt x="282663" y="199390"/>
                  </a:lnTo>
                  <a:lnTo>
                    <a:pt x="282740" y="198285"/>
                  </a:lnTo>
                  <a:lnTo>
                    <a:pt x="282841" y="196888"/>
                  </a:lnTo>
                  <a:lnTo>
                    <a:pt x="284454" y="194437"/>
                  </a:lnTo>
                  <a:lnTo>
                    <a:pt x="283019" y="194437"/>
                  </a:lnTo>
                  <a:lnTo>
                    <a:pt x="282917" y="189598"/>
                  </a:lnTo>
                  <a:lnTo>
                    <a:pt x="282651" y="188061"/>
                  </a:lnTo>
                  <a:lnTo>
                    <a:pt x="282752" y="181254"/>
                  </a:lnTo>
                  <a:lnTo>
                    <a:pt x="282879" y="180632"/>
                  </a:lnTo>
                  <a:lnTo>
                    <a:pt x="282956" y="175260"/>
                  </a:lnTo>
                  <a:lnTo>
                    <a:pt x="283044" y="173990"/>
                  </a:lnTo>
                  <a:lnTo>
                    <a:pt x="283133" y="172720"/>
                  </a:lnTo>
                  <a:lnTo>
                    <a:pt x="283222" y="171462"/>
                  </a:lnTo>
                  <a:lnTo>
                    <a:pt x="282676" y="171462"/>
                  </a:lnTo>
                  <a:lnTo>
                    <a:pt x="282752" y="169075"/>
                  </a:lnTo>
                  <a:lnTo>
                    <a:pt x="285978" y="169075"/>
                  </a:lnTo>
                  <a:lnTo>
                    <a:pt x="287274" y="166382"/>
                  </a:lnTo>
                  <a:lnTo>
                    <a:pt x="289039" y="166382"/>
                  </a:lnTo>
                  <a:lnTo>
                    <a:pt x="290677" y="165112"/>
                  </a:lnTo>
                  <a:lnTo>
                    <a:pt x="286804" y="165112"/>
                  </a:lnTo>
                  <a:lnTo>
                    <a:pt x="284835" y="166382"/>
                  </a:lnTo>
                  <a:lnTo>
                    <a:pt x="282765" y="168884"/>
                  </a:lnTo>
                  <a:lnTo>
                    <a:pt x="282790" y="168338"/>
                  </a:lnTo>
                  <a:lnTo>
                    <a:pt x="282854" y="167411"/>
                  </a:lnTo>
                  <a:lnTo>
                    <a:pt x="282981" y="165811"/>
                  </a:lnTo>
                  <a:lnTo>
                    <a:pt x="283032" y="165112"/>
                  </a:lnTo>
                  <a:lnTo>
                    <a:pt x="283044" y="164896"/>
                  </a:lnTo>
                  <a:lnTo>
                    <a:pt x="284670" y="162661"/>
                  </a:lnTo>
                  <a:lnTo>
                    <a:pt x="288544" y="162661"/>
                  </a:lnTo>
                  <a:lnTo>
                    <a:pt x="290029" y="160020"/>
                  </a:lnTo>
                  <a:lnTo>
                    <a:pt x="291617" y="160020"/>
                  </a:lnTo>
                  <a:lnTo>
                    <a:pt x="294106" y="158750"/>
                  </a:lnTo>
                  <a:lnTo>
                    <a:pt x="300075" y="158750"/>
                  </a:lnTo>
                  <a:lnTo>
                    <a:pt x="301764" y="156210"/>
                  </a:lnTo>
                  <a:lnTo>
                    <a:pt x="305765" y="156210"/>
                  </a:lnTo>
                  <a:lnTo>
                    <a:pt x="308800" y="152514"/>
                  </a:lnTo>
                  <a:lnTo>
                    <a:pt x="308889" y="151130"/>
                  </a:lnTo>
                  <a:lnTo>
                    <a:pt x="306108" y="152514"/>
                  </a:lnTo>
                  <a:lnTo>
                    <a:pt x="302209" y="152514"/>
                  </a:lnTo>
                  <a:lnTo>
                    <a:pt x="300431" y="153758"/>
                  </a:lnTo>
                  <a:lnTo>
                    <a:pt x="298691" y="153758"/>
                  </a:lnTo>
                  <a:lnTo>
                    <a:pt x="295402" y="156210"/>
                  </a:lnTo>
                  <a:lnTo>
                    <a:pt x="293420" y="156210"/>
                  </a:lnTo>
                  <a:lnTo>
                    <a:pt x="291376" y="158750"/>
                  </a:lnTo>
                  <a:lnTo>
                    <a:pt x="288315" y="158750"/>
                  </a:lnTo>
                  <a:lnTo>
                    <a:pt x="286575" y="160020"/>
                  </a:lnTo>
                  <a:lnTo>
                    <a:pt x="285394" y="160020"/>
                  </a:lnTo>
                  <a:lnTo>
                    <a:pt x="284365" y="162661"/>
                  </a:lnTo>
                  <a:lnTo>
                    <a:pt x="281978" y="162661"/>
                  </a:lnTo>
                  <a:lnTo>
                    <a:pt x="281978" y="167843"/>
                  </a:lnTo>
                  <a:lnTo>
                    <a:pt x="281978" y="168338"/>
                  </a:lnTo>
                  <a:lnTo>
                    <a:pt x="281978" y="224866"/>
                  </a:lnTo>
                  <a:lnTo>
                    <a:pt x="281736" y="224866"/>
                  </a:lnTo>
                  <a:lnTo>
                    <a:pt x="280289" y="226098"/>
                  </a:lnTo>
                  <a:lnTo>
                    <a:pt x="277876" y="226098"/>
                  </a:lnTo>
                  <a:lnTo>
                    <a:pt x="277876" y="229984"/>
                  </a:lnTo>
                  <a:lnTo>
                    <a:pt x="277876" y="232664"/>
                  </a:lnTo>
                  <a:lnTo>
                    <a:pt x="272821" y="232664"/>
                  </a:lnTo>
                  <a:lnTo>
                    <a:pt x="265226" y="234950"/>
                  </a:lnTo>
                  <a:lnTo>
                    <a:pt x="264807" y="232968"/>
                  </a:lnTo>
                  <a:lnTo>
                    <a:pt x="264756" y="232664"/>
                  </a:lnTo>
                  <a:lnTo>
                    <a:pt x="267639" y="232664"/>
                  </a:lnTo>
                  <a:lnTo>
                    <a:pt x="269798" y="229984"/>
                  </a:lnTo>
                  <a:lnTo>
                    <a:pt x="275031" y="229984"/>
                  </a:lnTo>
                  <a:lnTo>
                    <a:pt x="276517" y="228765"/>
                  </a:lnTo>
                  <a:lnTo>
                    <a:pt x="277456" y="228765"/>
                  </a:lnTo>
                  <a:lnTo>
                    <a:pt x="277533" y="229984"/>
                  </a:lnTo>
                  <a:lnTo>
                    <a:pt x="277876" y="229984"/>
                  </a:lnTo>
                  <a:lnTo>
                    <a:pt x="277876" y="226098"/>
                  </a:lnTo>
                  <a:lnTo>
                    <a:pt x="277101" y="226098"/>
                  </a:lnTo>
                  <a:lnTo>
                    <a:pt x="277139" y="222326"/>
                  </a:lnTo>
                  <a:lnTo>
                    <a:pt x="276847" y="219710"/>
                  </a:lnTo>
                  <a:lnTo>
                    <a:pt x="276910" y="210426"/>
                  </a:lnTo>
                  <a:lnTo>
                    <a:pt x="276199" y="207352"/>
                  </a:lnTo>
                  <a:lnTo>
                    <a:pt x="276237" y="206679"/>
                  </a:lnTo>
                  <a:lnTo>
                    <a:pt x="277139" y="204076"/>
                  </a:lnTo>
                  <a:lnTo>
                    <a:pt x="277241" y="203771"/>
                  </a:lnTo>
                  <a:lnTo>
                    <a:pt x="277329" y="203504"/>
                  </a:lnTo>
                  <a:lnTo>
                    <a:pt x="277406" y="203314"/>
                  </a:lnTo>
                  <a:lnTo>
                    <a:pt x="277241" y="201930"/>
                  </a:lnTo>
                  <a:lnTo>
                    <a:pt x="277050" y="200761"/>
                  </a:lnTo>
                  <a:lnTo>
                    <a:pt x="277037" y="198285"/>
                  </a:lnTo>
                  <a:lnTo>
                    <a:pt x="279069" y="198285"/>
                  </a:lnTo>
                  <a:lnTo>
                    <a:pt x="279882" y="196888"/>
                  </a:lnTo>
                  <a:lnTo>
                    <a:pt x="281406" y="196888"/>
                  </a:lnTo>
                  <a:lnTo>
                    <a:pt x="281495" y="200761"/>
                  </a:lnTo>
                  <a:lnTo>
                    <a:pt x="281343" y="201930"/>
                  </a:lnTo>
                  <a:lnTo>
                    <a:pt x="281279" y="209829"/>
                  </a:lnTo>
                  <a:lnTo>
                    <a:pt x="281190" y="213398"/>
                  </a:lnTo>
                  <a:lnTo>
                    <a:pt x="281609" y="213398"/>
                  </a:lnTo>
                  <a:lnTo>
                    <a:pt x="281673" y="220891"/>
                  </a:lnTo>
                  <a:lnTo>
                    <a:pt x="281774" y="222326"/>
                  </a:lnTo>
                  <a:lnTo>
                    <a:pt x="281914" y="223520"/>
                  </a:lnTo>
                  <a:lnTo>
                    <a:pt x="281978" y="168338"/>
                  </a:lnTo>
                  <a:lnTo>
                    <a:pt x="281838" y="168567"/>
                  </a:lnTo>
                  <a:lnTo>
                    <a:pt x="281533" y="169075"/>
                  </a:lnTo>
                  <a:lnTo>
                    <a:pt x="281838" y="169075"/>
                  </a:lnTo>
                  <a:lnTo>
                    <a:pt x="281813" y="169926"/>
                  </a:lnTo>
                  <a:lnTo>
                    <a:pt x="281660" y="170815"/>
                  </a:lnTo>
                  <a:lnTo>
                    <a:pt x="281622" y="171462"/>
                  </a:lnTo>
                  <a:lnTo>
                    <a:pt x="281787" y="171462"/>
                  </a:lnTo>
                  <a:lnTo>
                    <a:pt x="281787" y="171615"/>
                  </a:lnTo>
                  <a:lnTo>
                    <a:pt x="281495" y="173990"/>
                  </a:lnTo>
                  <a:lnTo>
                    <a:pt x="281444" y="194437"/>
                  </a:lnTo>
                  <a:lnTo>
                    <a:pt x="278168" y="194437"/>
                  </a:lnTo>
                  <a:lnTo>
                    <a:pt x="277202" y="196862"/>
                  </a:lnTo>
                  <a:lnTo>
                    <a:pt x="277177" y="193116"/>
                  </a:lnTo>
                  <a:lnTo>
                    <a:pt x="277329" y="192100"/>
                  </a:lnTo>
                  <a:lnTo>
                    <a:pt x="277380" y="191782"/>
                  </a:lnTo>
                  <a:lnTo>
                    <a:pt x="277507" y="190322"/>
                  </a:lnTo>
                  <a:lnTo>
                    <a:pt x="276834" y="190322"/>
                  </a:lnTo>
                  <a:lnTo>
                    <a:pt x="276961" y="186093"/>
                  </a:lnTo>
                  <a:lnTo>
                    <a:pt x="276987" y="184150"/>
                  </a:lnTo>
                  <a:lnTo>
                    <a:pt x="277520" y="182372"/>
                  </a:lnTo>
                  <a:lnTo>
                    <a:pt x="277622" y="177800"/>
                  </a:lnTo>
                  <a:lnTo>
                    <a:pt x="277279" y="177800"/>
                  </a:lnTo>
                  <a:lnTo>
                    <a:pt x="277380" y="176898"/>
                  </a:lnTo>
                  <a:lnTo>
                    <a:pt x="277431" y="175260"/>
                  </a:lnTo>
                  <a:lnTo>
                    <a:pt x="276885" y="172720"/>
                  </a:lnTo>
                  <a:lnTo>
                    <a:pt x="276999" y="171615"/>
                  </a:lnTo>
                  <a:lnTo>
                    <a:pt x="277012" y="171462"/>
                  </a:lnTo>
                  <a:lnTo>
                    <a:pt x="280073" y="171462"/>
                  </a:lnTo>
                  <a:lnTo>
                    <a:pt x="281533" y="169075"/>
                  </a:lnTo>
                  <a:lnTo>
                    <a:pt x="277456" y="169075"/>
                  </a:lnTo>
                  <a:lnTo>
                    <a:pt x="277444" y="165811"/>
                  </a:lnTo>
                  <a:lnTo>
                    <a:pt x="277317" y="165112"/>
                  </a:lnTo>
                  <a:lnTo>
                    <a:pt x="281889" y="165112"/>
                  </a:lnTo>
                  <a:lnTo>
                    <a:pt x="281889" y="162661"/>
                  </a:lnTo>
                  <a:lnTo>
                    <a:pt x="280593" y="162661"/>
                  </a:lnTo>
                  <a:lnTo>
                    <a:pt x="276936" y="165112"/>
                  </a:lnTo>
                  <a:lnTo>
                    <a:pt x="276288" y="165112"/>
                  </a:lnTo>
                  <a:lnTo>
                    <a:pt x="276237" y="204076"/>
                  </a:lnTo>
                  <a:lnTo>
                    <a:pt x="275412" y="208280"/>
                  </a:lnTo>
                  <a:lnTo>
                    <a:pt x="275323" y="209067"/>
                  </a:lnTo>
                  <a:lnTo>
                    <a:pt x="275247" y="209829"/>
                  </a:lnTo>
                  <a:lnTo>
                    <a:pt x="275120" y="213398"/>
                  </a:lnTo>
                  <a:lnTo>
                    <a:pt x="274904" y="213398"/>
                  </a:lnTo>
                  <a:lnTo>
                    <a:pt x="274675" y="214947"/>
                  </a:lnTo>
                  <a:lnTo>
                    <a:pt x="274637" y="215226"/>
                  </a:lnTo>
                  <a:lnTo>
                    <a:pt x="274523" y="216001"/>
                  </a:lnTo>
                  <a:lnTo>
                    <a:pt x="274396" y="216700"/>
                  </a:lnTo>
                  <a:lnTo>
                    <a:pt x="274358" y="217385"/>
                  </a:lnTo>
                  <a:lnTo>
                    <a:pt x="274726" y="218998"/>
                  </a:lnTo>
                  <a:lnTo>
                    <a:pt x="274764" y="219163"/>
                  </a:lnTo>
                  <a:lnTo>
                    <a:pt x="274891" y="219710"/>
                  </a:lnTo>
                  <a:lnTo>
                    <a:pt x="275043" y="219710"/>
                  </a:lnTo>
                  <a:lnTo>
                    <a:pt x="275069" y="226098"/>
                  </a:lnTo>
                  <a:lnTo>
                    <a:pt x="273075" y="226098"/>
                  </a:lnTo>
                  <a:lnTo>
                    <a:pt x="270662" y="228600"/>
                  </a:lnTo>
                  <a:lnTo>
                    <a:pt x="270725" y="225374"/>
                  </a:lnTo>
                  <a:lnTo>
                    <a:pt x="270840" y="224104"/>
                  </a:lnTo>
                  <a:lnTo>
                    <a:pt x="270929" y="222326"/>
                  </a:lnTo>
                  <a:lnTo>
                    <a:pt x="270459" y="219710"/>
                  </a:lnTo>
                  <a:lnTo>
                    <a:pt x="270573" y="217385"/>
                  </a:lnTo>
                  <a:lnTo>
                    <a:pt x="270687" y="216001"/>
                  </a:lnTo>
                  <a:lnTo>
                    <a:pt x="271094" y="216001"/>
                  </a:lnTo>
                  <a:lnTo>
                    <a:pt x="271157" y="212140"/>
                  </a:lnTo>
                  <a:lnTo>
                    <a:pt x="270903" y="210921"/>
                  </a:lnTo>
                  <a:lnTo>
                    <a:pt x="271030" y="209067"/>
                  </a:lnTo>
                  <a:lnTo>
                    <a:pt x="271081" y="208280"/>
                  </a:lnTo>
                  <a:lnTo>
                    <a:pt x="271183" y="207124"/>
                  </a:lnTo>
                  <a:lnTo>
                    <a:pt x="271487" y="207124"/>
                  </a:lnTo>
                  <a:lnTo>
                    <a:pt x="270954" y="201930"/>
                  </a:lnTo>
                  <a:lnTo>
                    <a:pt x="270827" y="200761"/>
                  </a:lnTo>
                  <a:lnTo>
                    <a:pt x="271030" y="200279"/>
                  </a:lnTo>
                  <a:lnTo>
                    <a:pt x="272161" y="198285"/>
                  </a:lnTo>
                  <a:lnTo>
                    <a:pt x="270878" y="198285"/>
                  </a:lnTo>
                  <a:lnTo>
                    <a:pt x="270840" y="190144"/>
                  </a:lnTo>
                  <a:lnTo>
                    <a:pt x="271462" y="188061"/>
                  </a:lnTo>
                  <a:lnTo>
                    <a:pt x="271411" y="187629"/>
                  </a:lnTo>
                  <a:lnTo>
                    <a:pt x="270586" y="184150"/>
                  </a:lnTo>
                  <a:lnTo>
                    <a:pt x="270637" y="183769"/>
                  </a:lnTo>
                  <a:lnTo>
                    <a:pt x="270738" y="183172"/>
                  </a:lnTo>
                  <a:lnTo>
                    <a:pt x="270852" y="182372"/>
                  </a:lnTo>
                  <a:lnTo>
                    <a:pt x="270979" y="177800"/>
                  </a:lnTo>
                  <a:lnTo>
                    <a:pt x="270675" y="177800"/>
                  </a:lnTo>
                  <a:lnTo>
                    <a:pt x="270764" y="172720"/>
                  </a:lnTo>
                  <a:lnTo>
                    <a:pt x="273507" y="172720"/>
                  </a:lnTo>
                  <a:lnTo>
                    <a:pt x="274891" y="171462"/>
                  </a:lnTo>
                  <a:lnTo>
                    <a:pt x="271551" y="171462"/>
                  </a:lnTo>
                  <a:lnTo>
                    <a:pt x="270764" y="172656"/>
                  </a:lnTo>
                  <a:lnTo>
                    <a:pt x="270789" y="171462"/>
                  </a:lnTo>
                  <a:lnTo>
                    <a:pt x="270878" y="169075"/>
                  </a:lnTo>
                  <a:lnTo>
                    <a:pt x="270167" y="169075"/>
                  </a:lnTo>
                  <a:lnTo>
                    <a:pt x="271183" y="168338"/>
                  </a:lnTo>
                  <a:lnTo>
                    <a:pt x="273697" y="166382"/>
                  </a:lnTo>
                  <a:lnTo>
                    <a:pt x="275374" y="166382"/>
                  </a:lnTo>
                  <a:lnTo>
                    <a:pt x="275450" y="169075"/>
                  </a:lnTo>
                  <a:lnTo>
                    <a:pt x="275653" y="169075"/>
                  </a:lnTo>
                  <a:lnTo>
                    <a:pt x="275640" y="169926"/>
                  </a:lnTo>
                  <a:lnTo>
                    <a:pt x="275526" y="175260"/>
                  </a:lnTo>
                  <a:lnTo>
                    <a:pt x="275437" y="176898"/>
                  </a:lnTo>
                  <a:lnTo>
                    <a:pt x="275564" y="177495"/>
                  </a:lnTo>
                  <a:lnTo>
                    <a:pt x="275640" y="177800"/>
                  </a:lnTo>
                  <a:lnTo>
                    <a:pt x="275297" y="177800"/>
                  </a:lnTo>
                  <a:lnTo>
                    <a:pt x="275209" y="181724"/>
                  </a:lnTo>
                  <a:lnTo>
                    <a:pt x="274802" y="181724"/>
                  </a:lnTo>
                  <a:lnTo>
                    <a:pt x="274904" y="182372"/>
                  </a:lnTo>
                  <a:lnTo>
                    <a:pt x="275018" y="183172"/>
                  </a:lnTo>
                  <a:lnTo>
                    <a:pt x="275120" y="183769"/>
                  </a:lnTo>
                  <a:lnTo>
                    <a:pt x="275183" y="184150"/>
                  </a:lnTo>
                  <a:lnTo>
                    <a:pt x="275983" y="184150"/>
                  </a:lnTo>
                  <a:lnTo>
                    <a:pt x="276123" y="185483"/>
                  </a:lnTo>
                  <a:lnTo>
                    <a:pt x="275971" y="185483"/>
                  </a:lnTo>
                  <a:lnTo>
                    <a:pt x="275590" y="187629"/>
                  </a:lnTo>
                  <a:lnTo>
                    <a:pt x="275336" y="188899"/>
                  </a:lnTo>
                  <a:lnTo>
                    <a:pt x="275259" y="189280"/>
                  </a:lnTo>
                  <a:lnTo>
                    <a:pt x="275196" y="189598"/>
                  </a:lnTo>
                  <a:lnTo>
                    <a:pt x="275082" y="190144"/>
                  </a:lnTo>
                  <a:lnTo>
                    <a:pt x="275031" y="190715"/>
                  </a:lnTo>
                  <a:lnTo>
                    <a:pt x="275437" y="193116"/>
                  </a:lnTo>
                  <a:lnTo>
                    <a:pt x="275551" y="193840"/>
                  </a:lnTo>
                  <a:lnTo>
                    <a:pt x="275653" y="194437"/>
                  </a:lnTo>
                  <a:lnTo>
                    <a:pt x="275272" y="194437"/>
                  </a:lnTo>
                  <a:lnTo>
                    <a:pt x="275183" y="196888"/>
                  </a:lnTo>
                  <a:lnTo>
                    <a:pt x="273507" y="198285"/>
                  </a:lnTo>
                  <a:lnTo>
                    <a:pt x="275209" y="198285"/>
                  </a:lnTo>
                  <a:lnTo>
                    <a:pt x="275297" y="200761"/>
                  </a:lnTo>
                  <a:lnTo>
                    <a:pt x="275602" y="203314"/>
                  </a:lnTo>
                  <a:lnTo>
                    <a:pt x="276085" y="203314"/>
                  </a:lnTo>
                  <a:lnTo>
                    <a:pt x="276161" y="203771"/>
                  </a:lnTo>
                  <a:lnTo>
                    <a:pt x="276288" y="165112"/>
                  </a:lnTo>
                  <a:lnTo>
                    <a:pt x="276123" y="165112"/>
                  </a:lnTo>
                  <a:lnTo>
                    <a:pt x="273812" y="165112"/>
                  </a:lnTo>
                  <a:lnTo>
                    <a:pt x="270929" y="166382"/>
                  </a:lnTo>
                  <a:lnTo>
                    <a:pt x="270306" y="167411"/>
                  </a:lnTo>
                  <a:lnTo>
                    <a:pt x="270167" y="167843"/>
                  </a:lnTo>
                  <a:lnTo>
                    <a:pt x="269836" y="167843"/>
                  </a:lnTo>
                  <a:lnTo>
                    <a:pt x="269798" y="172720"/>
                  </a:lnTo>
                  <a:lnTo>
                    <a:pt x="266738" y="175260"/>
                  </a:lnTo>
                  <a:lnTo>
                    <a:pt x="265315" y="175260"/>
                  </a:lnTo>
                  <a:lnTo>
                    <a:pt x="262280" y="176631"/>
                  </a:lnTo>
                  <a:lnTo>
                    <a:pt x="260959" y="176631"/>
                  </a:lnTo>
                  <a:lnTo>
                    <a:pt x="258165" y="177800"/>
                  </a:lnTo>
                  <a:lnTo>
                    <a:pt x="263004" y="177800"/>
                  </a:lnTo>
                  <a:lnTo>
                    <a:pt x="267957" y="175260"/>
                  </a:lnTo>
                  <a:lnTo>
                    <a:pt x="269786" y="175260"/>
                  </a:lnTo>
                  <a:lnTo>
                    <a:pt x="269722" y="176326"/>
                  </a:lnTo>
                  <a:lnTo>
                    <a:pt x="269595" y="176898"/>
                  </a:lnTo>
                  <a:lnTo>
                    <a:pt x="269430" y="177495"/>
                  </a:lnTo>
                  <a:lnTo>
                    <a:pt x="269379" y="178079"/>
                  </a:lnTo>
                  <a:lnTo>
                    <a:pt x="269709" y="180340"/>
                  </a:lnTo>
                  <a:lnTo>
                    <a:pt x="270116" y="181483"/>
                  </a:lnTo>
                  <a:lnTo>
                    <a:pt x="270116" y="182067"/>
                  </a:lnTo>
                  <a:lnTo>
                    <a:pt x="269989" y="183172"/>
                  </a:lnTo>
                  <a:lnTo>
                    <a:pt x="269887" y="184150"/>
                  </a:lnTo>
                  <a:lnTo>
                    <a:pt x="269506" y="185483"/>
                  </a:lnTo>
                  <a:lnTo>
                    <a:pt x="269582" y="194678"/>
                  </a:lnTo>
                  <a:lnTo>
                    <a:pt x="269786" y="195745"/>
                  </a:lnTo>
                  <a:lnTo>
                    <a:pt x="269862" y="196888"/>
                  </a:lnTo>
                  <a:lnTo>
                    <a:pt x="269989" y="198285"/>
                  </a:lnTo>
                  <a:lnTo>
                    <a:pt x="268033" y="198285"/>
                  </a:lnTo>
                  <a:lnTo>
                    <a:pt x="263512" y="200761"/>
                  </a:lnTo>
                  <a:lnTo>
                    <a:pt x="259486" y="200761"/>
                  </a:lnTo>
                  <a:lnTo>
                    <a:pt x="255866" y="203314"/>
                  </a:lnTo>
                  <a:lnTo>
                    <a:pt x="262636" y="203314"/>
                  </a:lnTo>
                  <a:lnTo>
                    <a:pt x="264579" y="200761"/>
                  </a:lnTo>
                  <a:lnTo>
                    <a:pt x="269913" y="200761"/>
                  </a:lnTo>
                  <a:lnTo>
                    <a:pt x="269811" y="201930"/>
                  </a:lnTo>
                  <a:lnTo>
                    <a:pt x="269684" y="203314"/>
                  </a:lnTo>
                  <a:lnTo>
                    <a:pt x="269633" y="208559"/>
                  </a:lnTo>
                  <a:lnTo>
                    <a:pt x="269506" y="209829"/>
                  </a:lnTo>
                  <a:lnTo>
                    <a:pt x="269265" y="210426"/>
                  </a:lnTo>
                  <a:lnTo>
                    <a:pt x="269367" y="216700"/>
                  </a:lnTo>
                  <a:lnTo>
                    <a:pt x="269443" y="217385"/>
                  </a:lnTo>
                  <a:lnTo>
                    <a:pt x="269506" y="218998"/>
                  </a:lnTo>
                  <a:lnTo>
                    <a:pt x="269621" y="220891"/>
                  </a:lnTo>
                  <a:lnTo>
                    <a:pt x="269735" y="222326"/>
                  </a:lnTo>
                  <a:lnTo>
                    <a:pt x="269862" y="223520"/>
                  </a:lnTo>
                  <a:lnTo>
                    <a:pt x="269875" y="224866"/>
                  </a:lnTo>
                  <a:lnTo>
                    <a:pt x="269367" y="226098"/>
                  </a:lnTo>
                  <a:lnTo>
                    <a:pt x="269379" y="226250"/>
                  </a:lnTo>
                  <a:lnTo>
                    <a:pt x="269494" y="227380"/>
                  </a:lnTo>
                  <a:lnTo>
                    <a:pt x="269570" y="228180"/>
                  </a:lnTo>
                  <a:lnTo>
                    <a:pt x="269633" y="228765"/>
                  </a:lnTo>
                  <a:lnTo>
                    <a:pt x="264134" y="228765"/>
                  </a:lnTo>
                  <a:lnTo>
                    <a:pt x="262153" y="229984"/>
                  </a:lnTo>
                  <a:lnTo>
                    <a:pt x="261975" y="229984"/>
                  </a:lnTo>
                  <a:lnTo>
                    <a:pt x="253301" y="232664"/>
                  </a:lnTo>
                  <a:lnTo>
                    <a:pt x="249897" y="232664"/>
                  </a:lnTo>
                  <a:lnTo>
                    <a:pt x="248170" y="226415"/>
                  </a:lnTo>
                  <a:lnTo>
                    <a:pt x="248246" y="225374"/>
                  </a:lnTo>
                  <a:lnTo>
                    <a:pt x="248716" y="223520"/>
                  </a:lnTo>
                  <a:lnTo>
                    <a:pt x="248513" y="222326"/>
                  </a:lnTo>
                  <a:lnTo>
                    <a:pt x="248424" y="218998"/>
                  </a:lnTo>
                  <a:lnTo>
                    <a:pt x="248335" y="216700"/>
                  </a:lnTo>
                  <a:lnTo>
                    <a:pt x="247992" y="213398"/>
                  </a:lnTo>
                  <a:lnTo>
                    <a:pt x="247916" y="223520"/>
                  </a:lnTo>
                  <a:lnTo>
                    <a:pt x="247192" y="225374"/>
                  </a:lnTo>
                  <a:lnTo>
                    <a:pt x="247091" y="225666"/>
                  </a:lnTo>
                  <a:lnTo>
                    <a:pt x="247002" y="226415"/>
                  </a:lnTo>
                  <a:lnTo>
                    <a:pt x="247357" y="228180"/>
                  </a:lnTo>
                  <a:lnTo>
                    <a:pt x="247446" y="228765"/>
                  </a:lnTo>
                  <a:lnTo>
                    <a:pt x="247561" y="232664"/>
                  </a:lnTo>
                  <a:lnTo>
                    <a:pt x="246507" y="234950"/>
                  </a:lnTo>
                  <a:lnTo>
                    <a:pt x="244043" y="234950"/>
                  </a:lnTo>
                  <a:lnTo>
                    <a:pt x="243713" y="232968"/>
                  </a:lnTo>
                  <a:lnTo>
                    <a:pt x="243662" y="232664"/>
                  </a:lnTo>
                  <a:lnTo>
                    <a:pt x="243586" y="231140"/>
                  </a:lnTo>
                  <a:lnTo>
                    <a:pt x="243471" y="229984"/>
                  </a:lnTo>
                  <a:lnTo>
                    <a:pt x="243624" y="228765"/>
                  </a:lnTo>
                  <a:lnTo>
                    <a:pt x="243636" y="226098"/>
                  </a:lnTo>
                  <a:lnTo>
                    <a:pt x="243001" y="224866"/>
                  </a:lnTo>
                  <a:lnTo>
                    <a:pt x="243014" y="222326"/>
                  </a:lnTo>
                  <a:lnTo>
                    <a:pt x="243141" y="220891"/>
                  </a:lnTo>
                  <a:lnTo>
                    <a:pt x="243268" y="216700"/>
                  </a:lnTo>
                  <a:lnTo>
                    <a:pt x="243306" y="209575"/>
                  </a:lnTo>
                  <a:lnTo>
                    <a:pt x="244424" y="209575"/>
                  </a:lnTo>
                  <a:lnTo>
                    <a:pt x="245554" y="207352"/>
                  </a:lnTo>
                  <a:lnTo>
                    <a:pt x="245668" y="207124"/>
                  </a:lnTo>
                  <a:lnTo>
                    <a:pt x="243268" y="207124"/>
                  </a:lnTo>
                  <a:lnTo>
                    <a:pt x="243395" y="204076"/>
                  </a:lnTo>
                  <a:lnTo>
                    <a:pt x="243471" y="203314"/>
                  </a:lnTo>
                  <a:lnTo>
                    <a:pt x="243878" y="200761"/>
                  </a:lnTo>
                  <a:lnTo>
                    <a:pt x="243840" y="200279"/>
                  </a:lnTo>
                  <a:lnTo>
                    <a:pt x="243738" y="199682"/>
                  </a:lnTo>
                  <a:lnTo>
                    <a:pt x="243636" y="199021"/>
                  </a:lnTo>
                  <a:lnTo>
                    <a:pt x="243509" y="198285"/>
                  </a:lnTo>
                  <a:lnTo>
                    <a:pt x="243509" y="184150"/>
                  </a:lnTo>
                  <a:lnTo>
                    <a:pt x="243738" y="184150"/>
                  </a:lnTo>
                  <a:lnTo>
                    <a:pt x="245833" y="184150"/>
                  </a:lnTo>
                  <a:lnTo>
                    <a:pt x="246405" y="182372"/>
                  </a:lnTo>
                  <a:lnTo>
                    <a:pt x="246507" y="182067"/>
                  </a:lnTo>
                  <a:lnTo>
                    <a:pt x="246621" y="181724"/>
                  </a:lnTo>
                  <a:lnTo>
                    <a:pt x="244449" y="181724"/>
                  </a:lnTo>
                  <a:lnTo>
                    <a:pt x="244106" y="182880"/>
                  </a:lnTo>
                  <a:lnTo>
                    <a:pt x="244017" y="183172"/>
                  </a:lnTo>
                  <a:lnTo>
                    <a:pt x="243725" y="183756"/>
                  </a:lnTo>
                  <a:lnTo>
                    <a:pt x="243713" y="180340"/>
                  </a:lnTo>
                  <a:lnTo>
                    <a:pt x="246354" y="180340"/>
                  </a:lnTo>
                  <a:lnTo>
                    <a:pt x="246888" y="178079"/>
                  </a:lnTo>
                  <a:lnTo>
                    <a:pt x="246964" y="177800"/>
                  </a:lnTo>
                  <a:lnTo>
                    <a:pt x="247472" y="177800"/>
                  </a:lnTo>
                  <a:lnTo>
                    <a:pt x="247510" y="175260"/>
                  </a:lnTo>
                  <a:lnTo>
                    <a:pt x="245021" y="177800"/>
                  </a:lnTo>
                  <a:lnTo>
                    <a:pt x="242798" y="177800"/>
                  </a:lnTo>
                  <a:lnTo>
                    <a:pt x="241693" y="179070"/>
                  </a:lnTo>
                  <a:lnTo>
                    <a:pt x="238696" y="180340"/>
                  </a:lnTo>
                  <a:lnTo>
                    <a:pt x="237642" y="180340"/>
                  </a:lnTo>
                  <a:lnTo>
                    <a:pt x="237705" y="181724"/>
                  </a:lnTo>
                  <a:lnTo>
                    <a:pt x="241249" y="181724"/>
                  </a:lnTo>
                  <a:lnTo>
                    <a:pt x="241300" y="182194"/>
                  </a:lnTo>
                  <a:lnTo>
                    <a:pt x="241427" y="183172"/>
                  </a:lnTo>
                  <a:lnTo>
                    <a:pt x="241554" y="184150"/>
                  </a:lnTo>
                  <a:lnTo>
                    <a:pt x="239102" y="184150"/>
                  </a:lnTo>
                  <a:lnTo>
                    <a:pt x="237642" y="185483"/>
                  </a:lnTo>
                  <a:lnTo>
                    <a:pt x="237718" y="190144"/>
                  </a:lnTo>
                  <a:lnTo>
                    <a:pt x="237896" y="189598"/>
                  </a:lnTo>
                  <a:lnTo>
                    <a:pt x="238328" y="188061"/>
                  </a:lnTo>
                  <a:lnTo>
                    <a:pt x="238658" y="187629"/>
                  </a:lnTo>
                  <a:lnTo>
                    <a:pt x="239763" y="185483"/>
                  </a:lnTo>
                  <a:lnTo>
                    <a:pt x="241223" y="185483"/>
                  </a:lnTo>
                  <a:lnTo>
                    <a:pt x="242036" y="184150"/>
                  </a:lnTo>
                  <a:lnTo>
                    <a:pt x="241947" y="188061"/>
                  </a:lnTo>
                  <a:lnTo>
                    <a:pt x="241528" y="188061"/>
                  </a:lnTo>
                  <a:lnTo>
                    <a:pt x="241617" y="188899"/>
                  </a:lnTo>
                  <a:lnTo>
                    <a:pt x="241744" y="190144"/>
                  </a:lnTo>
                  <a:lnTo>
                    <a:pt x="241833" y="190715"/>
                  </a:lnTo>
                  <a:lnTo>
                    <a:pt x="242658" y="193840"/>
                  </a:lnTo>
                  <a:lnTo>
                    <a:pt x="242785" y="178079"/>
                  </a:lnTo>
                  <a:lnTo>
                    <a:pt x="242747" y="193116"/>
                  </a:lnTo>
                  <a:lnTo>
                    <a:pt x="242633" y="196113"/>
                  </a:lnTo>
                  <a:lnTo>
                    <a:pt x="242506" y="217385"/>
                  </a:lnTo>
                  <a:lnTo>
                    <a:pt x="241833" y="220891"/>
                  </a:lnTo>
                  <a:lnTo>
                    <a:pt x="241592" y="222326"/>
                  </a:lnTo>
                  <a:lnTo>
                    <a:pt x="242049" y="224866"/>
                  </a:lnTo>
                  <a:lnTo>
                    <a:pt x="242150" y="225374"/>
                  </a:lnTo>
                  <a:lnTo>
                    <a:pt x="242201" y="225666"/>
                  </a:lnTo>
                  <a:lnTo>
                    <a:pt x="242277" y="226098"/>
                  </a:lnTo>
                  <a:lnTo>
                    <a:pt x="242443" y="226098"/>
                  </a:lnTo>
                  <a:lnTo>
                    <a:pt x="242417" y="228765"/>
                  </a:lnTo>
                  <a:lnTo>
                    <a:pt x="241630" y="229984"/>
                  </a:lnTo>
                  <a:lnTo>
                    <a:pt x="242100" y="232664"/>
                  </a:lnTo>
                  <a:lnTo>
                    <a:pt x="242265" y="234543"/>
                  </a:lnTo>
                  <a:lnTo>
                    <a:pt x="242303" y="234950"/>
                  </a:lnTo>
                  <a:lnTo>
                    <a:pt x="240969" y="236220"/>
                  </a:lnTo>
                  <a:lnTo>
                    <a:pt x="238531" y="236220"/>
                  </a:lnTo>
                  <a:lnTo>
                    <a:pt x="238429" y="228180"/>
                  </a:lnTo>
                  <a:lnTo>
                    <a:pt x="238188" y="226415"/>
                  </a:lnTo>
                  <a:lnTo>
                    <a:pt x="238264" y="222326"/>
                  </a:lnTo>
                  <a:lnTo>
                    <a:pt x="237845" y="219710"/>
                  </a:lnTo>
                  <a:lnTo>
                    <a:pt x="237883" y="218998"/>
                  </a:lnTo>
                  <a:lnTo>
                    <a:pt x="237985" y="217385"/>
                  </a:lnTo>
                  <a:lnTo>
                    <a:pt x="238175" y="216700"/>
                  </a:lnTo>
                  <a:lnTo>
                    <a:pt x="238417" y="216001"/>
                  </a:lnTo>
                  <a:lnTo>
                    <a:pt x="238315" y="215226"/>
                  </a:lnTo>
                  <a:lnTo>
                    <a:pt x="237972" y="213398"/>
                  </a:lnTo>
                  <a:lnTo>
                    <a:pt x="237642" y="213398"/>
                  </a:lnTo>
                  <a:lnTo>
                    <a:pt x="237642" y="210921"/>
                  </a:lnTo>
                  <a:lnTo>
                    <a:pt x="237642" y="185483"/>
                  </a:lnTo>
                  <a:lnTo>
                    <a:pt x="237642" y="180340"/>
                  </a:lnTo>
                  <a:lnTo>
                    <a:pt x="237197" y="180340"/>
                  </a:lnTo>
                  <a:lnTo>
                    <a:pt x="237134" y="213398"/>
                  </a:lnTo>
                  <a:lnTo>
                    <a:pt x="236702" y="213398"/>
                  </a:lnTo>
                  <a:lnTo>
                    <a:pt x="236626" y="217385"/>
                  </a:lnTo>
                  <a:lnTo>
                    <a:pt x="236829" y="217385"/>
                  </a:lnTo>
                  <a:lnTo>
                    <a:pt x="236867" y="222326"/>
                  </a:lnTo>
                  <a:lnTo>
                    <a:pt x="237439" y="223520"/>
                  </a:lnTo>
                  <a:lnTo>
                    <a:pt x="237363" y="224866"/>
                  </a:lnTo>
                  <a:lnTo>
                    <a:pt x="237223" y="225374"/>
                  </a:lnTo>
                  <a:lnTo>
                    <a:pt x="237147" y="225666"/>
                  </a:lnTo>
                  <a:lnTo>
                    <a:pt x="237032" y="226098"/>
                  </a:lnTo>
                  <a:lnTo>
                    <a:pt x="237007" y="228765"/>
                  </a:lnTo>
                  <a:lnTo>
                    <a:pt x="237350" y="229984"/>
                  </a:lnTo>
                  <a:lnTo>
                    <a:pt x="237617" y="231063"/>
                  </a:lnTo>
                  <a:lnTo>
                    <a:pt x="237617" y="236220"/>
                  </a:lnTo>
                  <a:lnTo>
                    <a:pt x="237477" y="236220"/>
                  </a:lnTo>
                  <a:lnTo>
                    <a:pt x="237388" y="237578"/>
                  </a:lnTo>
                  <a:lnTo>
                    <a:pt x="233146" y="237578"/>
                  </a:lnTo>
                  <a:lnTo>
                    <a:pt x="233146" y="242595"/>
                  </a:lnTo>
                  <a:lnTo>
                    <a:pt x="232778" y="242595"/>
                  </a:lnTo>
                  <a:lnTo>
                    <a:pt x="224790" y="245122"/>
                  </a:lnTo>
                  <a:lnTo>
                    <a:pt x="224612" y="245122"/>
                  </a:lnTo>
                  <a:lnTo>
                    <a:pt x="224548" y="244652"/>
                  </a:lnTo>
                  <a:lnTo>
                    <a:pt x="224459" y="243840"/>
                  </a:lnTo>
                  <a:lnTo>
                    <a:pt x="224358" y="243078"/>
                  </a:lnTo>
                  <a:lnTo>
                    <a:pt x="224307" y="242595"/>
                  </a:lnTo>
                  <a:lnTo>
                    <a:pt x="224739" y="242443"/>
                  </a:lnTo>
                  <a:lnTo>
                    <a:pt x="227787" y="241477"/>
                  </a:lnTo>
                  <a:lnTo>
                    <a:pt x="232740" y="241477"/>
                  </a:lnTo>
                  <a:lnTo>
                    <a:pt x="233095" y="242443"/>
                  </a:lnTo>
                  <a:lnTo>
                    <a:pt x="233146" y="237578"/>
                  </a:lnTo>
                  <a:lnTo>
                    <a:pt x="232892" y="237578"/>
                  </a:lnTo>
                  <a:lnTo>
                    <a:pt x="222135" y="241312"/>
                  </a:lnTo>
                  <a:lnTo>
                    <a:pt x="222034" y="234543"/>
                  </a:lnTo>
                  <a:lnTo>
                    <a:pt x="222186" y="232968"/>
                  </a:lnTo>
                  <a:lnTo>
                    <a:pt x="222211" y="228180"/>
                  </a:lnTo>
                  <a:lnTo>
                    <a:pt x="221729" y="226415"/>
                  </a:lnTo>
                  <a:lnTo>
                    <a:pt x="221640" y="226098"/>
                  </a:lnTo>
                  <a:lnTo>
                    <a:pt x="221526" y="225666"/>
                  </a:lnTo>
                  <a:lnTo>
                    <a:pt x="221513" y="241477"/>
                  </a:lnTo>
                  <a:lnTo>
                    <a:pt x="217690" y="241477"/>
                  </a:lnTo>
                  <a:lnTo>
                    <a:pt x="217601" y="229984"/>
                  </a:lnTo>
                  <a:lnTo>
                    <a:pt x="217830" y="228765"/>
                  </a:lnTo>
                  <a:lnTo>
                    <a:pt x="217779" y="228180"/>
                  </a:lnTo>
                  <a:lnTo>
                    <a:pt x="217436" y="226415"/>
                  </a:lnTo>
                  <a:lnTo>
                    <a:pt x="217373" y="226098"/>
                  </a:lnTo>
                  <a:lnTo>
                    <a:pt x="217271" y="222326"/>
                  </a:lnTo>
                  <a:lnTo>
                    <a:pt x="216839" y="219710"/>
                  </a:lnTo>
                  <a:lnTo>
                    <a:pt x="217830" y="219710"/>
                  </a:lnTo>
                  <a:lnTo>
                    <a:pt x="219443" y="217385"/>
                  </a:lnTo>
                  <a:lnTo>
                    <a:pt x="221272" y="217385"/>
                  </a:lnTo>
                  <a:lnTo>
                    <a:pt x="221157" y="222326"/>
                  </a:lnTo>
                  <a:lnTo>
                    <a:pt x="221068" y="226250"/>
                  </a:lnTo>
                  <a:lnTo>
                    <a:pt x="220941" y="228765"/>
                  </a:lnTo>
                  <a:lnTo>
                    <a:pt x="220878" y="229984"/>
                  </a:lnTo>
                  <a:lnTo>
                    <a:pt x="221132" y="229984"/>
                  </a:lnTo>
                  <a:lnTo>
                    <a:pt x="221119" y="234950"/>
                  </a:lnTo>
                  <a:lnTo>
                    <a:pt x="221310" y="236220"/>
                  </a:lnTo>
                  <a:lnTo>
                    <a:pt x="221399" y="236893"/>
                  </a:lnTo>
                  <a:lnTo>
                    <a:pt x="221500" y="209829"/>
                  </a:lnTo>
                  <a:lnTo>
                    <a:pt x="221310" y="210426"/>
                  </a:lnTo>
                  <a:lnTo>
                    <a:pt x="221297" y="216001"/>
                  </a:lnTo>
                  <a:lnTo>
                    <a:pt x="219925" y="216001"/>
                  </a:lnTo>
                  <a:lnTo>
                    <a:pt x="219202" y="217385"/>
                  </a:lnTo>
                  <a:lnTo>
                    <a:pt x="217462" y="217385"/>
                  </a:lnTo>
                  <a:lnTo>
                    <a:pt x="217411" y="203314"/>
                  </a:lnTo>
                  <a:lnTo>
                    <a:pt x="217017" y="200761"/>
                  </a:lnTo>
                  <a:lnTo>
                    <a:pt x="217131" y="197358"/>
                  </a:lnTo>
                  <a:lnTo>
                    <a:pt x="217258" y="194678"/>
                  </a:lnTo>
                  <a:lnTo>
                    <a:pt x="217284" y="191782"/>
                  </a:lnTo>
                  <a:lnTo>
                    <a:pt x="218567" y="190322"/>
                  </a:lnTo>
                  <a:lnTo>
                    <a:pt x="220611" y="190322"/>
                  </a:lnTo>
                  <a:lnTo>
                    <a:pt x="220789" y="191782"/>
                  </a:lnTo>
                  <a:lnTo>
                    <a:pt x="219570" y="194437"/>
                  </a:lnTo>
                  <a:lnTo>
                    <a:pt x="220776" y="194437"/>
                  </a:lnTo>
                  <a:lnTo>
                    <a:pt x="220802" y="207124"/>
                  </a:lnTo>
                  <a:lnTo>
                    <a:pt x="221424" y="208280"/>
                  </a:lnTo>
                  <a:lnTo>
                    <a:pt x="221449" y="190322"/>
                  </a:lnTo>
                  <a:lnTo>
                    <a:pt x="221449" y="186690"/>
                  </a:lnTo>
                  <a:lnTo>
                    <a:pt x="219887" y="188061"/>
                  </a:lnTo>
                  <a:lnTo>
                    <a:pt x="216598" y="188061"/>
                  </a:lnTo>
                  <a:lnTo>
                    <a:pt x="216471" y="188061"/>
                  </a:lnTo>
                  <a:lnTo>
                    <a:pt x="216471" y="219710"/>
                  </a:lnTo>
                  <a:lnTo>
                    <a:pt x="216408" y="220891"/>
                  </a:lnTo>
                  <a:lnTo>
                    <a:pt x="216331" y="222326"/>
                  </a:lnTo>
                  <a:lnTo>
                    <a:pt x="216281" y="224104"/>
                  </a:lnTo>
                  <a:lnTo>
                    <a:pt x="216166" y="226415"/>
                  </a:lnTo>
                  <a:lnTo>
                    <a:pt x="216039" y="227380"/>
                  </a:lnTo>
                  <a:lnTo>
                    <a:pt x="215912" y="228765"/>
                  </a:lnTo>
                  <a:lnTo>
                    <a:pt x="216154" y="229984"/>
                  </a:lnTo>
                  <a:lnTo>
                    <a:pt x="216255" y="236220"/>
                  </a:lnTo>
                  <a:lnTo>
                    <a:pt x="216369" y="241477"/>
                  </a:lnTo>
                  <a:lnTo>
                    <a:pt x="214769" y="241477"/>
                  </a:lnTo>
                  <a:lnTo>
                    <a:pt x="214579" y="241769"/>
                  </a:lnTo>
                  <a:lnTo>
                    <a:pt x="214058" y="242443"/>
                  </a:lnTo>
                  <a:lnTo>
                    <a:pt x="214045" y="242595"/>
                  </a:lnTo>
                  <a:lnTo>
                    <a:pt x="214058" y="232664"/>
                  </a:lnTo>
                  <a:lnTo>
                    <a:pt x="213487" y="228765"/>
                  </a:lnTo>
                  <a:lnTo>
                    <a:pt x="213487" y="219710"/>
                  </a:lnTo>
                  <a:lnTo>
                    <a:pt x="216471" y="219710"/>
                  </a:lnTo>
                  <a:lnTo>
                    <a:pt x="216471" y="188061"/>
                  </a:lnTo>
                  <a:lnTo>
                    <a:pt x="216331" y="191782"/>
                  </a:lnTo>
                  <a:lnTo>
                    <a:pt x="216306" y="194437"/>
                  </a:lnTo>
                  <a:lnTo>
                    <a:pt x="214998" y="194437"/>
                  </a:lnTo>
                  <a:lnTo>
                    <a:pt x="215798" y="192100"/>
                  </a:lnTo>
                  <a:lnTo>
                    <a:pt x="215900" y="191782"/>
                  </a:lnTo>
                  <a:lnTo>
                    <a:pt x="216331" y="191782"/>
                  </a:lnTo>
                  <a:lnTo>
                    <a:pt x="216344" y="188061"/>
                  </a:lnTo>
                  <a:lnTo>
                    <a:pt x="215684" y="188061"/>
                  </a:lnTo>
                  <a:lnTo>
                    <a:pt x="213372" y="190322"/>
                  </a:lnTo>
                  <a:lnTo>
                    <a:pt x="213194" y="190322"/>
                  </a:lnTo>
                  <a:lnTo>
                    <a:pt x="213182" y="194437"/>
                  </a:lnTo>
                  <a:lnTo>
                    <a:pt x="214249" y="194437"/>
                  </a:lnTo>
                  <a:lnTo>
                    <a:pt x="213271" y="196888"/>
                  </a:lnTo>
                  <a:lnTo>
                    <a:pt x="216293" y="196888"/>
                  </a:lnTo>
                  <a:lnTo>
                    <a:pt x="216166" y="201930"/>
                  </a:lnTo>
                  <a:lnTo>
                    <a:pt x="216065" y="203314"/>
                  </a:lnTo>
                  <a:lnTo>
                    <a:pt x="215988" y="207352"/>
                  </a:lnTo>
                  <a:lnTo>
                    <a:pt x="216268" y="208280"/>
                  </a:lnTo>
                  <a:lnTo>
                    <a:pt x="216154" y="210921"/>
                  </a:lnTo>
                  <a:lnTo>
                    <a:pt x="215976" y="210921"/>
                  </a:lnTo>
                  <a:lnTo>
                    <a:pt x="216001" y="217385"/>
                  </a:lnTo>
                  <a:lnTo>
                    <a:pt x="213626" y="217385"/>
                  </a:lnTo>
                  <a:lnTo>
                    <a:pt x="213512" y="201930"/>
                  </a:lnTo>
                  <a:lnTo>
                    <a:pt x="213385" y="199390"/>
                  </a:lnTo>
                  <a:lnTo>
                    <a:pt x="213258" y="197586"/>
                  </a:lnTo>
                  <a:lnTo>
                    <a:pt x="213169" y="242595"/>
                  </a:lnTo>
                  <a:lnTo>
                    <a:pt x="211137" y="242595"/>
                  </a:lnTo>
                  <a:lnTo>
                    <a:pt x="209283" y="245122"/>
                  </a:lnTo>
                  <a:lnTo>
                    <a:pt x="207264" y="245122"/>
                  </a:lnTo>
                  <a:lnTo>
                    <a:pt x="202488" y="246507"/>
                  </a:lnTo>
                  <a:lnTo>
                    <a:pt x="202222" y="246507"/>
                  </a:lnTo>
                  <a:lnTo>
                    <a:pt x="195046" y="247777"/>
                  </a:lnTo>
                  <a:lnTo>
                    <a:pt x="195021" y="238760"/>
                  </a:lnTo>
                  <a:lnTo>
                    <a:pt x="194805" y="237578"/>
                  </a:lnTo>
                  <a:lnTo>
                    <a:pt x="194691" y="236893"/>
                  </a:lnTo>
                  <a:lnTo>
                    <a:pt x="194576" y="236220"/>
                  </a:lnTo>
                  <a:lnTo>
                    <a:pt x="194259" y="234950"/>
                  </a:lnTo>
                  <a:lnTo>
                    <a:pt x="194233" y="247789"/>
                  </a:lnTo>
                  <a:lnTo>
                    <a:pt x="191109" y="247789"/>
                  </a:lnTo>
                  <a:lnTo>
                    <a:pt x="191008" y="246507"/>
                  </a:lnTo>
                  <a:lnTo>
                    <a:pt x="190893" y="243078"/>
                  </a:lnTo>
                  <a:lnTo>
                    <a:pt x="190792" y="241769"/>
                  </a:lnTo>
                  <a:lnTo>
                    <a:pt x="190690" y="238760"/>
                  </a:lnTo>
                  <a:lnTo>
                    <a:pt x="190639" y="236220"/>
                  </a:lnTo>
                  <a:lnTo>
                    <a:pt x="190525" y="234543"/>
                  </a:lnTo>
                  <a:lnTo>
                    <a:pt x="190449" y="232664"/>
                  </a:lnTo>
                  <a:lnTo>
                    <a:pt x="190334" y="231140"/>
                  </a:lnTo>
                  <a:lnTo>
                    <a:pt x="190207" y="212623"/>
                  </a:lnTo>
                  <a:lnTo>
                    <a:pt x="189992" y="210921"/>
                  </a:lnTo>
                  <a:lnTo>
                    <a:pt x="189992" y="239344"/>
                  </a:lnTo>
                  <a:lnTo>
                    <a:pt x="190004" y="247789"/>
                  </a:lnTo>
                  <a:lnTo>
                    <a:pt x="187020" y="247789"/>
                  </a:lnTo>
                  <a:lnTo>
                    <a:pt x="181597" y="251599"/>
                  </a:lnTo>
                  <a:lnTo>
                    <a:pt x="177990" y="251599"/>
                  </a:lnTo>
                  <a:lnTo>
                    <a:pt x="177825" y="250253"/>
                  </a:lnTo>
                  <a:lnTo>
                    <a:pt x="177749" y="249491"/>
                  </a:lnTo>
                  <a:lnTo>
                    <a:pt x="177698" y="248920"/>
                  </a:lnTo>
                  <a:lnTo>
                    <a:pt x="177622" y="249491"/>
                  </a:lnTo>
                  <a:lnTo>
                    <a:pt x="177584" y="250240"/>
                  </a:lnTo>
                  <a:lnTo>
                    <a:pt x="177546" y="248056"/>
                  </a:lnTo>
                  <a:lnTo>
                    <a:pt x="177546" y="251599"/>
                  </a:lnTo>
                  <a:lnTo>
                    <a:pt x="176377" y="254000"/>
                  </a:lnTo>
                  <a:lnTo>
                    <a:pt x="173990" y="254000"/>
                  </a:lnTo>
                  <a:lnTo>
                    <a:pt x="174612" y="241477"/>
                  </a:lnTo>
                  <a:lnTo>
                    <a:pt x="174155" y="240030"/>
                  </a:lnTo>
                  <a:lnTo>
                    <a:pt x="174015" y="239674"/>
                  </a:lnTo>
                  <a:lnTo>
                    <a:pt x="173888" y="239344"/>
                  </a:lnTo>
                  <a:lnTo>
                    <a:pt x="173850" y="232664"/>
                  </a:lnTo>
                  <a:lnTo>
                    <a:pt x="176745" y="232664"/>
                  </a:lnTo>
                  <a:lnTo>
                    <a:pt x="176872" y="248272"/>
                  </a:lnTo>
                  <a:lnTo>
                    <a:pt x="177317" y="251599"/>
                  </a:lnTo>
                  <a:lnTo>
                    <a:pt x="177546" y="251599"/>
                  </a:lnTo>
                  <a:lnTo>
                    <a:pt x="177546" y="248056"/>
                  </a:lnTo>
                  <a:lnTo>
                    <a:pt x="177495" y="245122"/>
                  </a:lnTo>
                  <a:lnTo>
                    <a:pt x="177406" y="243840"/>
                  </a:lnTo>
                  <a:lnTo>
                    <a:pt x="177279" y="236893"/>
                  </a:lnTo>
                  <a:lnTo>
                    <a:pt x="177253" y="232664"/>
                  </a:lnTo>
                  <a:lnTo>
                    <a:pt x="177241" y="229984"/>
                  </a:lnTo>
                  <a:lnTo>
                    <a:pt x="178574" y="229984"/>
                  </a:lnTo>
                  <a:lnTo>
                    <a:pt x="179959" y="228765"/>
                  </a:lnTo>
                  <a:lnTo>
                    <a:pt x="177190" y="228765"/>
                  </a:lnTo>
                  <a:lnTo>
                    <a:pt x="177177" y="226098"/>
                  </a:lnTo>
                  <a:lnTo>
                    <a:pt x="176720" y="226098"/>
                  </a:lnTo>
                  <a:lnTo>
                    <a:pt x="176720" y="229984"/>
                  </a:lnTo>
                  <a:lnTo>
                    <a:pt x="173939" y="229984"/>
                  </a:lnTo>
                  <a:lnTo>
                    <a:pt x="173913" y="223520"/>
                  </a:lnTo>
                  <a:lnTo>
                    <a:pt x="173647" y="220891"/>
                  </a:lnTo>
                  <a:lnTo>
                    <a:pt x="173672" y="218998"/>
                  </a:lnTo>
                  <a:lnTo>
                    <a:pt x="174282" y="216001"/>
                  </a:lnTo>
                  <a:lnTo>
                    <a:pt x="174231" y="214947"/>
                  </a:lnTo>
                  <a:lnTo>
                    <a:pt x="174129" y="210921"/>
                  </a:lnTo>
                  <a:lnTo>
                    <a:pt x="176707" y="210921"/>
                  </a:lnTo>
                  <a:lnTo>
                    <a:pt x="176745" y="213398"/>
                  </a:lnTo>
                  <a:lnTo>
                    <a:pt x="176555" y="214947"/>
                  </a:lnTo>
                  <a:lnTo>
                    <a:pt x="176517" y="215226"/>
                  </a:lnTo>
                  <a:lnTo>
                    <a:pt x="176428" y="216001"/>
                  </a:lnTo>
                  <a:lnTo>
                    <a:pt x="176339" y="217385"/>
                  </a:lnTo>
                  <a:lnTo>
                    <a:pt x="176568" y="218998"/>
                  </a:lnTo>
                  <a:lnTo>
                    <a:pt x="176669" y="219710"/>
                  </a:lnTo>
                  <a:lnTo>
                    <a:pt x="176796" y="223520"/>
                  </a:lnTo>
                  <a:lnTo>
                    <a:pt x="177165" y="223520"/>
                  </a:lnTo>
                  <a:lnTo>
                    <a:pt x="177279" y="213398"/>
                  </a:lnTo>
                  <a:lnTo>
                    <a:pt x="177330" y="210921"/>
                  </a:lnTo>
                  <a:lnTo>
                    <a:pt x="179298" y="210921"/>
                  </a:lnTo>
                  <a:lnTo>
                    <a:pt x="180581" y="209575"/>
                  </a:lnTo>
                  <a:lnTo>
                    <a:pt x="181813" y="208280"/>
                  </a:lnTo>
                  <a:lnTo>
                    <a:pt x="183603" y="207124"/>
                  </a:lnTo>
                  <a:lnTo>
                    <a:pt x="179539" y="207124"/>
                  </a:lnTo>
                  <a:lnTo>
                    <a:pt x="181419" y="204762"/>
                  </a:lnTo>
                  <a:lnTo>
                    <a:pt x="181178" y="204762"/>
                  </a:lnTo>
                  <a:lnTo>
                    <a:pt x="183527" y="203314"/>
                  </a:lnTo>
                  <a:lnTo>
                    <a:pt x="188696" y="203314"/>
                  </a:lnTo>
                  <a:lnTo>
                    <a:pt x="188582" y="204076"/>
                  </a:lnTo>
                  <a:lnTo>
                    <a:pt x="188480" y="204762"/>
                  </a:lnTo>
                  <a:lnTo>
                    <a:pt x="187833" y="204762"/>
                  </a:lnTo>
                  <a:lnTo>
                    <a:pt x="187020" y="206679"/>
                  </a:lnTo>
                  <a:lnTo>
                    <a:pt x="186956" y="206832"/>
                  </a:lnTo>
                  <a:lnTo>
                    <a:pt x="186829" y="207124"/>
                  </a:lnTo>
                  <a:lnTo>
                    <a:pt x="188785" y="207124"/>
                  </a:lnTo>
                  <a:lnTo>
                    <a:pt x="188798" y="207352"/>
                  </a:lnTo>
                  <a:lnTo>
                    <a:pt x="188912" y="209829"/>
                  </a:lnTo>
                  <a:lnTo>
                    <a:pt x="189026" y="210921"/>
                  </a:lnTo>
                  <a:lnTo>
                    <a:pt x="188772" y="210921"/>
                  </a:lnTo>
                  <a:lnTo>
                    <a:pt x="188709" y="217385"/>
                  </a:lnTo>
                  <a:lnTo>
                    <a:pt x="189052" y="218998"/>
                  </a:lnTo>
                  <a:lnTo>
                    <a:pt x="189077" y="219163"/>
                  </a:lnTo>
                  <a:lnTo>
                    <a:pt x="189204" y="203314"/>
                  </a:lnTo>
                  <a:lnTo>
                    <a:pt x="189204" y="199390"/>
                  </a:lnTo>
                  <a:lnTo>
                    <a:pt x="182765" y="200761"/>
                  </a:lnTo>
                  <a:lnTo>
                    <a:pt x="183095" y="200761"/>
                  </a:lnTo>
                  <a:lnTo>
                    <a:pt x="180124" y="203314"/>
                  </a:lnTo>
                  <a:lnTo>
                    <a:pt x="179514" y="203720"/>
                  </a:lnTo>
                  <a:lnTo>
                    <a:pt x="179514" y="207124"/>
                  </a:lnTo>
                  <a:lnTo>
                    <a:pt x="177368" y="209562"/>
                  </a:lnTo>
                  <a:lnTo>
                    <a:pt x="177368" y="207124"/>
                  </a:lnTo>
                  <a:lnTo>
                    <a:pt x="179514" y="207124"/>
                  </a:lnTo>
                  <a:lnTo>
                    <a:pt x="179514" y="203720"/>
                  </a:lnTo>
                  <a:lnTo>
                    <a:pt x="177914" y="204762"/>
                  </a:lnTo>
                  <a:lnTo>
                    <a:pt x="176504" y="204762"/>
                  </a:lnTo>
                  <a:lnTo>
                    <a:pt x="176504" y="207124"/>
                  </a:lnTo>
                  <a:lnTo>
                    <a:pt x="176504" y="209575"/>
                  </a:lnTo>
                  <a:lnTo>
                    <a:pt x="174205" y="209575"/>
                  </a:lnTo>
                  <a:lnTo>
                    <a:pt x="174155" y="207124"/>
                  </a:lnTo>
                  <a:lnTo>
                    <a:pt x="176504" y="207124"/>
                  </a:lnTo>
                  <a:lnTo>
                    <a:pt x="176504" y="204762"/>
                  </a:lnTo>
                  <a:lnTo>
                    <a:pt x="173291" y="204762"/>
                  </a:lnTo>
                  <a:lnTo>
                    <a:pt x="173291" y="215226"/>
                  </a:lnTo>
                  <a:lnTo>
                    <a:pt x="173291" y="254000"/>
                  </a:lnTo>
                  <a:lnTo>
                    <a:pt x="170002" y="254000"/>
                  </a:lnTo>
                  <a:lnTo>
                    <a:pt x="169875" y="247789"/>
                  </a:lnTo>
                  <a:lnTo>
                    <a:pt x="169773" y="247243"/>
                  </a:lnTo>
                  <a:lnTo>
                    <a:pt x="169278" y="245122"/>
                  </a:lnTo>
                  <a:lnTo>
                    <a:pt x="169151" y="246507"/>
                  </a:lnTo>
                  <a:lnTo>
                    <a:pt x="169125" y="255282"/>
                  </a:lnTo>
                  <a:lnTo>
                    <a:pt x="162433" y="255282"/>
                  </a:lnTo>
                  <a:lnTo>
                    <a:pt x="159143" y="257848"/>
                  </a:lnTo>
                  <a:lnTo>
                    <a:pt x="158864" y="257848"/>
                  </a:lnTo>
                  <a:lnTo>
                    <a:pt x="158813" y="238760"/>
                  </a:lnTo>
                  <a:lnTo>
                    <a:pt x="158864" y="237578"/>
                  </a:lnTo>
                  <a:lnTo>
                    <a:pt x="158229" y="237578"/>
                  </a:lnTo>
                  <a:lnTo>
                    <a:pt x="155562" y="237578"/>
                  </a:lnTo>
                  <a:lnTo>
                    <a:pt x="155638" y="236893"/>
                  </a:lnTo>
                  <a:lnTo>
                    <a:pt x="155765" y="234950"/>
                  </a:lnTo>
                  <a:lnTo>
                    <a:pt x="155841" y="232664"/>
                  </a:lnTo>
                  <a:lnTo>
                    <a:pt x="155981" y="232664"/>
                  </a:lnTo>
                  <a:lnTo>
                    <a:pt x="155956" y="224104"/>
                  </a:lnTo>
                  <a:lnTo>
                    <a:pt x="155651" y="222326"/>
                  </a:lnTo>
                  <a:lnTo>
                    <a:pt x="155549" y="220891"/>
                  </a:lnTo>
                  <a:lnTo>
                    <a:pt x="155486" y="219710"/>
                  </a:lnTo>
                  <a:lnTo>
                    <a:pt x="157492" y="219710"/>
                  </a:lnTo>
                  <a:lnTo>
                    <a:pt x="158407" y="217385"/>
                  </a:lnTo>
                  <a:lnTo>
                    <a:pt x="155562" y="217385"/>
                  </a:lnTo>
                  <a:lnTo>
                    <a:pt x="155625" y="216001"/>
                  </a:lnTo>
                  <a:lnTo>
                    <a:pt x="155244" y="216001"/>
                  </a:lnTo>
                  <a:lnTo>
                    <a:pt x="158318" y="213398"/>
                  </a:lnTo>
                  <a:lnTo>
                    <a:pt x="155028" y="213398"/>
                  </a:lnTo>
                  <a:lnTo>
                    <a:pt x="154978" y="217385"/>
                  </a:lnTo>
                  <a:lnTo>
                    <a:pt x="154178" y="217385"/>
                  </a:lnTo>
                  <a:lnTo>
                    <a:pt x="153682" y="218998"/>
                  </a:lnTo>
                  <a:lnTo>
                    <a:pt x="153631" y="219163"/>
                  </a:lnTo>
                  <a:lnTo>
                    <a:pt x="153530" y="219506"/>
                  </a:lnTo>
                  <a:lnTo>
                    <a:pt x="153479" y="219710"/>
                  </a:lnTo>
                  <a:lnTo>
                    <a:pt x="154940" y="219710"/>
                  </a:lnTo>
                  <a:lnTo>
                    <a:pt x="154825" y="222326"/>
                  </a:lnTo>
                  <a:lnTo>
                    <a:pt x="154711" y="223520"/>
                  </a:lnTo>
                  <a:lnTo>
                    <a:pt x="154673" y="232664"/>
                  </a:lnTo>
                  <a:lnTo>
                    <a:pt x="154978" y="232664"/>
                  </a:lnTo>
                  <a:lnTo>
                    <a:pt x="154863" y="234543"/>
                  </a:lnTo>
                  <a:lnTo>
                    <a:pt x="154762" y="237490"/>
                  </a:lnTo>
                  <a:lnTo>
                    <a:pt x="152552" y="237490"/>
                  </a:lnTo>
                  <a:lnTo>
                    <a:pt x="152679" y="220980"/>
                  </a:lnTo>
                  <a:lnTo>
                    <a:pt x="152184" y="220980"/>
                  </a:lnTo>
                  <a:lnTo>
                    <a:pt x="151638" y="226060"/>
                  </a:lnTo>
                  <a:lnTo>
                    <a:pt x="152095" y="229870"/>
                  </a:lnTo>
                  <a:lnTo>
                    <a:pt x="152120" y="237490"/>
                  </a:lnTo>
                  <a:lnTo>
                    <a:pt x="148805" y="238887"/>
                  </a:lnTo>
                  <a:lnTo>
                    <a:pt x="146367" y="240157"/>
                  </a:lnTo>
                  <a:lnTo>
                    <a:pt x="143916" y="241300"/>
                  </a:lnTo>
                  <a:lnTo>
                    <a:pt x="143002" y="241300"/>
                  </a:lnTo>
                  <a:lnTo>
                    <a:pt x="141211" y="242570"/>
                  </a:lnTo>
                  <a:lnTo>
                    <a:pt x="143789" y="242570"/>
                  </a:lnTo>
                  <a:lnTo>
                    <a:pt x="145072" y="241300"/>
                  </a:lnTo>
                  <a:lnTo>
                    <a:pt x="147053" y="241300"/>
                  </a:lnTo>
                  <a:lnTo>
                    <a:pt x="149415" y="239776"/>
                  </a:lnTo>
                  <a:lnTo>
                    <a:pt x="151180" y="238887"/>
                  </a:lnTo>
                  <a:lnTo>
                    <a:pt x="152095" y="238887"/>
                  </a:lnTo>
                  <a:lnTo>
                    <a:pt x="152146" y="247650"/>
                  </a:lnTo>
                  <a:lnTo>
                    <a:pt x="152273" y="251460"/>
                  </a:lnTo>
                  <a:lnTo>
                    <a:pt x="151815" y="255270"/>
                  </a:lnTo>
                  <a:lnTo>
                    <a:pt x="152260" y="257810"/>
                  </a:lnTo>
                  <a:lnTo>
                    <a:pt x="152755" y="257810"/>
                  </a:lnTo>
                  <a:lnTo>
                    <a:pt x="152641" y="254127"/>
                  </a:lnTo>
                  <a:lnTo>
                    <a:pt x="152565" y="238887"/>
                  </a:lnTo>
                  <a:lnTo>
                    <a:pt x="153250" y="238887"/>
                  </a:lnTo>
                  <a:lnTo>
                    <a:pt x="154762" y="237617"/>
                  </a:lnTo>
                  <a:lnTo>
                    <a:pt x="154914" y="238760"/>
                  </a:lnTo>
                  <a:lnTo>
                    <a:pt x="154990" y="241769"/>
                  </a:lnTo>
                  <a:lnTo>
                    <a:pt x="154711" y="242443"/>
                  </a:lnTo>
                  <a:lnTo>
                    <a:pt x="154673" y="247789"/>
                  </a:lnTo>
                  <a:lnTo>
                    <a:pt x="155117" y="247789"/>
                  </a:lnTo>
                  <a:lnTo>
                    <a:pt x="155206" y="242443"/>
                  </a:lnTo>
                  <a:lnTo>
                    <a:pt x="155333" y="241769"/>
                  </a:lnTo>
                  <a:lnTo>
                    <a:pt x="155384" y="241477"/>
                  </a:lnTo>
                  <a:lnTo>
                    <a:pt x="155511" y="239026"/>
                  </a:lnTo>
                  <a:lnTo>
                    <a:pt x="155524" y="238760"/>
                  </a:lnTo>
                  <a:lnTo>
                    <a:pt x="158102" y="238760"/>
                  </a:lnTo>
                  <a:lnTo>
                    <a:pt x="158026" y="244652"/>
                  </a:lnTo>
                  <a:lnTo>
                    <a:pt x="157899" y="257848"/>
                  </a:lnTo>
                  <a:lnTo>
                    <a:pt x="155524" y="257848"/>
                  </a:lnTo>
                  <a:lnTo>
                    <a:pt x="155422" y="256540"/>
                  </a:lnTo>
                  <a:lnTo>
                    <a:pt x="155321" y="255282"/>
                  </a:lnTo>
                  <a:lnTo>
                    <a:pt x="155181" y="255282"/>
                  </a:lnTo>
                  <a:lnTo>
                    <a:pt x="155168" y="251599"/>
                  </a:lnTo>
                  <a:lnTo>
                    <a:pt x="154813" y="251599"/>
                  </a:lnTo>
                  <a:lnTo>
                    <a:pt x="154863" y="257848"/>
                  </a:lnTo>
                  <a:lnTo>
                    <a:pt x="153454" y="257848"/>
                  </a:lnTo>
                  <a:lnTo>
                    <a:pt x="151853" y="260464"/>
                  </a:lnTo>
                  <a:lnTo>
                    <a:pt x="150088" y="260464"/>
                  </a:lnTo>
                  <a:lnTo>
                    <a:pt x="147193" y="261620"/>
                  </a:lnTo>
                  <a:lnTo>
                    <a:pt x="141236" y="261620"/>
                  </a:lnTo>
                  <a:lnTo>
                    <a:pt x="141173" y="260464"/>
                  </a:lnTo>
                  <a:lnTo>
                    <a:pt x="140843" y="258000"/>
                  </a:lnTo>
                  <a:lnTo>
                    <a:pt x="140944" y="247243"/>
                  </a:lnTo>
                  <a:lnTo>
                    <a:pt x="140995" y="246507"/>
                  </a:lnTo>
                  <a:lnTo>
                    <a:pt x="141109" y="244652"/>
                  </a:lnTo>
                  <a:lnTo>
                    <a:pt x="141185" y="236220"/>
                  </a:lnTo>
                  <a:lnTo>
                    <a:pt x="141414" y="234950"/>
                  </a:lnTo>
                  <a:lnTo>
                    <a:pt x="141503" y="228180"/>
                  </a:lnTo>
                  <a:lnTo>
                    <a:pt x="141566" y="227380"/>
                  </a:lnTo>
                  <a:lnTo>
                    <a:pt x="141668" y="226098"/>
                  </a:lnTo>
                  <a:lnTo>
                    <a:pt x="141757" y="224866"/>
                  </a:lnTo>
                  <a:lnTo>
                    <a:pt x="143103" y="224866"/>
                  </a:lnTo>
                  <a:lnTo>
                    <a:pt x="144703" y="223520"/>
                  </a:lnTo>
                  <a:lnTo>
                    <a:pt x="146177" y="223520"/>
                  </a:lnTo>
                  <a:lnTo>
                    <a:pt x="148132" y="222326"/>
                  </a:lnTo>
                  <a:lnTo>
                    <a:pt x="152146" y="219710"/>
                  </a:lnTo>
                  <a:lnTo>
                    <a:pt x="152679" y="219710"/>
                  </a:lnTo>
                  <a:lnTo>
                    <a:pt x="152641" y="217385"/>
                  </a:lnTo>
                  <a:lnTo>
                    <a:pt x="152133" y="217385"/>
                  </a:lnTo>
                  <a:lnTo>
                    <a:pt x="152133" y="219710"/>
                  </a:lnTo>
                  <a:lnTo>
                    <a:pt x="146850" y="219710"/>
                  </a:lnTo>
                  <a:lnTo>
                    <a:pt x="148945" y="217385"/>
                  </a:lnTo>
                  <a:lnTo>
                    <a:pt x="146824" y="217385"/>
                  </a:lnTo>
                  <a:lnTo>
                    <a:pt x="146824" y="219710"/>
                  </a:lnTo>
                  <a:lnTo>
                    <a:pt x="146037" y="220891"/>
                  </a:lnTo>
                  <a:lnTo>
                    <a:pt x="145008" y="222326"/>
                  </a:lnTo>
                  <a:lnTo>
                    <a:pt x="143065" y="223520"/>
                  </a:lnTo>
                  <a:lnTo>
                    <a:pt x="141973" y="223520"/>
                  </a:lnTo>
                  <a:lnTo>
                    <a:pt x="142100" y="219710"/>
                  </a:lnTo>
                  <a:lnTo>
                    <a:pt x="146824" y="219710"/>
                  </a:lnTo>
                  <a:lnTo>
                    <a:pt x="146824" y="217385"/>
                  </a:lnTo>
                  <a:lnTo>
                    <a:pt x="144970" y="217385"/>
                  </a:lnTo>
                  <a:lnTo>
                    <a:pt x="141643" y="219710"/>
                  </a:lnTo>
                  <a:lnTo>
                    <a:pt x="141338" y="219710"/>
                  </a:lnTo>
                  <a:lnTo>
                    <a:pt x="141211" y="226098"/>
                  </a:lnTo>
                  <a:lnTo>
                    <a:pt x="141211" y="224866"/>
                  </a:lnTo>
                  <a:lnTo>
                    <a:pt x="139166" y="224866"/>
                  </a:lnTo>
                  <a:lnTo>
                    <a:pt x="139293" y="223520"/>
                  </a:lnTo>
                  <a:lnTo>
                    <a:pt x="139395" y="222326"/>
                  </a:lnTo>
                  <a:lnTo>
                    <a:pt x="140436" y="220891"/>
                  </a:lnTo>
                  <a:lnTo>
                    <a:pt x="141338" y="219710"/>
                  </a:lnTo>
                  <a:lnTo>
                    <a:pt x="138493" y="219710"/>
                  </a:lnTo>
                  <a:lnTo>
                    <a:pt x="138404" y="223520"/>
                  </a:lnTo>
                  <a:lnTo>
                    <a:pt x="138290" y="224866"/>
                  </a:lnTo>
                  <a:lnTo>
                    <a:pt x="137007" y="226098"/>
                  </a:lnTo>
                  <a:lnTo>
                    <a:pt x="138544" y="226098"/>
                  </a:lnTo>
                  <a:lnTo>
                    <a:pt x="138455" y="228765"/>
                  </a:lnTo>
                  <a:lnTo>
                    <a:pt x="138023" y="228765"/>
                  </a:lnTo>
                  <a:lnTo>
                    <a:pt x="137972" y="239674"/>
                  </a:lnTo>
                  <a:lnTo>
                    <a:pt x="137858" y="240030"/>
                  </a:lnTo>
                  <a:lnTo>
                    <a:pt x="137782" y="241477"/>
                  </a:lnTo>
                  <a:lnTo>
                    <a:pt x="138049" y="241477"/>
                  </a:lnTo>
                  <a:lnTo>
                    <a:pt x="137972" y="242595"/>
                  </a:lnTo>
                  <a:lnTo>
                    <a:pt x="137490" y="244652"/>
                  </a:lnTo>
                  <a:lnTo>
                    <a:pt x="137375" y="245122"/>
                  </a:lnTo>
                  <a:lnTo>
                    <a:pt x="137934" y="245122"/>
                  </a:lnTo>
                  <a:lnTo>
                    <a:pt x="137871" y="246507"/>
                  </a:lnTo>
                  <a:lnTo>
                    <a:pt x="137782" y="251599"/>
                  </a:lnTo>
                  <a:lnTo>
                    <a:pt x="137604" y="251599"/>
                  </a:lnTo>
                  <a:lnTo>
                    <a:pt x="137642" y="255282"/>
                  </a:lnTo>
                  <a:lnTo>
                    <a:pt x="138722" y="255282"/>
                  </a:lnTo>
                  <a:lnTo>
                    <a:pt x="138633" y="245122"/>
                  </a:lnTo>
                  <a:lnTo>
                    <a:pt x="140525" y="242735"/>
                  </a:lnTo>
                  <a:lnTo>
                    <a:pt x="140652" y="242595"/>
                  </a:lnTo>
                  <a:lnTo>
                    <a:pt x="138607" y="242595"/>
                  </a:lnTo>
                  <a:lnTo>
                    <a:pt x="138658" y="240030"/>
                  </a:lnTo>
                  <a:lnTo>
                    <a:pt x="138861" y="240030"/>
                  </a:lnTo>
                  <a:lnTo>
                    <a:pt x="138963" y="236893"/>
                  </a:lnTo>
                  <a:lnTo>
                    <a:pt x="139001" y="236220"/>
                  </a:lnTo>
                  <a:lnTo>
                    <a:pt x="139192" y="234950"/>
                  </a:lnTo>
                  <a:lnTo>
                    <a:pt x="139166" y="229984"/>
                  </a:lnTo>
                  <a:lnTo>
                    <a:pt x="139509" y="228765"/>
                  </a:lnTo>
                  <a:lnTo>
                    <a:pt x="139204" y="228765"/>
                  </a:lnTo>
                  <a:lnTo>
                    <a:pt x="139141" y="226098"/>
                  </a:lnTo>
                  <a:lnTo>
                    <a:pt x="141020" y="226098"/>
                  </a:lnTo>
                  <a:lnTo>
                    <a:pt x="140970" y="229984"/>
                  </a:lnTo>
                  <a:lnTo>
                    <a:pt x="140843" y="238760"/>
                  </a:lnTo>
                  <a:lnTo>
                    <a:pt x="140716" y="241477"/>
                  </a:lnTo>
                  <a:lnTo>
                    <a:pt x="140652" y="243840"/>
                  </a:lnTo>
                  <a:lnTo>
                    <a:pt x="140538" y="262890"/>
                  </a:lnTo>
                  <a:lnTo>
                    <a:pt x="140398" y="262890"/>
                  </a:lnTo>
                  <a:lnTo>
                    <a:pt x="139446" y="264287"/>
                  </a:lnTo>
                  <a:lnTo>
                    <a:pt x="148158" y="264287"/>
                  </a:lnTo>
                  <a:lnTo>
                    <a:pt x="148463" y="265430"/>
                  </a:lnTo>
                  <a:lnTo>
                    <a:pt x="148463" y="264287"/>
                  </a:lnTo>
                  <a:lnTo>
                    <a:pt x="148069" y="262890"/>
                  </a:lnTo>
                  <a:lnTo>
                    <a:pt x="150622" y="262890"/>
                  </a:lnTo>
                  <a:lnTo>
                    <a:pt x="152933" y="261620"/>
                  </a:lnTo>
                  <a:lnTo>
                    <a:pt x="155930" y="261620"/>
                  </a:lnTo>
                  <a:lnTo>
                    <a:pt x="156400" y="264223"/>
                  </a:lnTo>
                  <a:lnTo>
                    <a:pt x="156629" y="264287"/>
                  </a:lnTo>
                  <a:lnTo>
                    <a:pt x="156845" y="264287"/>
                  </a:lnTo>
                  <a:lnTo>
                    <a:pt x="160464" y="264287"/>
                  </a:lnTo>
                  <a:lnTo>
                    <a:pt x="167690" y="261620"/>
                  </a:lnTo>
                  <a:lnTo>
                    <a:pt x="168059" y="261620"/>
                  </a:lnTo>
                  <a:lnTo>
                    <a:pt x="170853" y="260464"/>
                  </a:lnTo>
                  <a:lnTo>
                    <a:pt x="177165" y="257848"/>
                  </a:lnTo>
                  <a:lnTo>
                    <a:pt x="174015" y="257848"/>
                  </a:lnTo>
                  <a:lnTo>
                    <a:pt x="173532" y="256540"/>
                  </a:lnTo>
                  <a:lnTo>
                    <a:pt x="173494" y="257314"/>
                  </a:lnTo>
                  <a:lnTo>
                    <a:pt x="173482" y="257060"/>
                  </a:lnTo>
                  <a:lnTo>
                    <a:pt x="173482" y="257848"/>
                  </a:lnTo>
                  <a:lnTo>
                    <a:pt x="170002" y="260464"/>
                  </a:lnTo>
                  <a:lnTo>
                    <a:pt x="164299" y="260464"/>
                  </a:lnTo>
                  <a:lnTo>
                    <a:pt x="163868" y="259080"/>
                  </a:lnTo>
                  <a:lnTo>
                    <a:pt x="163868" y="261620"/>
                  </a:lnTo>
                  <a:lnTo>
                    <a:pt x="163423" y="261620"/>
                  </a:lnTo>
                  <a:lnTo>
                    <a:pt x="158572" y="262890"/>
                  </a:lnTo>
                  <a:lnTo>
                    <a:pt x="158889" y="262890"/>
                  </a:lnTo>
                  <a:lnTo>
                    <a:pt x="156819" y="264172"/>
                  </a:lnTo>
                  <a:lnTo>
                    <a:pt x="156654" y="262890"/>
                  </a:lnTo>
                  <a:lnTo>
                    <a:pt x="156527" y="261620"/>
                  </a:lnTo>
                  <a:lnTo>
                    <a:pt x="156400" y="261620"/>
                  </a:lnTo>
                  <a:lnTo>
                    <a:pt x="156019" y="261620"/>
                  </a:lnTo>
                  <a:lnTo>
                    <a:pt x="158064" y="260464"/>
                  </a:lnTo>
                  <a:lnTo>
                    <a:pt x="160464" y="260464"/>
                  </a:lnTo>
                  <a:lnTo>
                    <a:pt x="161277" y="258000"/>
                  </a:lnTo>
                  <a:lnTo>
                    <a:pt x="161328" y="257848"/>
                  </a:lnTo>
                  <a:lnTo>
                    <a:pt x="163245" y="257848"/>
                  </a:lnTo>
                  <a:lnTo>
                    <a:pt x="163322" y="259080"/>
                  </a:lnTo>
                  <a:lnTo>
                    <a:pt x="163449" y="260464"/>
                  </a:lnTo>
                  <a:lnTo>
                    <a:pt x="163868" y="261620"/>
                  </a:lnTo>
                  <a:lnTo>
                    <a:pt x="163868" y="259080"/>
                  </a:lnTo>
                  <a:lnTo>
                    <a:pt x="163703" y="258000"/>
                  </a:lnTo>
                  <a:lnTo>
                    <a:pt x="163677" y="257848"/>
                  </a:lnTo>
                  <a:lnTo>
                    <a:pt x="169672" y="257848"/>
                  </a:lnTo>
                  <a:lnTo>
                    <a:pt x="170662" y="255765"/>
                  </a:lnTo>
                  <a:lnTo>
                    <a:pt x="170776" y="255536"/>
                  </a:lnTo>
                  <a:lnTo>
                    <a:pt x="170891" y="255282"/>
                  </a:lnTo>
                  <a:lnTo>
                    <a:pt x="172961" y="255282"/>
                  </a:lnTo>
                  <a:lnTo>
                    <a:pt x="173253" y="257848"/>
                  </a:lnTo>
                  <a:lnTo>
                    <a:pt x="173482" y="257848"/>
                  </a:lnTo>
                  <a:lnTo>
                    <a:pt x="173482" y="257060"/>
                  </a:lnTo>
                  <a:lnTo>
                    <a:pt x="173405" y="255536"/>
                  </a:lnTo>
                  <a:lnTo>
                    <a:pt x="173380" y="255282"/>
                  </a:lnTo>
                  <a:lnTo>
                    <a:pt x="176618" y="255282"/>
                  </a:lnTo>
                  <a:lnTo>
                    <a:pt x="178587" y="254000"/>
                  </a:lnTo>
                  <a:lnTo>
                    <a:pt x="180416" y="254000"/>
                  </a:lnTo>
                  <a:lnTo>
                    <a:pt x="181114" y="255282"/>
                  </a:lnTo>
                  <a:lnTo>
                    <a:pt x="181381" y="257848"/>
                  </a:lnTo>
                  <a:lnTo>
                    <a:pt x="185216" y="257848"/>
                  </a:lnTo>
                  <a:lnTo>
                    <a:pt x="181521" y="260464"/>
                  </a:lnTo>
                  <a:lnTo>
                    <a:pt x="178003" y="260464"/>
                  </a:lnTo>
                  <a:lnTo>
                    <a:pt x="177914" y="259080"/>
                  </a:lnTo>
                  <a:lnTo>
                    <a:pt x="177825" y="257848"/>
                  </a:lnTo>
                  <a:lnTo>
                    <a:pt x="177241" y="257848"/>
                  </a:lnTo>
                  <a:lnTo>
                    <a:pt x="177165" y="260464"/>
                  </a:lnTo>
                  <a:lnTo>
                    <a:pt x="177787" y="260464"/>
                  </a:lnTo>
                  <a:lnTo>
                    <a:pt x="176403" y="261620"/>
                  </a:lnTo>
                  <a:lnTo>
                    <a:pt x="168148" y="261620"/>
                  </a:lnTo>
                  <a:lnTo>
                    <a:pt x="168262" y="262890"/>
                  </a:lnTo>
                  <a:lnTo>
                    <a:pt x="166573" y="264287"/>
                  </a:lnTo>
                  <a:lnTo>
                    <a:pt x="167436" y="264287"/>
                  </a:lnTo>
                  <a:lnTo>
                    <a:pt x="173151" y="262890"/>
                  </a:lnTo>
                  <a:lnTo>
                    <a:pt x="173863" y="262890"/>
                  </a:lnTo>
                  <a:lnTo>
                    <a:pt x="177355" y="261620"/>
                  </a:lnTo>
                  <a:lnTo>
                    <a:pt x="181686" y="261620"/>
                  </a:lnTo>
                  <a:lnTo>
                    <a:pt x="174790" y="264160"/>
                  </a:lnTo>
                  <a:lnTo>
                    <a:pt x="186004" y="261620"/>
                  </a:lnTo>
                  <a:lnTo>
                    <a:pt x="187591" y="261264"/>
                  </a:lnTo>
                  <a:lnTo>
                    <a:pt x="191135" y="260464"/>
                  </a:lnTo>
                  <a:lnTo>
                    <a:pt x="190690" y="260464"/>
                  </a:lnTo>
                  <a:lnTo>
                    <a:pt x="200774" y="257848"/>
                  </a:lnTo>
                  <a:lnTo>
                    <a:pt x="205130" y="257848"/>
                  </a:lnTo>
                  <a:lnTo>
                    <a:pt x="223735" y="251599"/>
                  </a:lnTo>
                  <a:lnTo>
                    <a:pt x="221462" y="251599"/>
                  </a:lnTo>
                  <a:lnTo>
                    <a:pt x="215341" y="254000"/>
                  </a:lnTo>
                  <a:lnTo>
                    <a:pt x="215277" y="253580"/>
                  </a:lnTo>
                  <a:lnTo>
                    <a:pt x="215176" y="252730"/>
                  </a:lnTo>
                  <a:lnTo>
                    <a:pt x="215087" y="252069"/>
                  </a:lnTo>
                  <a:lnTo>
                    <a:pt x="215023" y="251599"/>
                  </a:lnTo>
                  <a:lnTo>
                    <a:pt x="214922" y="254000"/>
                  </a:lnTo>
                  <a:lnTo>
                    <a:pt x="212280" y="254000"/>
                  </a:lnTo>
                  <a:lnTo>
                    <a:pt x="208102" y="255282"/>
                  </a:lnTo>
                  <a:lnTo>
                    <a:pt x="208038" y="254787"/>
                  </a:lnTo>
                  <a:lnTo>
                    <a:pt x="207962" y="254000"/>
                  </a:lnTo>
                  <a:lnTo>
                    <a:pt x="214274" y="251599"/>
                  </a:lnTo>
                  <a:lnTo>
                    <a:pt x="211099" y="251599"/>
                  </a:lnTo>
                  <a:lnTo>
                    <a:pt x="211099" y="250253"/>
                  </a:lnTo>
                  <a:lnTo>
                    <a:pt x="213702" y="250253"/>
                  </a:lnTo>
                  <a:lnTo>
                    <a:pt x="216611" y="247789"/>
                  </a:lnTo>
                  <a:lnTo>
                    <a:pt x="215722" y="247789"/>
                  </a:lnTo>
                  <a:lnTo>
                    <a:pt x="215442" y="246507"/>
                  </a:lnTo>
                  <a:lnTo>
                    <a:pt x="215214" y="247243"/>
                  </a:lnTo>
                  <a:lnTo>
                    <a:pt x="215353" y="247789"/>
                  </a:lnTo>
                  <a:lnTo>
                    <a:pt x="215061" y="247789"/>
                  </a:lnTo>
                  <a:lnTo>
                    <a:pt x="212826" y="248920"/>
                  </a:lnTo>
                  <a:lnTo>
                    <a:pt x="211099" y="248920"/>
                  </a:lnTo>
                  <a:lnTo>
                    <a:pt x="207759" y="250075"/>
                  </a:lnTo>
                  <a:lnTo>
                    <a:pt x="210515" y="249491"/>
                  </a:lnTo>
                  <a:lnTo>
                    <a:pt x="207492" y="250190"/>
                  </a:lnTo>
                  <a:lnTo>
                    <a:pt x="207340" y="250228"/>
                  </a:lnTo>
                  <a:lnTo>
                    <a:pt x="207645" y="251599"/>
                  </a:lnTo>
                  <a:lnTo>
                    <a:pt x="207518" y="250253"/>
                  </a:lnTo>
                  <a:lnTo>
                    <a:pt x="210604" y="250253"/>
                  </a:lnTo>
                  <a:lnTo>
                    <a:pt x="210718" y="251599"/>
                  </a:lnTo>
                  <a:lnTo>
                    <a:pt x="207670" y="252730"/>
                  </a:lnTo>
                  <a:lnTo>
                    <a:pt x="207670" y="255282"/>
                  </a:lnTo>
                  <a:lnTo>
                    <a:pt x="204812" y="255282"/>
                  </a:lnTo>
                  <a:lnTo>
                    <a:pt x="198640" y="257822"/>
                  </a:lnTo>
                  <a:lnTo>
                    <a:pt x="198551" y="256540"/>
                  </a:lnTo>
                  <a:lnTo>
                    <a:pt x="198462" y="255282"/>
                  </a:lnTo>
                  <a:lnTo>
                    <a:pt x="198043" y="255282"/>
                  </a:lnTo>
                  <a:lnTo>
                    <a:pt x="198043" y="257848"/>
                  </a:lnTo>
                  <a:lnTo>
                    <a:pt x="192900" y="257848"/>
                  </a:lnTo>
                  <a:lnTo>
                    <a:pt x="190284" y="260350"/>
                  </a:lnTo>
                  <a:lnTo>
                    <a:pt x="190271" y="257848"/>
                  </a:lnTo>
                  <a:lnTo>
                    <a:pt x="197993" y="255282"/>
                  </a:lnTo>
                  <a:lnTo>
                    <a:pt x="193281" y="255282"/>
                  </a:lnTo>
                  <a:lnTo>
                    <a:pt x="191579" y="256540"/>
                  </a:lnTo>
                  <a:lnTo>
                    <a:pt x="189877" y="257848"/>
                  </a:lnTo>
                  <a:lnTo>
                    <a:pt x="189877" y="260464"/>
                  </a:lnTo>
                  <a:lnTo>
                    <a:pt x="187972" y="260464"/>
                  </a:lnTo>
                  <a:lnTo>
                    <a:pt x="181851" y="261620"/>
                  </a:lnTo>
                  <a:lnTo>
                    <a:pt x="189407" y="258000"/>
                  </a:lnTo>
                  <a:lnTo>
                    <a:pt x="189725" y="257848"/>
                  </a:lnTo>
                  <a:lnTo>
                    <a:pt x="185674" y="257848"/>
                  </a:lnTo>
                  <a:lnTo>
                    <a:pt x="186372" y="256540"/>
                  </a:lnTo>
                  <a:lnTo>
                    <a:pt x="186982" y="255282"/>
                  </a:lnTo>
                  <a:lnTo>
                    <a:pt x="185674" y="255282"/>
                  </a:lnTo>
                  <a:lnTo>
                    <a:pt x="181381" y="255282"/>
                  </a:lnTo>
                  <a:lnTo>
                    <a:pt x="180860" y="254000"/>
                  </a:lnTo>
                  <a:lnTo>
                    <a:pt x="183222" y="251599"/>
                  </a:lnTo>
                  <a:lnTo>
                    <a:pt x="188582" y="251599"/>
                  </a:lnTo>
                  <a:lnTo>
                    <a:pt x="188645" y="252069"/>
                  </a:lnTo>
                  <a:lnTo>
                    <a:pt x="188747" y="252730"/>
                  </a:lnTo>
                  <a:lnTo>
                    <a:pt x="188861" y="253580"/>
                  </a:lnTo>
                  <a:lnTo>
                    <a:pt x="188925" y="254000"/>
                  </a:lnTo>
                  <a:lnTo>
                    <a:pt x="189039" y="254787"/>
                  </a:lnTo>
                  <a:lnTo>
                    <a:pt x="189115" y="252730"/>
                  </a:lnTo>
                  <a:lnTo>
                    <a:pt x="188950" y="252069"/>
                  </a:lnTo>
                  <a:lnTo>
                    <a:pt x="188836" y="251599"/>
                  </a:lnTo>
                  <a:lnTo>
                    <a:pt x="193357" y="251599"/>
                  </a:lnTo>
                  <a:lnTo>
                    <a:pt x="193827" y="250253"/>
                  </a:lnTo>
                  <a:lnTo>
                    <a:pt x="196786" y="250253"/>
                  </a:lnTo>
                  <a:lnTo>
                    <a:pt x="196964" y="251599"/>
                  </a:lnTo>
                  <a:lnTo>
                    <a:pt x="197726" y="251599"/>
                  </a:lnTo>
                  <a:lnTo>
                    <a:pt x="197231" y="250253"/>
                  </a:lnTo>
                  <a:lnTo>
                    <a:pt x="197904" y="250253"/>
                  </a:lnTo>
                  <a:lnTo>
                    <a:pt x="201536" y="247789"/>
                  </a:lnTo>
                  <a:lnTo>
                    <a:pt x="205689" y="247789"/>
                  </a:lnTo>
                  <a:lnTo>
                    <a:pt x="207848" y="246507"/>
                  </a:lnTo>
                  <a:lnTo>
                    <a:pt x="209727" y="246507"/>
                  </a:lnTo>
                  <a:lnTo>
                    <a:pt x="211899" y="245122"/>
                  </a:lnTo>
                  <a:lnTo>
                    <a:pt x="214680" y="245122"/>
                  </a:lnTo>
                  <a:lnTo>
                    <a:pt x="215214" y="247243"/>
                  </a:lnTo>
                  <a:lnTo>
                    <a:pt x="215328" y="245122"/>
                  </a:lnTo>
                  <a:lnTo>
                    <a:pt x="215074" y="245122"/>
                  </a:lnTo>
                  <a:lnTo>
                    <a:pt x="217398" y="242595"/>
                  </a:lnTo>
                  <a:lnTo>
                    <a:pt x="224015" y="242595"/>
                  </a:lnTo>
                  <a:lnTo>
                    <a:pt x="224116" y="243840"/>
                  </a:lnTo>
                  <a:lnTo>
                    <a:pt x="224218" y="245122"/>
                  </a:lnTo>
                  <a:lnTo>
                    <a:pt x="224485" y="246507"/>
                  </a:lnTo>
                  <a:lnTo>
                    <a:pt x="224586" y="247243"/>
                  </a:lnTo>
                  <a:lnTo>
                    <a:pt x="224624" y="247789"/>
                  </a:lnTo>
                  <a:lnTo>
                    <a:pt x="220560" y="248920"/>
                  </a:lnTo>
                  <a:lnTo>
                    <a:pt x="220116" y="247789"/>
                  </a:lnTo>
                  <a:lnTo>
                    <a:pt x="222719" y="247789"/>
                  </a:lnTo>
                  <a:lnTo>
                    <a:pt x="224231" y="246507"/>
                  </a:lnTo>
                  <a:lnTo>
                    <a:pt x="223926" y="246507"/>
                  </a:lnTo>
                  <a:lnTo>
                    <a:pt x="219214" y="247789"/>
                  </a:lnTo>
                  <a:lnTo>
                    <a:pt x="219710" y="247789"/>
                  </a:lnTo>
                  <a:lnTo>
                    <a:pt x="219824" y="248920"/>
                  </a:lnTo>
                  <a:lnTo>
                    <a:pt x="219887" y="249491"/>
                  </a:lnTo>
                  <a:lnTo>
                    <a:pt x="219964" y="250253"/>
                  </a:lnTo>
                  <a:lnTo>
                    <a:pt x="219722" y="250253"/>
                  </a:lnTo>
                  <a:lnTo>
                    <a:pt x="214376" y="251599"/>
                  </a:lnTo>
                  <a:lnTo>
                    <a:pt x="214655" y="251599"/>
                  </a:lnTo>
                  <a:lnTo>
                    <a:pt x="214782" y="252730"/>
                  </a:lnTo>
                  <a:lnTo>
                    <a:pt x="214871" y="253580"/>
                  </a:lnTo>
                  <a:lnTo>
                    <a:pt x="214922" y="251599"/>
                  </a:lnTo>
                  <a:lnTo>
                    <a:pt x="216395" y="251599"/>
                  </a:lnTo>
                  <a:lnTo>
                    <a:pt x="224205" y="250253"/>
                  </a:lnTo>
                  <a:lnTo>
                    <a:pt x="224929" y="250253"/>
                  </a:lnTo>
                  <a:lnTo>
                    <a:pt x="225094" y="250202"/>
                  </a:lnTo>
                  <a:lnTo>
                    <a:pt x="231190" y="248272"/>
                  </a:lnTo>
                  <a:lnTo>
                    <a:pt x="231622" y="247789"/>
                  </a:lnTo>
                  <a:lnTo>
                    <a:pt x="232333" y="247789"/>
                  </a:lnTo>
                  <a:lnTo>
                    <a:pt x="240131" y="246507"/>
                  </a:lnTo>
                  <a:lnTo>
                    <a:pt x="241223" y="246507"/>
                  </a:lnTo>
                  <a:lnTo>
                    <a:pt x="252501" y="241477"/>
                  </a:lnTo>
                  <a:lnTo>
                    <a:pt x="251231" y="241769"/>
                  </a:lnTo>
                  <a:lnTo>
                    <a:pt x="247840" y="242595"/>
                  </a:lnTo>
                  <a:lnTo>
                    <a:pt x="246849" y="242595"/>
                  </a:lnTo>
                  <a:lnTo>
                    <a:pt x="246545" y="241769"/>
                  </a:lnTo>
                  <a:lnTo>
                    <a:pt x="246443" y="241477"/>
                  </a:lnTo>
                  <a:lnTo>
                    <a:pt x="246392" y="242595"/>
                  </a:lnTo>
                  <a:lnTo>
                    <a:pt x="243357" y="242595"/>
                  </a:lnTo>
                  <a:lnTo>
                    <a:pt x="237045" y="245122"/>
                  </a:lnTo>
                  <a:lnTo>
                    <a:pt x="236639" y="245122"/>
                  </a:lnTo>
                  <a:lnTo>
                    <a:pt x="236639" y="246507"/>
                  </a:lnTo>
                  <a:lnTo>
                    <a:pt x="235191" y="246507"/>
                  </a:lnTo>
                  <a:lnTo>
                    <a:pt x="228993" y="247662"/>
                  </a:lnTo>
                  <a:lnTo>
                    <a:pt x="228511" y="246507"/>
                  </a:lnTo>
                  <a:lnTo>
                    <a:pt x="228053" y="246507"/>
                  </a:lnTo>
                  <a:lnTo>
                    <a:pt x="228447" y="247764"/>
                  </a:lnTo>
                  <a:lnTo>
                    <a:pt x="228295" y="247789"/>
                  </a:lnTo>
                  <a:lnTo>
                    <a:pt x="225094" y="247789"/>
                  </a:lnTo>
                  <a:lnTo>
                    <a:pt x="225094" y="248920"/>
                  </a:lnTo>
                  <a:lnTo>
                    <a:pt x="224980" y="246507"/>
                  </a:lnTo>
                  <a:lnTo>
                    <a:pt x="227736" y="246507"/>
                  </a:lnTo>
                  <a:lnTo>
                    <a:pt x="230708" y="245122"/>
                  </a:lnTo>
                  <a:lnTo>
                    <a:pt x="235788" y="242735"/>
                  </a:lnTo>
                  <a:lnTo>
                    <a:pt x="236093" y="242595"/>
                  </a:lnTo>
                  <a:lnTo>
                    <a:pt x="236626" y="246392"/>
                  </a:lnTo>
                  <a:lnTo>
                    <a:pt x="236639" y="245122"/>
                  </a:lnTo>
                  <a:lnTo>
                    <a:pt x="236550" y="242595"/>
                  </a:lnTo>
                  <a:lnTo>
                    <a:pt x="240385" y="241477"/>
                  </a:lnTo>
                  <a:lnTo>
                    <a:pt x="239598" y="241477"/>
                  </a:lnTo>
                  <a:lnTo>
                    <a:pt x="233540" y="242582"/>
                  </a:lnTo>
                  <a:lnTo>
                    <a:pt x="233362" y="241769"/>
                  </a:lnTo>
                  <a:lnTo>
                    <a:pt x="233299" y="241477"/>
                  </a:lnTo>
                  <a:lnTo>
                    <a:pt x="234848" y="241477"/>
                  </a:lnTo>
                  <a:lnTo>
                    <a:pt x="236651" y="240030"/>
                  </a:lnTo>
                  <a:lnTo>
                    <a:pt x="240766" y="240030"/>
                  </a:lnTo>
                  <a:lnTo>
                    <a:pt x="240715" y="238760"/>
                  </a:lnTo>
                  <a:lnTo>
                    <a:pt x="243205" y="237578"/>
                  </a:lnTo>
                  <a:lnTo>
                    <a:pt x="250342" y="237578"/>
                  </a:lnTo>
                  <a:lnTo>
                    <a:pt x="251891" y="236220"/>
                  </a:lnTo>
                  <a:lnTo>
                    <a:pt x="252031" y="236220"/>
                  </a:lnTo>
                  <a:lnTo>
                    <a:pt x="252501" y="238760"/>
                  </a:lnTo>
                  <a:lnTo>
                    <a:pt x="252501" y="236220"/>
                  </a:lnTo>
                  <a:lnTo>
                    <a:pt x="256324" y="236220"/>
                  </a:lnTo>
                  <a:lnTo>
                    <a:pt x="258737" y="234950"/>
                  </a:lnTo>
                  <a:lnTo>
                    <a:pt x="263105" y="232664"/>
                  </a:lnTo>
                  <a:lnTo>
                    <a:pt x="263626" y="232664"/>
                  </a:lnTo>
                  <a:lnTo>
                    <a:pt x="263918" y="234543"/>
                  </a:lnTo>
                  <a:lnTo>
                    <a:pt x="263994" y="234950"/>
                  </a:lnTo>
                  <a:lnTo>
                    <a:pt x="263994" y="235077"/>
                  </a:lnTo>
                  <a:lnTo>
                    <a:pt x="260819" y="235077"/>
                  </a:lnTo>
                  <a:lnTo>
                    <a:pt x="257784" y="236347"/>
                  </a:lnTo>
                  <a:lnTo>
                    <a:pt x="263994" y="235115"/>
                  </a:lnTo>
                  <a:lnTo>
                    <a:pt x="264083" y="236220"/>
                  </a:lnTo>
                  <a:lnTo>
                    <a:pt x="270624" y="234950"/>
                  </a:lnTo>
                  <a:lnTo>
                    <a:pt x="271221" y="234950"/>
                  </a:lnTo>
                  <a:lnTo>
                    <a:pt x="278587" y="232664"/>
                  </a:lnTo>
                  <a:lnTo>
                    <a:pt x="278358" y="231140"/>
                  </a:lnTo>
                  <a:lnTo>
                    <a:pt x="278066" y="228765"/>
                  </a:lnTo>
                  <a:lnTo>
                    <a:pt x="281990" y="228765"/>
                  </a:lnTo>
                  <a:lnTo>
                    <a:pt x="284530" y="226098"/>
                  </a:lnTo>
                  <a:lnTo>
                    <a:pt x="287731" y="226098"/>
                  </a:lnTo>
                  <a:lnTo>
                    <a:pt x="287909" y="227380"/>
                  </a:lnTo>
                  <a:lnTo>
                    <a:pt x="288023" y="228180"/>
                  </a:lnTo>
                  <a:lnTo>
                    <a:pt x="288074" y="228612"/>
                  </a:lnTo>
                  <a:lnTo>
                    <a:pt x="283679" y="229870"/>
                  </a:lnTo>
                  <a:lnTo>
                    <a:pt x="288074" y="228650"/>
                  </a:lnTo>
                  <a:lnTo>
                    <a:pt x="288785" y="228765"/>
                  </a:lnTo>
                  <a:lnTo>
                    <a:pt x="288721" y="228180"/>
                  </a:lnTo>
                  <a:lnTo>
                    <a:pt x="288620" y="227380"/>
                  </a:lnTo>
                  <a:lnTo>
                    <a:pt x="288518" y="226415"/>
                  </a:lnTo>
                  <a:lnTo>
                    <a:pt x="288480" y="226098"/>
                  </a:lnTo>
                  <a:lnTo>
                    <a:pt x="289712" y="226098"/>
                  </a:lnTo>
                  <a:lnTo>
                    <a:pt x="290931" y="224866"/>
                  </a:lnTo>
                  <a:lnTo>
                    <a:pt x="290728" y="224866"/>
                  </a:lnTo>
                  <a:lnTo>
                    <a:pt x="294195" y="223520"/>
                  </a:lnTo>
                  <a:lnTo>
                    <a:pt x="296049" y="223520"/>
                  </a:lnTo>
                  <a:lnTo>
                    <a:pt x="297815" y="222326"/>
                  </a:lnTo>
                  <a:lnTo>
                    <a:pt x="298005" y="223520"/>
                  </a:lnTo>
                  <a:lnTo>
                    <a:pt x="298577" y="225374"/>
                  </a:lnTo>
                  <a:lnTo>
                    <a:pt x="298665" y="225666"/>
                  </a:lnTo>
                  <a:lnTo>
                    <a:pt x="298729" y="226098"/>
                  </a:lnTo>
                  <a:lnTo>
                    <a:pt x="293712" y="228257"/>
                  </a:lnTo>
                  <a:lnTo>
                    <a:pt x="293433" y="227457"/>
                  </a:lnTo>
                  <a:lnTo>
                    <a:pt x="292544" y="227457"/>
                  </a:lnTo>
                  <a:lnTo>
                    <a:pt x="292811" y="228600"/>
                  </a:lnTo>
                  <a:lnTo>
                    <a:pt x="292925" y="229870"/>
                  </a:lnTo>
                  <a:lnTo>
                    <a:pt x="294005" y="229870"/>
                  </a:lnTo>
                  <a:lnTo>
                    <a:pt x="293839" y="228600"/>
                  </a:lnTo>
                  <a:lnTo>
                    <a:pt x="293763" y="228409"/>
                  </a:lnTo>
                  <a:lnTo>
                    <a:pt x="303428" y="226098"/>
                  </a:lnTo>
                  <a:lnTo>
                    <a:pt x="303911" y="228180"/>
                  </a:lnTo>
                  <a:lnTo>
                    <a:pt x="303949" y="226098"/>
                  </a:lnTo>
                  <a:lnTo>
                    <a:pt x="303987" y="224866"/>
                  </a:lnTo>
                  <a:lnTo>
                    <a:pt x="304038" y="225666"/>
                  </a:lnTo>
                  <a:lnTo>
                    <a:pt x="304101" y="226047"/>
                  </a:lnTo>
                  <a:lnTo>
                    <a:pt x="309079" y="224866"/>
                  </a:lnTo>
                  <a:lnTo>
                    <a:pt x="314845" y="223520"/>
                  </a:lnTo>
                  <a:lnTo>
                    <a:pt x="315722" y="223520"/>
                  </a:lnTo>
                  <a:lnTo>
                    <a:pt x="315810" y="224104"/>
                  </a:lnTo>
                  <a:lnTo>
                    <a:pt x="315925" y="224866"/>
                  </a:lnTo>
                  <a:lnTo>
                    <a:pt x="316014" y="225374"/>
                  </a:lnTo>
                  <a:lnTo>
                    <a:pt x="316128" y="223520"/>
                  </a:lnTo>
                  <a:lnTo>
                    <a:pt x="315772" y="223520"/>
                  </a:lnTo>
                  <a:lnTo>
                    <a:pt x="320370" y="222326"/>
                  </a:lnTo>
                  <a:lnTo>
                    <a:pt x="330403" y="219710"/>
                  </a:lnTo>
                  <a:lnTo>
                    <a:pt x="331038" y="219710"/>
                  </a:lnTo>
                  <a:lnTo>
                    <a:pt x="331038" y="222326"/>
                  </a:lnTo>
                  <a:lnTo>
                    <a:pt x="330657" y="222326"/>
                  </a:lnTo>
                  <a:lnTo>
                    <a:pt x="324396" y="223520"/>
                  </a:lnTo>
                  <a:lnTo>
                    <a:pt x="323989" y="223659"/>
                  </a:lnTo>
                  <a:lnTo>
                    <a:pt x="323989" y="224866"/>
                  </a:lnTo>
                  <a:lnTo>
                    <a:pt x="323964" y="226098"/>
                  </a:lnTo>
                  <a:lnTo>
                    <a:pt x="319747" y="226098"/>
                  </a:lnTo>
                  <a:lnTo>
                    <a:pt x="323418" y="224866"/>
                  </a:lnTo>
                  <a:lnTo>
                    <a:pt x="323989" y="224866"/>
                  </a:lnTo>
                  <a:lnTo>
                    <a:pt x="323989" y="223659"/>
                  </a:lnTo>
                  <a:lnTo>
                    <a:pt x="316839" y="226072"/>
                  </a:lnTo>
                  <a:lnTo>
                    <a:pt x="316738" y="225374"/>
                  </a:lnTo>
                  <a:lnTo>
                    <a:pt x="316661" y="224866"/>
                  </a:lnTo>
                  <a:lnTo>
                    <a:pt x="316547" y="224104"/>
                  </a:lnTo>
                  <a:lnTo>
                    <a:pt x="316471" y="223520"/>
                  </a:lnTo>
                  <a:lnTo>
                    <a:pt x="316128" y="223520"/>
                  </a:lnTo>
                  <a:lnTo>
                    <a:pt x="316128" y="226098"/>
                  </a:lnTo>
                  <a:lnTo>
                    <a:pt x="312242" y="226098"/>
                  </a:lnTo>
                  <a:lnTo>
                    <a:pt x="304571" y="228612"/>
                  </a:lnTo>
                  <a:lnTo>
                    <a:pt x="304177" y="226415"/>
                  </a:lnTo>
                  <a:lnTo>
                    <a:pt x="304114" y="226098"/>
                  </a:lnTo>
                  <a:lnTo>
                    <a:pt x="304012" y="228765"/>
                  </a:lnTo>
                  <a:lnTo>
                    <a:pt x="302958" y="228765"/>
                  </a:lnTo>
                  <a:lnTo>
                    <a:pt x="298767" y="229984"/>
                  </a:lnTo>
                  <a:lnTo>
                    <a:pt x="309181" y="228765"/>
                  </a:lnTo>
                  <a:lnTo>
                    <a:pt x="307403" y="229984"/>
                  </a:lnTo>
                  <a:lnTo>
                    <a:pt x="302171" y="229984"/>
                  </a:lnTo>
                  <a:lnTo>
                    <a:pt x="299897" y="231140"/>
                  </a:lnTo>
                  <a:lnTo>
                    <a:pt x="299770" y="230314"/>
                  </a:lnTo>
                  <a:lnTo>
                    <a:pt x="299720" y="229984"/>
                  </a:lnTo>
                  <a:lnTo>
                    <a:pt x="299148" y="229984"/>
                  </a:lnTo>
                  <a:lnTo>
                    <a:pt x="299148" y="232664"/>
                  </a:lnTo>
                  <a:lnTo>
                    <a:pt x="292633" y="232664"/>
                  </a:lnTo>
                  <a:lnTo>
                    <a:pt x="289623" y="234950"/>
                  </a:lnTo>
                  <a:lnTo>
                    <a:pt x="289369" y="232968"/>
                  </a:lnTo>
                  <a:lnTo>
                    <a:pt x="289331" y="232664"/>
                  </a:lnTo>
                  <a:lnTo>
                    <a:pt x="288798" y="232664"/>
                  </a:lnTo>
                  <a:lnTo>
                    <a:pt x="288798" y="234950"/>
                  </a:lnTo>
                  <a:lnTo>
                    <a:pt x="286486" y="236220"/>
                  </a:lnTo>
                  <a:lnTo>
                    <a:pt x="286245" y="236220"/>
                  </a:lnTo>
                  <a:lnTo>
                    <a:pt x="280885" y="237578"/>
                  </a:lnTo>
                  <a:lnTo>
                    <a:pt x="279234" y="237578"/>
                  </a:lnTo>
                  <a:lnTo>
                    <a:pt x="278955" y="236220"/>
                  </a:lnTo>
                  <a:lnTo>
                    <a:pt x="278485" y="236220"/>
                  </a:lnTo>
                  <a:lnTo>
                    <a:pt x="287858" y="232664"/>
                  </a:lnTo>
                  <a:lnTo>
                    <a:pt x="288353" y="232664"/>
                  </a:lnTo>
                  <a:lnTo>
                    <a:pt x="296456" y="230530"/>
                  </a:lnTo>
                  <a:lnTo>
                    <a:pt x="287705" y="232664"/>
                  </a:lnTo>
                  <a:lnTo>
                    <a:pt x="272300" y="236220"/>
                  </a:lnTo>
                  <a:lnTo>
                    <a:pt x="272034" y="236220"/>
                  </a:lnTo>
                  <a:lnTo>
                    <a:pt x="271614" y="234950"/>
                  </a:lnTo>
                  <a:lnTo>
                    <a:pt x="271233" y="234950"/>
                  </a:lnTo>
                  <a:lnTo>
                    <a:pt x="271589" y="236220"/>
                  </a:lnTo>
                  <a:lnTo>
                    <a:pt x="271703" y="236893"/>
                  </a:lnTo>
                  <a:lnTo>
                    <a:pt x="271818" y="237578"/>
                  </a:lnTo>
                  <a:lnTo>
                    <a:pt x="272008" y="237578"/>
                  </a:lnTo>
                  <a:lnTo>
                    <a:pt x="272275" y="238760"/>
                  </a:lnTo>
                  <a:lnTo>
                    <a:pt x="272326" y="237578"/>
                  </a:lnTo>
                  <a:lnTo>
                    <a:pt x="275856" y="237578"/>
                  </a:lnTo>
                  <a:lnTo>
                    <a:pt x="277850" y="236220"/>
                  </a:lnTo>
                  <a:lnTo>
                    <a:pt x="278041" y="236220"/>
                  </a:lnTo>
                  <a:lnTo>
                    <a:pt x="278015" y="237578"/>
                  </a:lnTo>
                  <a:lnTo>
                    <a:pt x="276758" y="238760"/>
                  </a:lnTo>
                  <a:lnTo>
                    <a:pt x="276021" y="238760"/>
                  </a:lnTo>
                  <a:lnTo>
                    <a:pt x="272567" y="240030"/>
                  </a:lnTo>
                  <a:lnTo>
                    <a:pt x="269278" y="241300"/>
                  </a:lnTo>
                  <a:lnTo>
                    <a:pt x="274840" y="240030"/>
                  </a:lnTo>
                  <a:lnTo>
                    <a:pt x="279184" y="238760"/>
                  </a:lnTo>
                  <a:lnTo>
                    <a:pt x="282867" y="237578"/>
                  </a:lnTo>
                  <a:lnTo>
                    <a:pt x="287845" y="237578"/>
                  </a:lnTo>
                  <a:lnTo>
                    <a:pt x="288937" y="236220"/>
                  </a:lnTo>
                  <a:lnTo>
                    <a:pt x="292239" y="236220"/>
                  </a:lnTo>
                  <a:lnTo>
                    <a:pt x="292925" y="234950"/>
                  </a:lnTo>
                  <a:lnTo>
                    <a:pt x="293408" y="234950"/>
                  </a:lnTo>
                  <a:lnTo>
                    <a:pt x="305701" y="231140"/>
                  </a:lnTo>
                  <a:lnTo>
                    <a:pt x="313385" y="228765"/>
                  </a:lnTo>
                  <a:lnTo>
                    <a:pt x="310565" y="228765"/>
                  </a:lnTo>
                  <a:lnTo>
                    <a:pt x="318643" y="226415"/>
                  </a:lnTo>
                  <a:lnTo>
                    <a:pt x="318947" y="226098"/>
                  </a:lnTo>
                  <a:lnTo>
                    <a:pt x="319735" y="226098"/>
                  </a:lnTo>
                  <a:lnTo>
                    <a:pt x="318643" y="226415"/>
                  </a:lnTo>
                  <a:lnTo>
                    <a:pt x="316420" y="228765"/>
                  </a:lnTo>
                  <a:lnTo>
                    <a:pt x="326402" y="228765"/>
                  </a:lnTo>
                  <a:lnTo>
                    <a:pt x="329171" y="226098"/>
                  </a:lnTo>
                  <a:lnTo>
                    <a:pt x="325272" y="226098"/>
                  </a:lnTo>
                  <a:lnTo>
                    <a:pt x="324866" y="224866"/>
                  </a:lnTo>
                  <a:lnTo>
                    <a:pt x="325767" y="224866"/>
                  </a:lnTo>
                  <a:lnTo>
                    <a:pt x="331825" y="222326"/>
                  </a:lnTo>
                  <a:lnTo>
                    <a:pt x="335254" y="220891"/>
                  </a:lnTo>
                  <a:lnTo>
                    <a:pt x="331800" y="222262"/>
                  </a:lnTo>
                  <a:lnTo>
                    <a:pt x="331203" y="219710"/>
                  </a:lnTo>
                  <a:lnTo>
                    <a:pt x="342785" y="216001"/>
                  </a:lnTo>
                  <a:lnTo>
                    <a:pt x="343204" y="216001"/>
                  </a:lnTo>
                  <a:lnTo>
                    <a:pt x="353898" y="213398"/>
                  </a:lnTo>
                  <a:lnTo>
                    <a:pt x="354520" y="213398"/>
                  </a:lnTo>
                  <a:lnTo>
                    <a:pt x="354698" y="214947"/>
                  </a:lnTo>
                  <a:lnTo>
                    <a:pt x="354736" y="213398"/>
                  </a:lnTo>
                  <a:lnTo>
                    <a:pt x="354812" y="210921"/>
                  </a:lnTo>
                  <a:lnTo>
                    <a:pt x="354660" y="210921"/>
                  </a:lnTo>
                  <a:lnTo>
                    <a:pt x="350494" y="213372"/>
                  </a:lnTo>
                  <a:lnTo>
                    <a:pt x="350418" y="212140"/>
                  </a:lnTo>
                  <a:lnTo>
                    <a:pt x="350342" y="210921"/>
                  </a:lnTo>
                  <a:lnTo>
                    <a:pt x="350126" y="210426"/>
                  </a:lnTo>
                  <a:lnTo>
                    <a:pt x="349821" y="209829"/>
                  </a:lnTo>
                  <a:lnTo>
                    <a:pt x="349719" y="213398"/>
                  </a:lnTo>
                  <a:lnTo>
                    <a:pt x="346075" y="213398"/>
                  </a:lnTo>
                  <a:lnTo>
                    <a:pt x="338886" y="215912"/>
                  </a:lnTo>
                  <a:lnTo>
                    <a:pt x="338836" y="214947"/>
                  </a:lnTo>
                  <a:lnTo>
                    <a:pt x="338759" y="213398"/>
                  </a:lnTo>
                  <a:lnTo>
                    <a:pt x="338289" y="210921"/>
                  </a:lnTo>
                  <a:lnTo>
                    <a:pt x="338201" y="216001"/>
                  </a:lnTo>
                  <a:lnTo>
                    <a:pt x="337642" y="216001"/>
                  </a:lnTo>
                  <a:lnTo>
                    <a:pt x="329869" y="217385"/>
                  </a:lnTo>
                  <a:lnTo>
                    <a:pt x="330225" y="217385"/>
                  </a:lnTo>
                  <a:lnTo>
                    <a:pt x="323888" y="218998"/>
                  </a:lnTo>
                  <a:lnTo>
                    <a:pt x="324002" y="219710"/>
                  </a:lnTo>
                  <a:lnTo>
                    <a:pt x="323367" y="219710"/>
                  </a:lnTo>
                  <a:lnTo>
                    <a:pt x="323240" y="219163"/>
                  </a:lnTo>
                  <a:lnTo>
                    <a:pt x="311150" y="222262"/>
                  </a:lnTo>
                  <a:lnTo>
                    <a:pt x="310629" y="219710"/>
                  </a:lnTo>
                  <a:lnTo>
                    <a:pt x="313728" y="219710"/>
                  </a:lnTo>
                  <a:lnTo>
                    <a:pt x="316357" y="217385"/>
                  </a:lnTo>
                  <a:lnTo>
                    <a:pt x="320167" y="217385"/>
                  </a:lnTo>
                  <a:lnTo>
                    <a:pt x="322173" y="216001"/>
                  </a:lnTo>
                  <a:lnTo>
                    <a:pt x="322351" y="216001"/>
                  </a:lnTo>
                  <a:lnTo>
                    <a:pt x="322618" y="216700"/>
                  </a:lnTo>
                  <a:lnTo>
                    <a:pt x="322834" y="217385"/>
                  </a:lnTo>
                  <a:lnTo>
                    <a:pt x="323202" y="218998"/>
                  </a:lnTo>
                  <a:lnTo>
                    <a:pt x="323240" y="219163"/>
                  </a:lnTo>
                  <a:lnTo>
                    <a:pt x="323888" y="218998"/>
                  </a:lnTo>
                  <a:lnTo>
                    <a:pt x="323659" y="217385"/>
                  </a:lnTo>
                  <a:lnTo>
                    <a:pt x="323519" y="217385"/>
                  </a:lnTo>
                  <a:lnTo>
                    <a:pt x="323151" y="216001"/>
                  </a:lnTo>
                  <a:lnTo>
                    <a:pt x="324421" y="216001"/>
                  </a:lnTo>
                  <a:lnTo>
                    <a:pt x="325132" y="213398"/>
                  </a:lnTo>
                  <a:lnTo>
                    <a:pt x="324091" y="213398"/>
                  </a:lnTo>
                  <a:lnTo>
                    <a:pt x="323684" y="210921"/>
                  </a:lnTo>
                  <a:lnTo>
                    <a:pt x="324091" y="210921"/>
                  </a:lnTo>
                  <a:lnTo>
                    <a:pt x="323773" y="209829"/>
                  </a:lnTo>
                  <a:lnTo>
                    <a:pt x="323710" y="204762"/>
                  </a:lnTo>
                  <a:lnTo>
                    <a:pt x="323888" y="204076"/>
                  </a:lnTo>
                  <a:lnTo>
                    <a:pt x="324002" y="203771"/>
                  </a:lnTo>
                  <a:lnTo>
                    <a:pt x="324116" y="203504"/>
                  </a:lnTo>
                  <a:lnTo>
                    <a:pt x="324192" y="203314"/>
                  </a:lnTo>
                  <a:lnTo>
                    <a:pt x="324040" y="201930"/>
                  </a:lnTo>
                  <a:lnTo>
                    <a:pt x="323862" y="200761"/>
                  </a:lnTo>
                  <a:lnTo>
                    <a:pt x="323392" y="200761"/>
                  </a:lnTo>
                  <a:lnTo>
                    <a:pt x="323456" y="200279"/>
                  </a:lnTo>
                  <a:lnTo>
                    <a:pt x="323570" y="199390"/>
                  </a:lnTo>
                  <a:lnTo>
                    <a:pt x="323634" y="198894"/>
                  </a:lnTo>
                  <a:lnTo>
                    <a:pt x="323723" y="198285"/>
                  </a:lnTo>
                  <a:lnTo>
                    <a:pt x="323862" y="197586"/>
                  </a:lnTo>
                  <a:lnTo>
                    <a:pt x="323951" y="197167"/>
                  </a:lnTo>
                  <a:lnTo>
                    <a:pt x="324078" y="196113"/>
                  </a:lnTo>
                  <a:lnTo>
                    <a:pt x="324129" y="193840"/>
                  </a:lnTo>
                  <a:lnTo>
                    <a:pt x="323824" y="192100"/>
                  </a:lnTo>
                  <a:lnTo>
                    <a:pt x="323951" y="184150"/>
                  </a:lnTo>
                  <a:lnTo>
                    <a:pt x="324078" y="182880"/>
                  </a:lnTo>
                  <a:lnTo>
                    <a:pt x="324180" y="152514"/>
                  </a:lnTo>
                  <a:lnTo>
                    <a:pt x="327736" y="152514"/>
                  </a:lnTo>
                  <a:lnTo>
                    <a:pt x="330911" y="149910"/>
                  </a:lnTo>
                  <a:lnTo>
                    <a:pt x="333654" y="147320"/>
                  </a:lnTo>
                  <a:lnTo>
                    <a:pt x="336765" y="146050"/>
                  </a:lnTo>
                  <a:lnTo>
                    <a:pt x="335318" y="146050"/>
                  </a:lnTo>
                  <a:lnTo>
                    <a:pt x="333349" y="147320"/>
                  </a:lnTo>
                  <a:lnTo>
                    <a:pt x="331203" y="147320"/>
                  </a:lnTo>
                  <a:lnTo>
                    <a:pt x="329247" y="149910"/>
                  </a:lnTo>
                  <a:lnTo>
                    <a:pt x="327469" y="149910"/>
                  </a:lnTo>
                  <a:lnTo>
                    <a:pt x="324180" y="152412"/>
                  </a:lnTo>
                  <a:lnTo>
                    <a:pt x="324205" y="147320"/>
                  </a:lnTo>
                  <a:lnTo>
                    <a:pt x="337947" y="143560"/>
                  </a:lnTo>
                  <a:lnTo>
                    <a:pt x="338721" y="143179"/>
                  </a:lnTo>
                  <a:lnTo>
                    <a:pt x="344932" y="139700"/>
                  </a:lnTo>
                  <a:lnTo>
                    <a:pt x="347421" y="139700"/>
                  </a:lnTo>
                  <a:lnTo>
                    <a:pt x="352259" y="137160"/>
                  </a:lnTo>
                  <a:lnTo>
                    <a:pt x="352234" y="139700"/>
                  </a:lnTo>
                  <a:lnTo>
                    <a:pt x="347421" y="140970"/>
                  </a:lnTo>
                  <a:lnTo>
                    <a:pt x="344982" y="143560"/>
                  </a:lnTo>
                  <a:lnTo>
                    <a:pt x="352183" y="143560"/>
                  </a:lnTo>
                  <a:lnTo>
                    <a:pt x="352094" y="188061"/>
                  </a:lnTo>
                  <a:lnTo>
                    <a:pt x="352894" y="190144"/>
                  </a:lnTo>
                  <a:lnTo>
                    <a:pt x="352958" y="190322"/>
                  </a:lnTo>
                  <a:lnTo>
                    <a:pt x="353072" y="189598"/>
                  </a:lnTo>
                  <a:lnTo>
                    <a:pt x="353161" y="187629"/>
                  </a:lnTo>
                  <a:lnTo>
                    <a:pt x="353263" y="185483"/>
                  </a:lnTo>
                  <a:lnTo>
                    <a:pt x="353390" y="181254"/>
                  </a:lnTo>
                  <a:lnTo>
                    <a:pt x="353504" y="175260"/>
                  </a:lnTo>
                  <a:lnTo>
                    <a:pt x="353593" y="173990"/>
                  </a:lnTo>
                  <a:lnTo>
                    <a:pt x="353707" y="172720"/>
                  </a:lnTo>
                  <a:lnTo>
                    <a:pt x="353771" y="171462"/>
                  </a:lnTo>
                  <a:lnTo>
                    <a:pt x="353860" y="158750"/>
                  </a:lnTo>
                  <a:lnTo>
                    <a:pt x="353301" y="158750"/>
                  </a:lnTo>
                  <a:lnTo>
                    <a:pt x="353072" y="156210"/>
                  </a:lnTo>
                  <a:lnTo>
                    <a:pt x="353148" y="155130"/>
                  </a:lnTo>
                  <a:lnTo>
                    <a:pt x="353263" y="153758"/>
                  </a:lnTo>
                  <a:lnTo>
                    <a:pt x="353390" y="149059"/>
                  </a:lnTo>
                  <a:lnTo>
                    <a:pt x="353441" y="140970"/>
                  </a:lnTo>
                  <a:lnTo>
                    <a:pt x="354723" y="140970"/>
                  </a:lnTo>
                  <a:lnTo>
                    <a:pt x="355981" y="139700"/>
                  </a:lnTo>
                  <a:lnTo>
                    <a:pt x="353479" y="139700"/>
                  </a:lnTo>
                  <a:lnTo>
                    <a:pt x="353390" y="136131"/>
                  </a:lnTo>
                  <a:lnTo>
                    <a:pt x="354317" y="136131"/>
                  </a:lnTo>
                  <a:lnTo>
                    <a:pt x="356895" y="133362"/>
                  </a:lnTo>
                  <a:lnTo>
                    <a:pt x="359829" y="133362"/>
                  </a:lnTo>
                  <a:lnTo>
                    <a:pt x="360159" y="136131"/>
                  </a:lnTo>
                  <a:lnTo>
                    <a:pt x="360210" y="136525"/>
                  </a:lnTo>
                  <a:lnTo>
                    <a:pt x="360299" y="137160"/>
                  </a:lnTo>
                  <a:lnTo>
                    <a:pt x="360400" y="130810"/>
                  </a:lnTo>
                  <a:close/>
                </a:path>
                <a:path w="518159" h="383539">
                  <a:moveTo>
                    <a:pt x="366102" y="208153"/>
                  </a:moveTo>
                  <a:lnTo>
                    <a:pt x="364324" y="208407"/>
                  </a:lnTo>
                  <a:lnTo>
                    <a:pt x="365150" y="208407"/>
                  </a:lnTo>
                  <a:lnTo>
                    <a:pt x="366102" y="208153"/>
                  </a:lnTo>
                  <a:close/>
                </a:path>
                <a:path w="518159" h="383539">
                  <a:moveTo>
                    <a:pt x="369455" y="151320"/>
                  </a:moveTo>
                  <a:lnTo>
                    <a:pt x="369265" y="152095"/>
                  </a:lnTo>
                  <a:lnTo>
                    <a:pt x="369316" y="160020"/>
                  </a:lnTo>
                  <a:lnTo>
                    <a:pt x="369430" y="152095"/>
                  </a:lnTo>
                  <a:lnTo>
                    <a:pt x="369455" y="151320"/>
                  </a:lnTo>
                  <a:close/>
                </a:path>
                <a:path w="518159" h="383539">
                  <a:moveTo>
                    <a:pt x="375437" y="228612"/>
                  </a:moveTo>
                  <a:lnTo>
                    <a:pt x="369112" y="228612"/>
                  </a:lnTo>
                  <a:lnTo>
                    <a:pt x="364159" y="229870"/>
                  </a:lnTo>
                  <a:lnTo>
                    <a:pt x="359486" y="229870"/>
                  </a:lnTo>
                  <a:lnTo>
                    <a:pt x="357251" y="231140"/>
                  </a:lnTo>
                  <a:lnTo>
                    <a:pt x="352742" y="232422"/>
                  </a:lnTo>
                  <a:lnTo>
                    <a:pt x="342798" y="236220"/>
                  </a:lnTo>
                  <a:lnTo>
                    <a:pt x="340741" y="236220"/>
                  </a:lnTo>
                  <a:lnTo>
                    <a:pt x="338518" y="237490"/>
                  </a:lnTo>
                  <a:lnTo>
                    <a:pt x="333006" y="237490"/>
                  </a:lnTo>
                  <a:lnTo>
                    <a:pt x="337553" y="238772"/>
                  </a:lnTo>
                  <a:lnTo>
                    <a:pt x="341744" y="237490"/>
                  </a:lnTo>
                  <a:lnTo>
                    <a:pt x="346417" y="237490"/>
                  </a:lnTo>
                  <a:lnTo>
                    <a:pt x="351777" y="236220"/>
                  </a:lnTo>
                  <a:lnTo>
                    <a:pt x="352044" y="236220"/>
                  </a:lnTo>
                  <a:lnTo>
                    <a:pt x="357225" y="232422"/>
                  </a:lnTo>
                  <a:lnTo>
                    <a:pt x="361010" y="231140"/>
                  </a:lnTo>
                  <a:lnTo>
                    <a:pt x="365023" y="231140"/>
                  </a:lnTo>
                  <a:lnTo>
                    <a:pt x="368884" y="229870"/>
                  </a:lnTo>
                  <a:lnTo>
                    <a:pt x="372110" y="229870"/>
                  </a:lnTo>
                  <a:lnTo>
                    <a:pt x="375437" y="228612"/>
                  </a:lnTo>
                  <a:close/>
                </a:path>
                <a:path w="518159" h="383539">
                  <a:moveTo>
                    <a:pt x="376745" y="210921"/>
                  </a:moveTo>
                  <a:lnTo>
                    <a:pt x="376555" y="210921"/>
                  </a:lnTo>
                  <a:lnTo>
                    <a:pt x="365798" y="213372"/>
                  </a:lnTo>
                  <a:lnTo>
                    <a:pt x="365531" y="210921"/>
                  </a:lnTo>
                  <a:lnTo>
                    <a:pt x="365366" y="210921"/>
                  </a:lnTo>
                  <a:lnTo>
                    <a:pt x="365353" y="213398"/>
                  </a:lnTo>
                  <a:lnTo>
                    <a:pt x="365645" y="213398"/>
                  </a:lnTo>
                  <a:lnTo>
                    <a:pt x="365810" y="213398"/>
                  </a:lnTo>
                  <a:lnTo>
                    <a:pt x="370827" y="213398"/>
                  </a:lnTo>
                  <a:lnTo>
                    <a:pt x="371373" y="216001"/>
                  </a:lnTo>
                  <a:lnTo>
                    <a:pt x="371360" y="212140"/>
                  </a:lnTo>
                  <a:lnTo>
                    <a:pt x="371373" y="213398"/>
                  </a:lnTo>
                  <a:lnTo>
                    <a:pt x="374078" y="212140"/>
                  </a:lnTo>
                  <a:lnTo>
                    <a:pt x="376745" y="210921"/>
                  </a:lnTo>
                  <a:close/>
                </a:path>
                <a:path w="518159" h="383539">
                  <a:moveTo>
                    <a:pt x="386930" y="127508"/>
                  </a:moveTo>
                  <a:lnTo>
                    <a:pt x="386308" y="126238"/>
                  </a:lnTo>
                  <a:lnTo>
                    <a:pt x="385927" y="125730"/>
                  </a:lnTo>
                  <a:lnTo>
                    <a:pt x="385318" y="126238"/>
                  </a:lnTo>
                  <a:lnTo>
                    <a:pt x="382130" y="127254"/>
                  </a:lnTo>
                  <a:lnTo>
                    <a:pt x="379691" y="128778"/>
                  </a:lnTo>
                  <a:lnTo>
                    <a:pt x="378193" y="129032"/>
                  </a:lnTo>
                  <a:lnTo>
                    <a:pt x="376948" y="129794"/>
                  </a:lnTo>
                  <a:lnTo>
                    <a:pt x="376796" y="129794"/>
                  </a:lnTo>
                  <a:lnTo>
                    <a:pt x="376593" y="129921"/>
                  </a:lnTo>
                  <a:lnTo>
                    <a:pt x="376593" y="130175"/>
                  </a:lnTo>
                  <a:lnTo>
                    <a:pt x="376567" y="130429"/>
                  </a:lnTo>
                  <a:lnTo>
                    <a:pt x="376796" y="130683"/>
                  </a:lnTo>
                  <a:lnTo>
                    <a:pt x="377050" y="130556"/>
                  </a:lnTo>
                  <a:lnTo>
                    <a:pt x="378726" y="130048"/>
                  </a:lnTo>
                  <a:lnTo>
                    <a:pt x="380428" y="129413"/>
                  </a:lnTo>
                  <a:lnTo>
                    <a:pt x="382016" y="128651"/>
                  </a:lnTo>
                  <a:lnTo>
                    <a:pt x="382841" y="128143"/>
                  </a:lnTo>
                  <a:lnTo>
                    <a:pt x="386930" y="127508"/>
                  </a:lnTo>
                  <a:close/>
                </a:path>
                <a:path w="518159" h="383539">
                  <a:moveTo>
                    <a:pt x="388835" y="160020"/>
                  </a:moveTo>
                  <a:lnTo>
                    <a:pt x="388327" y="158750"/>
                  </a:lnTo>
                  <a:lnTo>
                    <a:pt x="386359" y="158750"/>
                  </a:lnTo>
                  <a:lnTo>
                    <a:pt x="384898" y="160020"/>
                  </a:lnTo>
                  <a:lnTo>
                    <a:pt x="381889" y="160020"/>
                  </a:lnTo>
                  <a:lnTo>
                    <a:pt x="380479" y="162661"/>
                  </a:lnTo>
                  <a:lnTo>
                    <a:pt x="385013" y="162661"/>
                  </a:lnTo>
                  <a:lnTo>
                    <a:pt x="385838" y="160020"/>
                  </a:lnTo>
                  <a:lnTo>
                    <a:pt x="388835" y="160020"/>
                  </a:lnTo>
                  <a:close/>
                </a:path>
                <a:path w="518159" h="383539">
                  <a:moveTo>
                    <a:pt x="393852" y="157607"/>
                  </a:moveTo>
                  <a:lnTo>
                    <a:pt x="393687" y="156845"/>
                  </a:lnTo>
                  <a:lnTo>
                    <a:pt x="393077" y="156845"/>
                  </a:lnTo>
                  <a:lnTo>
                    <a:pt x="392239" y="156972"/>
                  </a:lnTo>
                  <a:lnTo>
                    <a:pt x="390664" y="157607"/>
                  </a:lnTo>
                  <a:lnTo>
                    <a:pt x="390194" y="157607"/>
                  </a:lnTo>
                  <a:lnTo>
                    <a:pt x="389877" y="158242"/>
                  </a:lnTo>
                  <a:lnTo>
                    <a:pt x="390347" y="158623"/>
                  </a:lnTo>
                  <a:lnTo>
                    <a:pt x="390791" y="158877"/>
                  </a:lnTo>
                  <a:lnTo>
                    <a:pt x="391312" y="158623"/>
                  </a:lnTo>
                  <a:lnTo>
                    <a:pt x="391769" y="158496"/>
                  </a:lnTo>
                  <a:lnTo>
                    <a:pt x="392290" y="158242"/>
                  </a:lnTo>
                  <a:lnTo>
                    <a:pt x="392887" y="158242"/>
                  </a:lnTo>
                  <a:lnTo>
                    <a:pt x="393306" y="157861"/>
                  </a:lnTo>
                  <a:lnTo>
                    <a:pt x="393852" y="157607"/>
                  </a:lnTo>
                  <a:close/>
                </a:path>
                <a:path w="518159" h="383539">
                  <a:moveTo>
                    <a:pt x="394246" y="124498"/>
                  </a:moveTo>
                  <a:lnTo>
                    <a:pt x="392442" y="124498"/>
                  </a:lnTo>
                  <a:lnTo>
                    <a:pt x="389610" y="127025"/>
                  </a:lnTo>
                  <a:lnTo>
                    <a:pt x="392061" y="127025"/>
                  </a:lnTo>
                  <a:lnTo>
                    <a:pt x="394246" y="124498"/>
                  </a:lnTo>
                  <a:close/>
                </a:path>
                <a:path w="518159" h="383539">
                  <a:moveTo>
                    <a:pt x="397916" y="156210"/>
                  </a:moveTo>
                  <a:lnTo>
                    <a:pt x="395452" y="156210"/>
                  </a:lnTo>
                  <a:lnTo>
                    <a:pt x="395312" y="158750"/>
                  </a:lnTo>
                  <a:lnTo>
                    <a:pt x="397116" y="158750"/>
                  </a:lnTo>
                  <a:lnTo>
                    <a:pt x="397916" y="156210"/>
                  </a:lnTo>
                  <a:close/>
                </a:path>
                <a:path w="518159" h="383539">
                  <a:moveTo>
                    <a:pt x="421957" y="199021"/>
                  </a:moveTo>
                  <a:lnTo>
                    <a:pt x="421932" y="198285"/>
                  </a:lnTo>
                  <a:lnTo>
                    <a:pt x="421513" y="198285"/>
                  </a:lnTo>
                  <a:lnTo>
                    <a:pt x="415861" y="200431"/>
                  </a:lnTo>
                  <a:lnTo>
                    <a:pt x="415848" y="200279"/>
                  </a:lnTo>
                  <a:lnTo>
                    <a:pt x="415759" y="199682"/>
                  </a:lnTo>
                  <a:lnTo>
                    <a:pt x="415645" y="198894"/>
                  </a:lnTo>
                  <a:lnTo>
                    <a:pt x="415556" y="198285"/>
                  </a:lnTo>
                  <a:lnTo>
                    <a:pt x="415391" y="197586"/>
                  </a:lnTo>
                  <a:lnTo>
                    <a:pt x="415290" y="197167"/>
                  </a:lnTo>
                  <a:lnTo>
                    <a:pt x="415201" y="200685"/>
                  </a:lnTo>
                  <a:lnTo>
                    <a:pt x="414985" y="200761"/>
                  </a:lnTo>
                  <a:lnTo>
                    <a:pt x="415201" y="200761"/>
                  </a:lnTo>
                  <a:lnTo>
                    <a:pt x="415569" y="200761"/>
                  </a:lnTo>
                  <a:lnTo>
                    <a:pt x="415925" y="200761"/>
                  </a:lnTo>
                  <a:lnTo>
                    <a:pt x="421957" y="199021"/>
                  </a:lnTo>
                  <a:close/>
                </a:path>
                <a:path w="518159" h="383539">
                  <a:moveTo>
                    <a:pt x="424738" y="113030"/>
                  </a:moveTo>
                  <a:lnTo>
                    <a:pt x="422224" y="114300"/>
                  </a:lnTo>
                  <a:lnTo>
                    <a:pt x="423430" y="114300"/>
                  </a:lnTo>
                  <a:lnTo>
                    <a:pt x="424738" y="113030"/>
                  </a:lnTo>
                  <a:close/>
                </a:path>
                <a:path w="518159" h="383539">
                  <a:moveTo>
                    <a:pt x="424903" y="105410"/>
                  </a:moveTo>
                  <a:lnTo>
                    <a:pt x="422630" y="105410"/>
                  </a:lnTo>
                  <a:lnTo>
                    <a:pt x="420344" y="107950"/>
                  </a:lnTo>
                  <a:lnTo>
                    <a:pt x="422427" y="107950"/>
                  </a:lnTo>
                  <a:lnTo>
                    <a:pt x="424903" y="105410"/>
                  </a:lnTo>
                  <a:close/>
                </a:path>
                <a:path w="518159" h="383539">
                  <a:moveTo>
                    <a:pt x="425272" y="105410"/>
                  </a:moveTo>
                  <a:lnTo>
                    <a:pt x="424903" y="105410"/>
                  </a:lnTo>
                  <a:lnTo>
                    <a:pt x="424827" y="107251"/>
                  </a:lnTo>
                  <a:lnTo>
                    <a:pt x="424738" y="113030"/>
                  </a:lnTo>
                  <a:lnTo>
                    <a:pt x="424611" y="124663"/>
                  </a:lnTo>
                  <a:lnTo>
                    <a:pt x="424751" y="125793"/>
                  </a:lnTo>
                  <a:lnTo>
                    <a:pt x="424853" y="133362"/>
                  </a:lnTo>
                  <a:lnTo>
                    <a:pt x="424141" y="134620"/>
                  </a:lnTo>
                  <a:lnTo>
                    <a:pt x="424180" y="137985"/>
                  </a:lnTo>
                  <a:lnTo>
                    <a:pt x="424268" y="139700"/>
                  </a:lnTo>
                  <a:lnTo>
                    <a:pt x="424713" y="139700"/>
                  </a:lnTo>
                  <a:lnTo>
                    <a:pt x="424878" y="140970"/>
                  </a:lnTo>
                  <a:lnTo>
                    <a:pt x="425170" y="142913"/>
                  </a:lnTo>
                  <a:lnTo>
                    <a:pt x="425272" y="105410"/>
                  </a:lnTo>
                  <a:close/>
                </a:path>
                <a:path w="518159" h="383539">
                  <a:moveTo>
                    <a:pt x="428396" y="201930"/>
                  </a:moveTo>
                  <a:lnTo>
                    <a:pt x="423011" y="201930"/>
                  </a:lnTo>
                  <a:lnTo>
                    <a:pt x="423164" y="203200"/>
                  </a:lnTo>
                  <a:lnTo>
                    <a:pt x="428396" y="201930"/>
                  </a:lnTo>
                  <a:close/>
                </a:path>
                <a:path w="518159" h="383539">
                  <a:moveTo>
                    <a:pt x="430276" y="196367"/>
                  </a:moveTo>
                  <a:lnTo>
                    <a:pt x="422579" y="198285"/>
                  </a:lnTo>
                  <a:lnTo>
                    <a:pt x="422414" y="198285"/>
                  </a:lnTo>
                  <a:lnTo>
                    <a:pt x="422440" y="198894"/>
                  </a:lnTo>
                  <a:lnTo>
                    <a:pt x="429793" y="196888"/>
                  </a:lnTo>
                  <a:lnTo>
                    <a:pt x="430276" y="196888"/>
                  </a:lnTo>
                  <a:lnTo>
                    <a:pt x="430276" y="196367"/>
                  </a:lnTo>
                  <a:close/>
                </a:path>
                <a:path w="518159" h="383539">
                  <a:moveTo>
                    <a:pt x="433108" y="231140"/>
                  </a:moveTo>
                  <a:lnTo>
                    <a:pt x="428409" y="231140"/>
                  </a:lnTo>
                  <a:lnTo>
                    <a:pt x="426961" y="232410"/>
                  </a:lnTo>
                  <a:lnTo>
                    <a:pt x="431520" y="232410"/>
                  </a:lnTo>
                  <a:lnTo>
                    <a:pt x="433108" y="231140"/>
                  </a:lnTo>
                  <a:close/>
                </a:path>
                <a:path w="518159" h="383539">
                  <a:moveTo>
                    <a:pt x="433120" y="107950"/>
                  </a:moveTo>
                  <a:lnTo>
                    <a:pt x="432168" y="107950"/>
                  </a:lnTo>
                  <a:lnTo>
                    <a:pt x="428904" y="109245"/>
                  </a:lnTo>
                  <a:lnTo>
                    <a:pt x="426161" y="111760"/>
                  </a:lnTo>
                  <a:lnTo>
                    <a:pt x="429983" y="111760"/>
                  </a:lnTo>
                  <a:lnTo>
                    <a:pt x="433120" y="107950"/>
                  </a:lnTo>
                  <a:close/>
                </a:path>
                <a:path w="518159" h="383539">
                  <a:moveTo>
                    <a:pt x="433133" y="190512"/>
                  </a:moveTo>
                  <a:lnTo>
                    <a:pt x="432650" y="190715"/>
                  </a:lnTo>
                  <a:lnTo>
                    <a:pt x="430187" y="191782"/>
                  </a:lnTo>
                  <a:lnTo>
                    <a:pt x="432028" y="191782"/>
                  </a:lnTo>
                  <a:lnTo>
                    <a:pt x="432955" y="190715"/>
                  </a:lnTo>
                  <a:lnTo>
                    <a:pt x="433133" y="190512"/>
                  </a:lnTo>
                  <a:close/>
                </a:path>
                <a:path w="518159" h="383539">
                  <a:moveTo>
                    <a:pt x="437032" y="194678"/>
                  </a:moveTo>
                  <a:lnTo>
                    <a:pt x="436880" y="194678"/>
                  </a:lnTo>
                  <a:lnTo>
                    <a:pt x="430885" y="195592"/>
                  </a:lnTo>
                  <a:lnTo>
                    <a:pt x="430542" y="194678"/>
                  </a:lnTo>
                  <a:lnTo>
                    <a:pt x="430453" y="194437"/>
                  </a:lnTo>
                  <a:lnTo>
                    <a:pt x="430377" y="194043"/>
                  </a:lnTo>
                  <a:lnTo>
                    <a:pt x="430301" y="195681"/>
                  </a:lnTo>
                  <a:lnTo>
                    <a:pt x="429844" y="195745"/>
                  </a:lnTo>
                  <a:lnTo>
                    <a:pt x="430301" y="195745"/>
                  </a:lnTo>
                  <a:lnTo>
                    <a:pt x="430276" y="196367"/>
                  </a:lnTo>
                  <a:lnTo>
                    <a:pt x="432752" y="195745"/>
                  </a:lnTo>
                  <a:lnTo>
                    <a:pt x="437032" y="194678"/>
                  </a:lnTo>
                  <a:close/>
                </a:path>
                <a:path w="518159" h="383539">
                  <a:moveTo>
                    <a:pt x="438492" y="194437"/>
                  </a:moveTo>
                  <a:lnTo>
                    <a:pt x="438010" y="194437"/>
                  </a:lnTo>
                  <a:lnTo>
                    <a:pt x="437261" y="194627"/>
                  </a:lnTo>
                  <a:lnTo>
                    <a:pt x="438492" y="194437"/>
                  </a:lnTo>
                  <a:close/>
                </a:path>
                <a:path w="518159" h="383539">
                  <a:moveTo>
                    <a:pt x="442099" y="105410"/>
                  </a:moveTo>
                  <a:lnTo>
                    <a:pt x="436626" y="105410"/>
                  </a:lnTo>
                  <a:lnTo>
                    <a:pt x="434886" y="107950"/>
                  </a:lnTo>
                  <a:lnTo>
                    <a:pt x="440283" y="107950"/>
                  </a:lnTo>
                  <a:lnTo>
                    <a:pt x="442099" y="105410"/>
                  </a:lnTo>
                  <a:close/>
                </a:path>
                <a:path w="518159" h="383539">
                  <a:moveTo>
                    <a:pt x="444601" y="188061"/>
                  </a:moveTo>
                  <a:lnTo>
                    <a:pt x="444423" y="188061"/>
                  </a:lnTo>
                  <a:lnTo>
                    <a:pt x="444601" y="188061"/>
                  </a:lnTo>
                  <a:close/>
                </a:path>
                <a:path w="518159" h="383539">
                  <a:moveTo>
                    <a:pt x="450011" y="341630"/>
                  </a:moveTo>
                  <a:lnTo>
                    <a:pt x="440880" y="341630"/>
                  </a:lnTo>
                  <a:lnTo>
                    <a:pt x="442048" y="342900"/>
                  </a:lnTo>
                  <a:lnTo>
                    <a:pt x="446011" y="342900"/>
                  </a:lnTo>
                  <a:lnTo>
                    <a:pt x="450011" y="341630"/>
                  </a:lnTo>
                  <a:close/>
                </a:path>
                <a:path w="518159" h="383539">
                  <a:moveTo>
                    <a:pt x="454787" y="236220"/>
                  </a:moveTo>
                  <a:lnTo>
                    <a:pt x="451637" y="236220"/>
                  </a:lnTo>
                  <a:lnTo>
                    <a:pt x="450176" y="237490"/>
                  </a:lnTo>
                  <a:lnTo>
                    <a:pt x="450443" y="237490"/>
                  </a:lnTo>
                  <a:lnTo>
                    <a:pt x="454787" y="236220"/>
                  </a:lnTo>
                  <a:close/>
                </a:path>
                <a:path w="518159" h="383539">
                  <a:moveTo>
                    <a:pt x="457174" y="184150"/>
                  </a:moveTo>
                  <a:lnTo>
                    <a:pt x="454736" y="184150"/>
                  </a:lnTo>
                  <a:lnTo>
                    <a:pt x="452132" y="185483"/>
                  </a:lnTo>
                  <a:lnTo>
                    <a:pt x="444601" y="188061"/>
                  </a:lnTo>
                  <a:lnTo>
                    <a:pt x="444804" y="188061"/>
                  </a:lnTo>
                  <a:lnTo>
                    <a:pt x="457174" y="184150"/>
                  </a:lnTo>
                  <a:close/>
                </a:path>
                <a:path w="518159" h="383539">
                  <a:moveTo>
                    <a:pt x="457238" y="99060"/>
                  </a:moveTo>
                  <a:lnTo>
                    <a:pt x="454977" y="99060"/>
                  </a:lnTo>
                  <a:lnTo>
                    <a:pt x="450824" y="101663"/>
                  </a:lnTo>
                  <a:lnTo>
                    <a:pt x="446608" y="101663"/>
                  </a:lnTo>
                  <a:lnTo>
                    <a:pt x="443674" y="105410"/>
                  </a:lnTo>
                  <a:lnTo>
                    <a:pt x="444868" y="105410"/>
                  </a:lnTo>
                  <a:lnTo>
                    <a:pt x="447306" y="102908"/>
                  </a:lnTo>
                  <a:lnTo>
                    <a:pt x="450088" y="102908"/>
                  </a:lnTo>
                  <a:lnTo>
                    <a:pt x="450913" y="101663"/>
                  </a:lnTo>
                  <a:lnTo>
                    <a:pt x="455688" y="101663"/>
                  </a:lnTo>
                  <a:lnTo>
                    <a:pt x="457238" y="99060"/>
                  </a:lnTo>
                  <a:close/>
                </a:path>
                <a:path w="518159" h="383539">
                  <a:moveTo>
                    <a:pt x="463435" y="96951"/>
                  </a:moveTo>
                  <a:lnTo>
                    <a:pt x="459219" y="99060"/>
                  </a:lnTo>
                  <a:lnTo>
                    <a:pt x="460476" y="99060"/>
                  </a:lnTo>
                  <a:lnTo>
                    <a:pt x="463435" y="96951"/>
                  </a:lnTo>
                  <a:close/>
                </a:path>
                <a:path w="518159" h="383539">
                  <a:moveTo>
                    <a:pt x="463562" y="188061"/>
                  </a:moveTo>
                  <a:lnTo>
                    <a:pt x="458597" y="188061"/>
                  </a:lnTo>
                  <a:lnTo>
                    <a:pt x="458546" y="187629"/>
                  </a:lnTo>
                  <a:lnTo>
                    <a:pt x="458431" y="186690"/>
                  </a:lnTo>
                  <a:lnTo>
                    <a:pt x="458343" y="186093"/>
                  </a:lnTo>
                  <a:lnTo>
                    <a:pt x="458266" y="185483"/>
                  </a:lnTo>
                  <a:lnTo>
                    <a:pt x="458114" y="185483"/>
                  </a:lnTo>
                  <a:lnTo>
                    <a:pt x="458114" y="188061"/>
                  </a:lnTo>
                  <a:lnTo>
                    <a:pt x="458012" y="184150"/>
                  </a:lnTo>
                  <a:lnTo>
                    <a:pt x="457174" y="184150"/>
                  </a:lnTo>
                  <a:lnTo>
                    <a:pt x="457403" y="185483"/>
                  </a:lnTo>
                  <a:lnTo>
                    <a:pt x="457733" y="187629"/>
                  </a:lnTo>
                  <a:lnTo>
                    <a:pt x="457809" y="188061"/>
                  </a:lnTo>
                  <a:lnTo>
                    <a:pt x="446201" y="191782"/>
                  </a:lnTo>
                  <a:lnTo>
                    <a:pt x="445579" y="189598"/>
                  </a:lnTo>
                  <a:lnTo>
                    <a:pt x="445490" y="189280"/>
                  </a:lnTo>
                  <a:lnTo>
                    <a:pt x="445376" y="188899"/>
                  </a:lnTo>
                  <a:lnTo>
                    <a:pt x="445135" y="188061"/>
                  </a:lnTo>
                  <a:lnTo>
                    <a:pt x="444804" y="188061"/>
                  </a:lnTo>
                  <a:lnTo>
                    <a:pt x="444449" y="188175"/>
                  </a:lnTo>
                  <a:lnTo>
                    <a:pt x="444652" y="188899"/>
                  </a:lnTo>
                  <a:lnTo>
                    <a:pt x="444995" y="190144"/>
                  </a:lnTo>
                  <a:lnTo>
                    <a:pt x="445046" y="190322"/>
                  </a:lnTo>
                  <a:lnTo>
                    <a:pt x="445376" y="191782"/>
                  </a:lnTo>
                  <a:lnTo>
                    <a:pt x="442188" y="194437"/>
                  </a:lnTo>
                  <a:lnTo>
                    <a:pt x="445147" y="194437"/>
                  </a:lnTo>
                  <a:lnTo>
                    <a:pt x="450938" y="191782"/>
                  </a:lnTo>
                  <a:lnTo>
                    <a:pt x="451446" y="193840"/>
                  </a:lnTo>
                  <a:lnTo>
                    <a:pt x="451497" y="194043"/>
                  </a:lnTo>
                  <a:lnTo>
                    <a:pt x="451599" y="194437"/>
                  </a:lnTo>
                  <a:lnTo>
                    <a:pt x="451904" y="194437"/>
                  </a:lnTo>
                  <a:lnTo>
                    <a:pt x="451815" y="191782"/>
                  </a:lnTo>
                  <a:lnTo>
                    <a:pt x="451485" y="191782"/>
                  </a:lnTo>
                  <a:lnTo>
                    <a:pt x="463562" y="188061"/>
                  </a:lnTo>
                  <a:close/>
                </a:path>
                <a:path w="518159" h="383539">
                  <a:moveTo>
                    <a:pt x="464273" y="96520"/>
                  </a:moveTo>
                  <a:lnTo>
                    <a:pt x="464032" y="96520"/>
                  </a:lnTo>
                  <a:lnTo>
                    <a:pt x="463435" y="96951"/>
                  </a:lnTo>
                  <a:lnTo>
                    <a:pt x="464273" y="96520"/>
                  </a:lnTo>
                  <a:close/>
                </a:path>
                <a:path w="518159" h="383539">
                  <a:moveTo>
                    <a:pt x="464299" y="136131"/>
                  </a:moveTo>
                  <a:lnTo>
                    <a:pt x="459917" y="136131"/>
                  </a:lnTo>
                  <a:lnTo>
                    <a:pt x="455917" y="137160"/>
                  </a:lnTo>
                  <a:lnTo>
                    <a:pt x="450811" y="139700"/>
                  </a:lnTo>
                  <a:lnTo>
                    <a:pt x="443801" y="140970"/>
                  </a:lnTo>
                  <a:lnTo>
                    <a:pt x="441744" y="143560"/>
                  </a:lnTo>
                  <a:lnTo>
                    <a:pt x="446773" y="143560"/>
                  </a:lnTo>
                  <a:lnTo>
                    <a:pt x="449922" y="140970"/>
                  </a:lnTo>
                  <a:lnTo>
                    <a:pt x="452640" y="139700"/>
                  </a:lnTo>
                  <a:lnTo>
                    <a:pt x="455155" y="139700"/>
                  </a:lnTo>
                  <a:lnTo>
                    <a:pt x="457784" y="137160"/>
                  </a:lnTo>
                  <a:lnTo>
                    <a:pt x="462826" y="137160"/>
                  </a:lnTo>
                  <a:lnTo>
                    <a:pt x="464299" y="136131"/>
                  </a:lnTo>
                  <a:close/>
                </a:path>
                <a:path w="518159" h="383539">
                  <a:moveTo>
                    <a:pt x="464578" y="188061"/>
                  </a:moveTo>
                  <a:lnTo>
                    <a:pt x="463892" y="188061"/>
                  </a:lnTo>
                  <a:lnTo>
                    <a:pt x="464439" y="190144"/>
                  </a:lnTo>
                  <a:lnTo>
                    <a:pt x="464489" y="190322"/>
                  </a:lnTo>
                  <a:lnTo>
                    <a:pt x="464578" y="188061"/>
                  </a:lnTo>
                  <a:close/>
                </a:path>
                <a:path w="518159" h="383539">
                  <a:moveTo>
                    <a:pt x="465416" y="217170"/>
                  </a:moveTo>
                  <a:lnTo>
                    <a:pt x="463956" y="217347"/>
                  </a:lnTo>
                  <a:lnTo>
                    <a:pt x="463892" y="217170"/>
                  </a:lnTo>
                  <a:lnTo>
                    <a:pt x="462762" y="217170"/>
                  </a:lnTo>
                  <a:lnTo>
                    <a:pt x="461949" y="217563"/>
                  </a:lnTo>
                  <a:lnTo>
                    <a:pt x="464045" y="217563"/>
                  </a:lnTo>
                  <a:lnTo>
                    <a:pt x="464312" y="218211"/>
                  </a:lnTo>
                  <a:lnTo>
                    <a:pt x="464413" y="218440"/>
                  </a:lnTo>
                  <a:lnTo>
                    <a:pt x="464769" y="219722"/>
                  </a:lnTo>
                  <a:lnTo>
                    <a:pt x="465226" y="223685"/>
                  </a:lnTo>
                  <a:lnTo>
                    <a:pt x="465378" y="224599"/>
                  </a:lnTo>
                  <a:lnTo>
                    <a:pt x="465416" y="217170"/>
                  </a:lnTo>
                  <a:close/>
                </a:path>
                <a:path w="518159" h="383539">
                  <a:moveTo>
                    <a:pt x="465950" y="217170"/>
                  </a:moveTo>
                  <a:lnTo>
                    <a:pt x="465416" y="217170"/>
                  </a:lnTo>
                  <a:lnTo>
                    <a:pt x="465416" y="218211"/>
                  </a:lnTo>
                  <a:lnTo>
                    <a:pt x="465785" y="217563"/>
                  </a:lnTo>
                  <a:lnTo>
                    <a:pt x="465950" y="217170"/>
                  </a:lnTo>
                  <a:close/>
                </a:path>
                <a:path w="518159" h="383539">
                  <a:moveTo>
                    <a:pt x="466534" y="241312"/>
                  </a:moveTo>
                  <a:lnTo>
                    <a:pt x="459892" y="241312"/>
                  </a:lnTo>
                  <a:lnTo>
                    <a:pt x="457962" y="242570"/>
                  </a:lnTo>
                  <a:lnTo>
                    <a:pt x="452412" y="242570"/>
                  </a:lnTo>
                  <a:lnTo>
                    <a:pt x="451561" y="243840"/>
                  </a:lnTo>
                  <a:lnTo>
                    <a:pt x="450202" y="243840"/>
                  </a:lnTo>
                  <a:lnTo>
                    <a:pt x="448957" y="242570"/>
                  </a:lnTo>
                  <a:lnTo>
                    <a:pt x="448449" y="242570"/>
                  </a:lnTo>
                  <a:lnTo>
                    <a:pt x="447852" y="241312"/>
                  </a:lnTo>
                  <a:lnTo>
                    <a:pt x="447611" y="241312"/>
                  </a:lnTo>
                  <a:lnTo>
                    <a:pt x="447395" y="240030"/>
                  </a:lnTo>
                  <a:lnTo>
                    <a:pt x="446900" y="240030"/>
                  </a:lnTo>
                  <a:lnTo>
                    <a:pt x="446963" y="238772"/>
                  </a:lnTo>
                  <a:lnTo>
                    <a:pt x="447040" y="237490"/>
                  </a:lnTo>
                  <a:lnTo>
                    <a:pt x="445592" y="237490"/>
                  </a:lnTo>
                  <a:lnTo>
                    <a:pt x="445897" y="240030"/>
                  </a:lnTo>
                  <a:lnTo>
                    <a:pt x="446417" y="241312"/>
                  </a:lnTo>
                  <a:lnTo>
                    <a:pt x="449326" y="246380"/>
                  </a:lnTo>
                  <a:lnTo>
                    <a:pt x="450570" y="246380"/>
                  </a:lnTo>
                  <a:lnTo>
                    <a:pt x="452158" y="243840"/>
                  </a:lnTo>
                  <a:lnTo>
                    <a:pt x="456552" y="243840"/>
                  </a:lnTo>
                  <a:lnTo>
                    <a:pt x="458609" y="242570"/>
                  </a:lnTo>
                  <a:lnTo>
                    <a:pt x="464375" y="242570"/>
                  </a:lnTo>
                  <a:lnTo>
                    <a:pt x="466534" y="241312"/>
                  </a:lnTo>
                  <a:close/>
                </a:path>
                <a:path w="518159" h="383539">
                  <a:moveTo>
                    <a:pt x="467245" y="187629"/>
                  </a:moveTo>
                  <a:lnTo>
                    <a:pt x="467093" y="187629"/>
                  </a:lnTo>
                  <a:lnTo>
                    <a:pt x="465518" y="188061"/>
                  </a:lnTo>
                  <a:lnTo>
                    <a:pt x="466572" y="188061"/>
                  </a:lnTo>
                  <a:lnTo>
                    <a:pt x="467245" y="187629"/>
                  </a:lnTo>
                  <a:close/>
                </a:path>
                <a:path w="518159" h="383539">
                  <a:moveTo>
                    <a:pt x="467461" y="136131"/>
                  </a:moveTo>
                  <a:lnTo>
                    <a:pt x="466407" y="134620"/>
                  </a:lnTo>
                  <a:lnTo>
                    <a:pt x="464921" y="134620"/>
                  </a:lnTo>
                  <a:lnTo>
                    <a:pt x="464299" y="136131"/>
                  </a:lnTo>
                  <a:lnTo>
                    <a:pt x="467461" y="136131"/>
                  </a:lnTo>
                  <a:close/>
                </a:path>
                <a:path w="518159" h="383539">
                  <a:moveTo>
                    <a:pt x="469011" y="133362"/>
                  </a:moveTo>
                  <a:lnTo>
                    <a:pt x="468718" y="133362"/>
                  </a:lnTo>
                  <a:lnTo>
                    <a:pt x="466407" y="134620"/>
                  </a:lnTo>
                  <a:lnTo>
                    <a:pt x="467829" y="134620"/>
                  </a:lnTo>
                  <a:lnTo>
                    <a:pt x="469011" y="133362"/>
                  </a:lnTo>
                  <a:close/>
                </a:path>
                <a:path w="518159" h="383539">
                  <a:moveTo>
                    <a:pt x="469696" y="241312"/>
                  </a:moveTo>
                  <a:lnTo>
                    <a:pt x="469239" y="240030"/>
                  </a:lnTo>
                  <a:lnTo>
                    <a:pt x="468757" y="240030"/>
                  </a:lnTo>
                  <a:lnTo>
                    <a:pt x="468477" y="237490"/>
                  </a:lnTo>
                  <a:lnTo>
                    <a:pt x="468426" y="234962"/>
                  </a:lnTo>
                  <a:lnTo>
                    <a:pt x="468845" y="234962"/>
                  </a:lnTo>
                  <a:lnTo>
                    <a:pt x="469049" y="232422"/>
                  </a:lnTo>
                  <a:lnTo>
                    <a:pt x="463207" y="232422"/>
                  </a:lnTo>
                  <a:lnTo>
                    <a:pt x="460159" y="234962"/>
                  </a:lnTo>
                  <a:lnTo>
                    <a:pt x="456031" y="234962"/>
                  </a:lnTo>
                  <a:lnTo>
                    <a:pt x="456158" y="232422"/>
                  </a:lnTo>
                  <a:lnTo>
                    <a:pt x="455904" y="231140"/>
                  </a:lnTo>
                  <a:lnTo>
                    <a:pt x="455726" y="229870"/>
                  </a:lnTo>
                  <a:lnTo>
                    <a:pt x="455371" y="228612"/>
                  </a:lnTo>
                  <a:lnTo>
                    <a:pt x="456679" y="228612"/>
                  </a:lnTo>
                  <a:lnTo>
                    <a:pt x="459994" y="226072"/>
                  </a:lnTo>
                  <a:lnTo>
                    <a:pt x="464654" y="226072"/>
                  </a:lnTo>
                  <a:lnTo>
                    <a:pt x="466877" y="224790"/>
                  </a:lnTo>
                  <a:lnTo>
                    <a:pt x="466153" y="224790"/>
                  </a:lnTo>
                  <a:lnTo>
                    <a:pt x="466318" y="223685"/>
                  </a:lnTo>
                  <a:lnTo>
                    <a:pt x="466102" y="220980"/>
                  </a:lnTo>
                  <a:lnTo>
                    <a:pt x="465912" y="219722"/>
                  </a:lnTo>
                  <a:lnTo>
                    <a:pt x="465493" y="218440"/>
                  </a:lnTo>
                  <a:lnTo>
                    <a:pt x="465416" y="224790"/>
                  </a:lnTo>
                  <a:lnTo>
                    <a:pt x="460908" y="224790"/>
                  </a:lnTo>
                  <a:lnTo>
                    <a:pt x="456057" y="226072"/>
                  </a:lnTo>
                  <a:lnTo>
                    <a:pt x="453936" y="226072"/>
                  </a:lnTo>
                  <a:lnTo>
                    <a:pt x="451548" y="228612"/>
                  </a:lnTo>
                  <a:lnTo>
                    <a:pt x="454088" y="228612"/>
                  </a:lnTo>
                  <a:lnTo>
                    <a:pt x="454875" y="229870"/>
                  </a:lnTo>
                  <a:lnTo>
                    <a:pt x="454507" y="232422"/>
                  </a:lnTo>
                  <a:lnTo>
                    <a:pt x="454901" y="234962"/>
                  </a:lnTo>
                  <a:lnTo>
                    <a:pt x="454787" y="236220"/>
                  </a:lnTo>
                  <a:lnTo>
                    <a:pt x="457669" y="236220"/>
                  </a:lnTo>
                  <a:lnTo>
                    <a:pt x="464794" y="234962"/>
                  </a:lnTo>
                  <a:lnTo>
                    <a:pt x="466991" y="234962"/>
                  </a:lnTo>
                  <a:lnTo>
                    <a:pt x="467525" y="237490"/>
                  </a:lnTo>
                  <a:lnTo>
                    <a:pt x="467575" y="241312"/>
                  </a:lnTo>
                  <a:lnTo>
                    <a:pt x="469696" y="241312"/>
                  </a:lnTo>
                  <a:close/>
                </a:path>
                <a:path w="518159" h="383539">
                  <a:moveTo>
                    <a:pt x="471982" y="86360"/>
                  </a:moveTo>
                  <a:lnTo>
                    <a:pt x="471703" y="86360"/>
                  </a:lnTo>
                  <a:lnTo>
                    <a:pt x="471678" y="103073"/>
                  </a:lnTo>
                  <a:lnTo>
                    <a:pt x="471449" y="105410"/>
                  </a:lnTo>
                  <a:lnTo>
                    <a:pt x="470941" y="107950"/>
                  </a:lnTo>
                  <a:lnTo>
                    <a:pt x="471081" y="107950"/>
                  </a:lnTo>
                  <a:lnTo>
                    <a:pt x="471449" y="109245"/>
                  </a:lnTo>
                  <a:lnTo>
                    <a:pt x="471551" y="111760"/>
                  </a:lnTo>
                  <a:lnTo>
                    <a:pt x="471601" y="113030"/>
                  </a:lnTo>
                  <a:lnTo>
                    <a:pt x="471678" y="104736"/>
                  </a:lnTo>
                  <a:lnTo>
                    <a:pt x="471665" y="124663"/>
                  </a:lnTo>
                  <a:lnTo>
                    <a:pt x="471512" y="125793"/>
                  </a:lnTo>
                  <a:lnTo>
                    <a:pt x="471398" y="130810"/>
                  </a:lnTo>
                  <a:lnTo>
                    <a:pt x="469011" y="133362"/>
                  </a:lnTo>
                  <a:lnTo>
                    <a:pt x="471500" y="133362"/>
                  </a:lnTo>
                  <a:lnTo>
                    <a:pt x="471576" y="134620"/>
                  </a:lnTo>
                  <a:lnTo>
                    <a:pt x="471678" y="136131"/>
                  </a:lnTo>
                  <a:lnTo>
                    <a:pt x="471754" y="137160"/>
                  </a:lnTo>
                  <a:lnTo>
                    <a:pt x="470928" y="139700"/>
                  </a:lnTo>
                  <a:lnTo>
                    <a:pt x="470801" y="151130"/>
                  </a:lnTo>
                  <a:lnTo>
                    <a:pt x="470687" y="152514"/>
                  </a:lnTo>
                  <a:lnTo>
                    <a:pt x="471347" y="152514"/>
                  </a:lnTo>
                  <a:lnTo>
                    <a:pt x="471335" y="156210"/>
                  </a:lnTo>
                  <a:lnTo>
                    <a:pt x="471525" y="156210"/>
                  </a:lnTo>
                  <a:lnTo>
                    <a:pt x="471487" y="158750"/>
                  </a:lnTo>
                  <a:lnTo>
                    <a:pt x="471119" y="160020"/>
                  </a:lnTo>
                  <a:lnTo>
                    <a:pt x="470941" y="162661"/>
                  </a:lnTo>
                  <a:lnTo>
                    <a:pt x="470865" y="165112"/>
                  </a:lnTo>
                  <a:lnTo>
                    <a:pt x="471500" y="166382"/>
                  </a:lnTo>
                  <a:lnTo>
                    <a:pt x="471690" y="167411"/>
                  </a:lnTo>
                  <a:lnTo>
                    <a:pt x="471766" y="167843"/>
                  </a:lnTo>
                  <a:lnTo>
                    <a:pt x="471868" y="168338"/>
                  </a:lnTo>
                  <a:lnTo>
                    <a:pt x="471982" y="86360"/>
                  </a:lnTo>
                  <a:close/>
                </a:path>
                <a:path w="518159" h="383539">
                  <a:moveTo>
                    <a:pt x="476199" y="92837"/>
                  </a:moveTo>
                  <a:lnTo>
                    <a:pt x="472732" y="92837"/>
                  </a:lnTo>
                  <a:lnTo>
                    <a:pt x="472846" y="90170"/>
                  </a:lnTo>
                  <a:lnTo>
                    <a:pt x="472897" y="88595"/>
                  </a:lnTo>
                  <a:lnTo>
                    <a:pt x="472757" y="86360"/>
                  </a:lnTo>
                  <a:lnTo>
                    <a:pt x="471982" y="86360"/>
                  </a:lnTo>
                  <a:lnTo>
                    <a:pt x="471982" y="114160"/>
                  </a:lnTo>
                  <a:lnTo>
                    <a:pt x="472135" y="113030"/>
                  </a:lnTo>
                  <a:lnTo>
                    <a:pt x="472173" y="111760"/>
                  </a:lnTo>
                  <a:lnTo>
                    <a:pt x="472655" y="107950"/>
                  </a:lnTo>
                  <a:lnTo>
                    <a:pt x="472655" y="101663"/>
                  </a:lnTo>
                  <a:lnTo>
                    <a:pt x="472503" y="101663"/>
                  </a:lnTo>
                  <a:lnTo>
                    <a:pt x="472846" y="99060"/>
                  </a:lnTo>
                  <a:lnTo>
                    <a:pt x="472732" y="96951"/>
                  </a:lnTo>
                  <a:lnTo>
                    <a:pt x="472681" y="95250"/>
                  </a:lnTo>
                  <a:lnTo>
                    <a:pt x="473290" y="95250"/>
                  </a:lnTo>
                  <a:lnTo>
                    <a:pt x="476199" y="92837"/>
                  </a:lnTo>
                  <a:close/>
                </a:path>
                <a:path w="518159" h="383539">
                  <a:moveTo>
                    <a:pt x="482549" y="184150"/>
                  </a:moveTo>
                  <a:lnTo>
                    <a:pt x="482473" y="183769"/>
                  </a:lnTo>
                  <a:lnTo>
                    <a:pt x="482371" y="183172"/>
                  </a:lnTo>
                  <a:lnTo>
                    <a:pt x="482320" y="182880"/>
                  </a:lnTo>
                  <a:lnTo>
                    <a:pt x="482206" y="182194"/>
                  </a:lnTo>
                  <a:lnTo>
                    <a:pt x="482117" y="181724"/>
                  </a:lnTo>
                  <a:lnTo>
                    <a:pt x="482015" y="180632"/>
                  </a:lnTo>
                  <a:lnTo>
                    <a:pt x="481990" y="180340"/>
                  </a:lnTo>
                  <a:lnTo>
                    <a:pt x="481558" y="178079"/>
                  </a:lnTo>
                  <a:lnTo>
                    <a:pt x="481520" y="177800"/>
                  </a:lnTo>
                  <a:lnTo>
                    <a:pt x="479132" y="177800"/>
                  </a:lnTo>
                  <a:lnTo>
                    <a:pt x="476669" y="180340"/>
                  </a:lnTo>
                  <a:lnTo>
                    <a:pt x="475894" y="180340"/>
                  </a:lnTo>
                  <a:lnTo>
                    <a:pt x="475767" y="179425"/>
                  </a:lnTo>
                  <a:lnTo>
                    <a:pt x="475729" y="179070"/>
                  </a:lnTo>
                  <a:lnTo>
                    <a:pt x="475602" y="178079"/>
                  </a:lnTo>
                  <a:lnTo>
                    <a:pt x="475500" y="176898"/>
                  </a:lnTo>
                  <a:lnTo>
                    <a:pt x="475437" y="176326"/>
                  </a:lnTo>
                  <a:lnTo>
                    <a:pt x="475348" y="175717"/>
                  </a:lnTo>
                  <a:lnTo>
                    <a:pt x="475284" y="180340"/>
                  </a:lnTo>
                  <a:lnTo>
                    <a:pt x="474840" y="180340"/>
                  </a:lnTo>
                  <a:lnTo>
                    <a:pt x="469620" y="181724"/>
                  </a:lnTo>
                  <a:lnTo>
                    <a:pt x="469785" y="181724"/>
                  </a:lnTo>
                  <a:lnTo>
                    <a:pt x="469849" y="182194"/>
                  </a:lnTo>
                  <a:lnTo>
                    <a:pt x="469963" y="183172"/>
                  </a:lnTo>
                  <a:lnTo>
                    <a:pt x="470077" y="184150"/>
                  </a:lnTo>
                  <a:lnTo>
                    <a:pt x="470369" y="184150"/>
                  </a:lnTo>
                  <a:lnTo>
                    <a:pt x="470585" y="185115"/>
                  </a:lnTo>
                  <a:lnTo>
                    <a:pt x="470560" y="185483"/>
                  </a:lnTo>
                  <a:lnTo>
                    <a:pt x="467347" y="187566"/>
                  </a:lnTo>
                  <a:lnTo>
                    <a:pt x="474853" y="185483"/>
                  </a:lnTo>
                  <a:lnTo>
                    <a:pt x="475081" y="185483"/>
                  </a:lnTo>
                  <a:lnTo>
                    <a:pt x="475183" y="186690"/>
                  </a:lnTo>
                  <a:lnTo>
                    <a:pt x="475297" y="188061"/>
                  </a:lnTo>
                  <a:lnTo>
                    <a:pt x="475551" y="188061"/>
                  </a:lnTo>
                  <a:lnTo>
                    <a:pt x="475602" y="188899"/>
                  </a:lnTo>
                  <a:lnTo>
                    <a:pt x="475576" y="185483"/>
                  </a:lnTo>
                  <a:lnTo>
                    <a:pt x="475284" y="185483"/>
                  </a:lnTo>
                  <a:lnTo>
                    <a:pt x="481761" y="184150"/>
                  </a:lnTo>
                  <a:lnTo>
                    <a:pt x="471322" y="185432"/>
                  </a:lnTo>
                  <a:lnTo>
                    <a:pt x="471055" y="184150"/>
                  </a:lnTo>
                  <a:lnTo>
                    <a:pt x="470662" y="184150"/>
                  </a:lnTo>
                  <a:lnTo>
                    <a:pt x="470636" y="184442"/>
                  </a:lnTo>
                  <a:lnTo>
                    <a:pt x="470573" y="182372"/>
                  </a:lnTo>
                  <a:lnTo>
                    <a:pt x="470458" y="181724"/>
                  </a:lnTo>
                  <a:lnTo>
                    <a:pt x="471525" y="181724"/>
                  </a:lnTo>
                  <a:lnTo>
                    <a:pt x="480250" y="180340"/>
                  </a:lnTo>
                  <a:lnTo>
                    <a:pt x="480974" y="180340"/>
                  </a:lnTo>
                  <a:lnTo>
                    <a:pt x="481838" y="183769"/>
                  </a:lnTo>
                  <a:lnTo>
                    <a:pt x="481939" y="184150"/>
                  </a:lnTo>
                  <a:lnTo>
                    <a:pt x="482549" y="184150"/>
                  </a:lnTo>
                  <a:close/>
                </a:path>
                <a:path w="518159" h="383539">
                  <a:moveTo>
                    <a:pt x="484149" y="81280"/>
                  </a:moveTo>
                  <a:lnTo>
                    <a:pt x="482346" y="82550"/>
                  </a:lnTo>
                  <a:lnTo>
                    <a:pt x="477291" y="82550"/>
                  </a:lnTo>
                  <a:lnTo>
                    <a:pt x="473951" y="86360"/>
                  </a:lnTo>
                  <a:lnTo>
                    <a:pt x="476580" y="86360"/>
                  </a:lnTo>
                  <a:lnTo>
                    <a:pt x="481279" y="83820"/>
                  </a:lnTo>
                  <a:lnTo>
                    <a:pt x="483704" y="82550"/>
                  </a:lnTo>
                  <a:lnTo>
                    <a:pt x="483285" y="83820"/>
                  </a:lnTo>
                  <a:lnTo>
                    <a:pt x="483044" y="86360"/>
                  </a:lnTo>
                  <a:lnTo>
                    <a:pt x="483870" y="86360"/>
                  </a:lnTo>
                  <a:lnTo>
                    <a:pt x="484111" y="88595"/>
                  </a:lnTo>
                  <a:lnTo>
                    <a:pt x="484149" y="81280"/>
                  </a:lnTo>
                  <a:close/>
                </a:path>
                <a:path w="518159" h="383539">
                  <a:moveTo>
                    <a:pt x="486181" y="127025"/>
                  </a:moveTo>
                  <a:lnTo>
                    <a:pt x="484911" y="127025"/>
                  </a:lnTo>
                  <a:lnTo>
                    <a:pt x="484962" y="124498"/>
                  </a:lnTo>
                  <a:lnTo>
                    <a:pt x="484568" y="124498"/>
                  </a:lnTo>
                  <a:lnTo>
                    <a:pt x="484644" y="120650"/>
                  </a:lnTo>
                  <a:lnTo>
                    <a:pt x="485051" y="118110"/>
                  </a:lnTo>
                  <a:lnTo>
                    <a:pt x="484949" y="113030"/>
                  </a:lnTo>
                  <a:lnTo>
                    <a:pt x="484924" y="111760"/>
                  </a:lnTo>
                  <a:lnTo>
                    <a:pt x="485419" y="107950"/>
                  </a:lnTo>
                  <a:lnTo>
                    <a:pt x="485533" y="102743"/>
                  </a:lnTo>
                  <a:lnTo>
                    <a:pt x="484873" y="99060"/>
                  </a:lnTo>
                  <a:lnTo>
                    <a:pt x="484479" y="97790"/>
                  </a:lnTo>
                  <a:lnTo>
                    <a:pt x="484403" y="114160"/>
                  </a:lnTo>
                  <a:lnTo>
                    <a:pt x="484403" y="114300"/>
                  </a:lnTo>
                  <a:lnTo>
                    <a:pt x="484327" y="118110"/>
                  </a:lnTo>
                  <a:lnTo>
                    <a:pt x="484200" y="118110"/>
                  </a:lnTo>
                  <a:lnTo>
                    <a:pt x="484098" y="119380"/>
                  </a:lnTo>
                  <a:lnTo>
                    <a:pt x="483997" y="120650"/>
                  </a:lnTo>
                  <a:lnTo>
                    <a:pt x="483387" y="120650"/>
                  </a:lnTo>
                  <a:lnTo>
                    <a:pt x="483222" y="121920"/>
                  </a:lnTo>
                  <a:lnTo>
                    <a:pt x="483184" y="122212"/>
                  </a:lnTo>
                  <a:lnTo>
                    <a:pt x="483069" y="123190"/>
                  </a:lnTo>
                  <a:lnTo>
                    <a:pt x="483412" y="124498"/>
                  </a:lnTo>
                  <a:lnTo>
                    <a:pt x="483501" y="125793"/>
                  </a:lnTo>
                  <a:lnTo>
                    <a:pt x="483603" y="127025"/>
                  </a:lnTo>
                  <a:lnTo>
                    <a:pt x="482003" y="127025"/>
                  </a:lnTo>
                  <a:lnTo>
                    <a:pt x="481050" y="128270"/>
                  </a:lnTo>
                  <a:lnTo>
                    <a:pt x="478561" y="130810"/>
                  </a:lnTo>
                  <a:lnTo>
                    <a:pt x="472643" y="130810"/>
                  </a:lnTo>
                  <a:lnTo>
                    <a:pt x="472579" y="123190"/>
                  </a:lnTo>
                  <a:lnTo>
                    <a:pt x="472490" y="121920"/>
                  </a:lnTo>
                  <a:lnTo>
                    <a:pt x="472401" y="120650"/>
                  </a:lnTo>
                  <a:lnTo>
                    <a:pt x="472059" y="118110"/>
                  </a:lnTo>
                  <a:lnTo>
                    <a:pt x="472059" y="152514"/>
                  </a:lnTo>
                  <a:lnTo>
                    <a:pt x="472732" y="152514"/>
                  </a:lnTo>
                  <a:lnTo>
                    <a:pt x="472617" y="151320"/>
                  </a:lnTo>
                  <a:lnTo>
                    <a:pt x="472579" y="133362"/>
                  </a:lnTo>
                  <a:lnTo>
                    <a:pt x="476643" y="133362"/>
                  </a:lnTo>
                  <a:lnTo>
                    <a:pt x="479513" y="130810"/>
                  </a:lnTo>
                  <a:lnTo>
                    <a:pt x="481634" y="130810"/>
                  </a:lnTo>
                  <a:lnTo>
                    <a:pt x="483971" y="128270"/>
                  </a:lnTo>
                  <a:lnTo>
                    <a:pt x="484124" y="128270"/>
                  </a:lnTo>
                  <a:lnTo>
                    <a:pt x="484339" y="130810"/>
                  </a:lnTo>
                  <a:lnTo>
                    <a:pt x="484276" y="139700"/>
                  </a:lnTo>
                  <a:lnTo>
                    <a:pt x="483895" y="142913"/>
                  </a:lnTo>
                  <a:lnTo>
                    <a:pt x="483971" y="149059"/>
                  </a:lnTo>
                  <a:lnTo>
                    <a:pt x="484060" y="149910"/>
                  </a:lnTo>
                  <a:lnTo>
                    <a:pt x="483514" y="149910"/>
                  </a:lnTo>
                  <a:lnTo>
                    <a:pt x="483603" y="151130"/>
                  </a:lnTo>
                  <a:lnTo>
                    <a:pt x="483692" y="152514"/>
                  </a:lnTo>
                  <a:lnTo>
                    <a:pt x="483997" y="152514"/>
                  </a:lnTo>
                  <a:lnTo>
                    <a:pt x="484060" y="153162"/>
                  </a:lnTo>
                  <a:lnTo>
                    <a:pt x="484136" y="153936"/>
                  </a:lnTo>
                  <a:lnTo>
                    <a:pt x="484251" y="155130"/>
                  </a:lnTo>
                  <a:lnTo>
                    <a:pt x="484365" y="156210"/>
                  </a:lnTo>
                  <a:lnTo>
                    <a:pt x="483997" y="156210"/>
                  </a:lnTo>
                  <a:lnTo>
                    <a:pt x="484543" y="158750"/>
                  </a:lnTo>
                  <a:lnTo>
                    <a:pt x="483768" y="160020"/>
                  </a:lnTo>
                  <a:lnTo>
                    <a:pt x="484466" y="162661"/>
                  </a:lnTo>
                  <a:lnTo>
                    <a:pt x="484657" y="162661"/>
                  </a:lnTo>
                  <a:lnTo>
                    <a:pt x="484720" y="163283"/>
                  </a:lnTo>
                  <a:lnTo>
                    <a:pt x="484809" y="164084"/>
                  </a:lnTo>
                  <a:lnTo>
                    <a:pt x="484924" y="130810"/>
                  </a:lnTo>
                  <a:lnTo>
                    <a:pt x="484784" y="130810"/>
                  </a:lnTo>
                  <a:lnTo>
                    <a:pt x="484784" y="128270"/>
                  </a:lnTo>
                  <a:lnTo>
                    <a:pt x="486181" y="127025"/>
                  </a:lnTo>
                  <a:close/>
                </a:path>
                <a:path w="518159" h="383539">
                  <a:moveTo>
                    <a:pt x="486816" y="237490"/>
                  </a:moveTo>
                  <a:lnTo>
                    <a:pt x="479031" y="237490"/>
                  </a:lnTo>
                  <a:lnTo>
                    <a:pt x="475742" y="240030"/>
                  </a:lnTo>
                  <a:lnTo>
                    <a:pt x="473773" y="240030"/>
                  </a:lnTo>
                  <a:lnTo>
                    <a:pt x="471614" y="241312"/>
                  </a:lnTo>
                  <a:lnTo>
                    <a:pt x="473240" y="241312"/>
                  </a:lnTo>
                  <a:lnTo>
                    <a:pt x="477786" y="240030"/>
                  </a:lnTo>
                  <a:lnTo>
                    <a:pt x="482231" y="240030"/>
                  </a:lnTo>
                  <a:lnTo>
                    <a:pt x="486816" y="237490"/>
                  </a:lnTo>
                  <a:close/>
                </a:path>
                <a:path w="518159" h="383539">
                  <a:moveTo>
                    <a:pt x="487870" y="181724"/>
                  </a:moveTo>
                  <a:lnTo>
                    <a:pt x="485775" y="181724"/>
                  </a:lnTo>
                  <a:lnTo>
                    <a:pt x="482549" y="184150"/>
                  </a:lnTo>
                  <a:lnTo>
                    <a:pt x="483019" y="184150"/>
                  </a:lnTo>
                  <a:lnTo>
                    <a:pt x="487870" y="181724"/>
                  </a:lnTo>
                  <a:close/>
                </a:path>
                <a:path w="518159" h="383539">
                  <a:moveTo>
                    <a:pt x="488899" y="187629"/>
                  </a:moveTo>
                  <a:lnTo>
                    <a:pt x="488886" y="183769"/>
                  </a:lnTo>
                  <a:lnTo>
                    <a:pt x="488759" y="183172"/>
                  </a:lnTo>
                  <a:lnTo>
                    <a:pt x="488708" y="182880"/>
                  </a:lnTo>
                  <a:lnTo>
                    <a:pt x="488594" y="182372"/>
                  </a:lnTo>
                  <a:lnTo>
                    <a:pt x="488505" y="181914"/>
                  </a:lnTo>
                  <a:lnTo>
                    <a:pt x="488467" y="181724"/>
                  </a:lnTo>
                  <a:lnTo>
                    <a:pt x="488086" y="181724"/>
                  </a:lnTo>
                  <a:lnTo>
                    <a:pt x="488124" y="182067"/>
                  </a:lnTo>
                  <a:lnTo>
                    <a:pt x="488251" y="183172"/>
                  </a:lnTo>
                  <a:lnTo>
                    <a:pt x="488365" y="184150"/>
                  </a:lnTo>
                  <a:lnTo>
                    <a:pt x="488899" y="187629"/>
                  </a:lnTo>
                  <a:close/>
                </a:path>
                <a:path w="518159" h="383539">
                  <a:moveTo>
                    <a:pt x="496912" y="76200"/>
                  </a:moveTo>
                  <a:lnTo>
                    <a:pt x="494753" y="76200"/>
                  </a:lnTo>
                  <a:lnTo>
                    <a:pt x="489686" y="77470"/>
                  </a:lnTo>
                  <a:lnTo>
                    <a:pt x="487464" y="80010"/>
                  </a:lnTo>
                  <a:lnTo>
                    <a:pt x="484149" y="81280"/>
                  </a:lnTo>
                  <a:lnTo>
                    <a:pt x="484149" y="88595"/>
                  </a:lnTo>
                  <a:lnTo>
                    <a:pt x="484530" y="88595"/>
                  </a:lnTo>
                  <a:lnTo>
                    <a:pt x="484530" y="86360"/>
                  </a:lnTo>
                  <a:lnTo>
                    <a:pt x="484974" y="86360"/>
                  </a:lnTo>
                  <a:lnTo>
                    <a:pt x="484822" y="83820"/>
                  </a:lnTo>
                  <a:lnTo>
                    <a:pt x="485038" y="82550"/>
                  </a:lnTo>
                  <a:lnTo>
                    <a:pt x="486994" y="82550"/>
                  </a:lnTo>
                  <a:lnTo>
                    <a:pt x="488594" y="80010"/>
                  </a:lnTo>
                  <a:lnTo>
                    <a:pt x="492785" y="80010"/>
                  </a:lnTo>
                  <a:lnTo>
                    <a:pt x="494728" y="77470"/>
                  </a:lnTo>
                  <a:lnTo>
                    <a:pt x="496912" y="76200"/>
                  </a:lnTo>
                  <a:close/>
                </a:path>
                <a:path w="518159" h="383539">
                  <a:moveTo>
                    <a:pt x="497001" y="76200"/>
                  </a:moveTo>
                  <a:lnTo>
                    <a:pt x="496760" y="77470"/>
                  </a:lnTo>
                  <a:lnTo>
                    <a:pt x="496760" y="82550"/>
                  </a:lnTo>
                  <a:lnTo>
                    <a:pt x="497001" y="82550"/>
                  </a:lnTo>
                  <a:lnTo>
                    <a:pt x="497001" y="76200"/>
                  </a:lnTo>
                  <a:close/>
                </a:path>
                <a:path w="518159" h="383539">
                  <a:moveTo>
                    <a:pt x="503059" y="179070"/>
                  </a:moveTo>
                  <a:lnTo>
                    <a:pt x="502894" y="178079"/>
                  </a:lnTo>
                  <a:lnTo>
                    <a:pt x="502856" y="177800"/>
                  </a:lnTo>
                  <a:lnTo>
                    <a:pt x="502335" y="177800"/>
                  </a:lnTo>
                  <a:lnTo>
                    <a:pt x="502450" y="180340"/>
                  </a:lnTo>
                  <a:lnTo>
                    <a:pt x="502551" y="181724"/>
                  </a:lnTo>
                  <a:lnTo>
                    <a:pt x="502818" y="181724"/>
                  </a:lnTo>
                  <a:lnTo>
                    <a:pt x="502932" y="182880"/>
                  </a:lnTo>
                  <a:lnTo>
                    <a:pt x="503059" y="179070"/>
                  </a:lnTo>
                  <a:close/>
                </a:path>
                <a:path w="518159" h="383539">
                  <a:moveTo>
                    <a:pt x="505104" y="121920"/>
                  </a:moveTo>
                  <a:lnTo>
                    <a:pt x="498068" y="121920"/>
                  </a:lnTo>
                  <a:lnTo>
                    <a:pt x="497751" y="121920"/>
                  </a:lnTo>
                  <a:lnTo>
                    <a:pt x="497738" y="143560"/>
                  </a:lnTo>
                  <a:lnTo>
                    <a:pt x="497408" y="144983"/>
                  </a:lnTo>
                  <a:lnTo>
                    <a:pt x="497370" y="151320"/>
                  </a:lnTo>
                  <a:lnTo>
                    <a:pt x="497243" y="153162"/>
                  </a:lnTo>
                  <a:lnTo>
                    <a:pt x="497166" y="158750"/>
                  </a:lnTo>
                  <a:lnTo>
                    <a:pt x="497293" y="160020"/>
                  </a:lnTo>
                  <a:lnTo>
                    <a:pt x="497446" y="162661"/>
                  </a:lnTo>
                  <a:lnTo>
                    <a:pt x="496862" y="162661"/>
                  </a:lnTo>
                  <a:lnTo>
                    <a:pt x="492633" y="165112"/>
                  </a:lnTo>
                  <a:lnTo>
                    <a:pt x="489585" y="166382"/>
                  </a:lnTo>
                  <a:lnTo>
                    <a:pt x="487019" y="166382"/>
                  </a:lnTo>
                  <a:lnTo>
                    <a:pt x="487083" y="171462"/>
                  </a:lnTo>
                  <a:lnTo>
                    <a:pt x="497293" y="171462"/>
                  </a:lnTo>
                  <a:lnTo>
                    <a:pt x="500468" y="169075"/>
                  </a:lnTo>
                  <a:lnTo>
                    <a:pt x="500684" y="169075"/>
                  </a:lnTo>
                  <a:lnTo>
                    <a:pt x="500735" y="171615"/>
                  </a:lnTo>
                  <a:lnTo>
                    <a:pt x="501154" y="172720"/>
                  </a:lnTo>
                  <a:lnTo>
                    <a:pt x="501154" y="169075"/>
                  </a:lnTo>
                  <a:lnTo>
                    <a:pt x="501154" y="162661"/>
                  </a:lnTo>
                  <a:lnTo>
                    <a:pt x="499275" y="162661"/>
                  </a:lnTo>
                  <a:lnTo>
                    <a:pt x="499021" y="160451"/>
                  </a:lnTo>
                  <a:lnTo>
                    <a:pt x="498983" y="160020"/>
                  </a:lnTo>
                  <a:lnTo>
                    <a:pt x="498741" y="158750"/>
                  </a:lnTo>
                  <a:lnTo>
                    <a:pt x="498411" y="158750"/>
                  </a:lnTo>
                  <a:lnTo>
                    <a:pt x="497624" y="156210"/>
                  </a:lnTo>
                  <a:lnTo>
                    <a:pt x="498665" y="152514"/>
                  </a:lnTo>
                  <a:lnTo>
                    <a:pt x="498576" y="139700"/>
                  </a:lnTo>
                  <a:lnTo>
                    <a:pt x="499275" y="139700"/>
                  </a:lnTo>
                  <a:lnTo>
                    <a:pt x="499160" y="137160"/>
                  </a:lnTo>
                  <a:lnTo>
                    <a:pt x="499097" y="136131"/>
                  </a:lnTo>
                  <a:lnTo>
                    <a:pt x="498970" y="134620"/>
                  </a:lnTo>
                  <a:lnTo>
                    <a:pt x="498246" y="133362"/>
                  </a:lnTo>
                  <a:lnTo>
                    <a:pt x="498170" y="132372"/>
                  </a:lnTo>
                  <a:lnTo>
                    <a:pt x="498068" y="127965"/>
                  </a:lnTo>
                  <a:lnTo>
                    <a:pt x="498221" y="127342"/>
                  </a:lnTo>
                  <a:lnTo>
                    <a:pt x="498246" y="124498"/>
                  </a:lnTo>
                  <a:lnTo>
                    <a:pt x="499770" y="124498"/>
                  </a:lnTo>
                  <a:lnTo>
                    <a:pt x="501383" y="123190"/>
                  </a:lnTo>
                  <a:lnTo>
                    <a:pt x="504545" y="123190"/>
                  </a:lnTo>
                  <a:lnTo>
                    <a:pt x="504977" y="122212"/>
                  </a:lnTo>
                  <a:lnTo>
                    <a:pt x="505104" y="121920"/>
                  </a:lnTo>
                  <a:close/>
                </a:path>
                <a:path w="518159" h="383539">
                  <a:moveTo>
                    <a:pt x="507377" y="224790"/>
                  </a:moveTo>
                  <a:lnTo>
                    <a:pt x="502742" y="224790"/>
                  </a:lnTo>
                  <a:lnTo>
                    <a:pt x="502577" y="223685"/>
                  </a:lnTo>
                  <a:lnTo>
                    <a:pt x="502424" y="223685"/>
                  </a:lnTo>
                  <a:lnTo>
                    <a:pt x="502323" y="217170"/>
                  </a:lnTo>
                  <a:lnTo>
                    <a:pt x="501446" y="217170"/>
                  </a:lnTo>
                  <a:lnTo>
                    <a:pt x="501446" y="224790"/>
                  </a:lnTo>
                  <a:lnTo>
                    <a:pt x="501167" y="224790"/>
                  </a:lnTo>
                  <a:lnTo>
                    <a:pt x="497090" y="226072"/>
                  </a:lnTo>
                  <a:lnTo>
                    <a:pt x="493674" y="226072"/>
                  </a:lnTo>
                  <a:lnTo>
                    <a:pt x="489978" y="228612"/>
                  </a:lnTo>
                  <a:lnTo>
                    <a:pt x="490562" y="228612"/>
                  </a:lnTo>
                  <a:lnTo>
                    <a:pt x="490651" y="229870"/>
                  </a:lnTo>
                  <a:lnTo>
                    <a:pt x="491197" y="231140"/>
                  </a:lnTo>
                  <a:lnTo>
                    <a:pt x="491248" y="236220"/>
                  </a:lnTo>
                  <a:lnTo>
                    <a:pt x="488823" y="236220"/>
                  </a:lnTo>
                  <a:lnTo>
                    <a:pt x="487057" y="237490"/>
                  </a:lnTo>
                  <a:lnTo>
                    <a:pt x="494880" y="237490"/>
                  </a:lnTo>
                  <a:lnTo>
                    <a:pt x="496658" y="236220"/>
                  </a:lnTo>
                  <a:lnTo>
                    <a:pt x="499745" y="236220"/>
                  </a:lnTo>
                  <a:lnTo>
                    <a:pt x="501789" y="234962"/>
                  </a:lnTo>
                  <a:lnTo>
                    <a:pt x="497332" y="234962"/>
                  </a:lnTo>
                  <a:lnTo>
                    <a:pt x="495947" y="236220"/>
                  </a:lnTo>
                  <a:lnTo>
                    <a:pt x="492950" y="236220"/>
                  </a:lnTo>
                  <a:lnTo>
                    <a:pt x="492531" y="232422"/>
                  </a:lnTo>
                  <a:lnTo>
                    <a:pt x="491502" y="229870"/>
                  </a:lnTo>
                  <a:lnTo>
                    <a:pt x="491934" y="228612"/>
                  </a:lnTo>
                  <a:lnTo>
                    <a:pt x="500227" y="226072"/>
                  </a:lnTo>
                  <a:lnTo>
                    <a:pt x="505345" y="226072"/>
                  </a:lnTo>
                  <a:lnTo>
                    <a:pt x="507377" y="224790"/>
                  </a:lnTo>
                  <a:close/>
                </a:path>
                <a:path w="518159" h="383539">
                  <a:moveTo>
                    <a:pt x="507530" y="171462"/>
                  </a:moveTo>
                  <a:lnTo>
                    <a:pt x="502818" y="171462"/>
                  </a:lnTo>
                  <a:lnTo>
                    <a:pt x="502500" y="172720"/>
                  </a:lnTo>
                  <a:lnTo>
                    <a:pt x="501840" y="172720"/>
                  </a:lnTo>
                  <a:lnTo>
                    <a:pt x="501624" y="171615"/>
                  </a:lnTo>
                  <a:lnTo>
                    <a:pt x="501599" y="171462"/>
                  </a:lnTo>
                  <a:lnTo>
                    <a:pt x="501396" y="171462"/>
                  </a:lnTo>
                  <a:lnTo>
                    <a:pt x="501294" y="169926"/>
                  </a:lnTo>
                  <a:lnTo>
                    <a:pt x="501230" y="169075"/>
                  </a:lnTo>
                  <a:lnTo>
                    <a:pt x="501154" y="172720"/>
                  </a:lnTo>
                  <a:lnTo>
                    <a:pt x="498055" y="172720"/>
                  </a:lnTo>
                  <a:lnTo>
                    <a:pt x="495350" y="175260"/>
                  </a:lnTo>
                  <a:lnTo>
                    <a:pt x="490778" y="176631"/>
                  </a:lnTo>
                  <a:lnTo>
                    <a:pt x="487959" y="176631"/>
                  </a:lnTo>
                  <a:lnTo>
                    <a:pt x="487337" y="172720"/>
                  </a:lnTo>
                  <a:lnTo>
                    <a:pt x="487108" y="171615"/>
                  </a:lnTo>
                  <a:lnTo>
                    <a:pt x="487019" y="177800"/>
                  </a:lnTo>
                  <a:lnTo>
                    <a:pt x="488962" y="177800"/>
                  </a:lnTo>
                  <a:lnTo>
                    <a:pt x="492074" y="176631"/>
                  </a:lnTo>
                  <a:lnTo>
                    <a:pt x="494665" y="176631"/>
                  </a:lnTo>
                  <a:lnTo>
                    <a:pt x="494753" y="177495"/>
                  </a:lnTo>
                  <a:lnTo>
                    <a:pt x="494868" y="178079"/>
                  </a:lnTo>
                  <a:lnTo>
                    <a:pt x="495579" y="180340"/>
                  </a:lnTo>
                  <a:lnTo>
                    <a:pt x="489496" y="181724"/>
                  </a:lnTo>
                  <a:lnTo>
                    <a:pt x="490651" y="181724"/>
                  </a:lnTo>
                  <a:lnTo>
                    <a:pt x="498538" y="180340"/>
                  </a:lnTo>
                  <a:lnTo>
                    <a:pt x="498894" y="180340"/>
                  </a:lnTo>
                  <a:lnTo>
                    <a:pt x="500608" y="179070"/>
                  </a:lnTo>
                  <a:lnTo>
                    <a:pt x="502335" y="177800"/>
                  </a:lnTo>
                  <a:lnTo>
                    <a:pt x="499135" y="177800"/>
                  </a:lnTo>
                  <a:lnTo>
                    <a:pt x="496214" y="179070"/>
                  </a:lnTo>
                  <a:lnTo>
                    <a:pt x="496277" y="177800"/>
                  </a:lnTo>
                  <a:lnTo>
                    <a:pt x="495579" y="177800"/>
                  </a:lnTo>
                  <a:lnTo>
                    <a:pt x="495579" y="176631"/>
                  </a:lnTo>
                  <a:lnTo>
                    <a:pt x="495020" y="176631"/>
                  </a:lnTo>
                  <a:lnTo>
                    <a:pt x="503428" y="172720"/>
                  </a:lnTo>
                  <a:lnTo>
                    <a:pt x="507530" y="171462"/>
                  </a:lnTo>
                  <a:close/>
                </a:path>
                <a:path w="518159" h="383539">
                  <a:moveTo>
                    <a:pt x="509104" y="175260"/>
                  </a:moveTo>
                  <a:lnTo>
                    <a:pt x="508787" y="175260"/>
                  </a:lnTo>
                  <a:lnTo>
                    <a:pt x="508495" y="172720"/>
                  </a:lnTo>
                  <a:lnTo>
                    <a:pt x="508203" y="171615"/>
                  </a:lnTo>
                  <a:lnTo>
                    <a:pt x="508165" y="171462"/>
                  </a:lnTo>
                  <a:lnTo>
                    <a:pt x="507580" y="171462"/>
                  </a:lnTo>
                  <a:lnTo>
                    <a:pt x="507822" y="172720"/>
                  </a:lnTo>
                  <a:lnTo>
                    <a:pt x="508228" y="175260"/>
                  </a:lnTo>
                  <a:lnTo>
                    <a:pt x="508304" y="175717"/>
                  </a:lnTo>
                  <a:lnTo>
                    <a:pt x="508406" y="176326"/>
                  </a:lnTo>
                  <a:lnTo>
                    <a:pt x="508457" y="176631"/>
                  </a:lnTo>
                  <a:lnTo>
                    <a:pt x="509066" y="176631"/>
                  </a:lnTo>
                  <a:lnTo>
                    <a:pt x="509104" y="175260"/>
                  </a:lnTo>
                  <a:close/>
                </a:path>
                <a:path w="518159" h="383539">
                  <a:moveTo>
                    <a:pt x="509524" y="184150"/>
                  </a:moveTo>
                  <a:lnTo>
                    <a:pt x="503770" y="184150"/>
                  </a:lnTo>
                  <a:lnTo>
                    <a:pt x="503707" y="183769"/>
                  </a:lnTo>
                  <a:lnTo>
                    <a:pt x="503618" y="183172"/>
                  </a:lnTo>
                  <a:lnTo>
                    <a:pt x="503504" y="182372"/>
                  </a:lnTo>
                  <a:lnTo>
                    <a:pt x="503402" y="181724"/>
                  </a:lnTo>
                  <a:lnTo>
                    <a:pt x="503288" y="180873"/>
                  </a:lnTo>
                  <a:lnTo>
                    <a:pt x="503212" y="180340"/>
                  </a:lnTo>
                  <a:lnTo>
                    <a:pt x="503097" y="179425"/>
                  </a:lnTo>
                  <a:lnTo>
                    <a:pt x="503059" y="184150"/>
                  </a:lnTo>
                  <a:lnTo>
                    <a:pt x="500608" y="184150"/>
                  </a:lnTo>
                  <a:lnTo>
                    <a:pt x="498005" y="185483"/>
                  </a:lnTo>
                  <a:lnTo>
                    <a:pt x="493445" y="185483"/>
                  </a:lnTo>
                  <a:lnTo>
                    <a:pt x="492328" y="188061"/>
                  </a:lnTo>
                  <a:lnTo>
                    <a:pt x="489597" y="188061"/>
                  </a:lnTo>
                  <a:lnTo>
                    <a:pt x="489394" y="186690"/>
                  </a:lnTo>
                  <a:lnTo>
                    <a:pt x="489292" y="186093"/>
                  </a:lnTo>
                  <a:lnTo>
                    <a:pt x="489204" y="185483"/>
                  </a:lnTo>
                  <a:lnTo>
                    <a:pt x="488962" y="184150"/>
                  </a:lnTo>
                  <a:lnTo>
                    <a:pt x="488975" y="188061"/>
                  </a:lnTo>
                  <a:lnTo>
                    <a:pt x="479044" y="188061"/>
                  </a:lnTo>
                  <a:lnTo>
                    <a:pt x="476542" y="190322"/>
                  </a:lnTo>
                  <a:lnTo>
                    <a:pt x="476313" y="190322"/>
                  </a:lnTo>
                  <a:lnTo>
                    <a:pt x="475703" y="186690"/>
                  </a:lnTo>
                  <a:lnTo>
                    <a:pt x="475703" y="190322"/>
                  </a:lnTo>
                  <a:lnTo>
                    <a:pt x="467906" y="190322"/>
                  </a:lnTo>
                  <a:lnTo>
                    <a:pt x="465518" y="191782"/>
                  </a:lnTo>
                  <a:lnTo>
                    <a:pt x="465569" y="190322"/>
                  </a:lnTo>
                  <a:lnTo>
                    <a:pt x="465086" y="190322"/>
                  </a:lnTo>
                  <a:lnTo>
                    <a:pt x="464985" y="189280"/>
                  </a:lnTo>
                  <a:lnTo>
                    <a:pt x="464858" y="188061"/>
                  </a:lnTo>
                  <a:lnTo>
                    <a:pt x="464578" y="188061"/>
                  </a:lnTo>
                  <a:lnTo>
                    <a:pt x="464578" y="191782"/>
                  </a:lnTo>
                  <a:lnTo>
                    <a:pt x="462038" y="191782"/>
                  </a:lnTo>
                  <a:lnTo>
                    <a:pt x="459867" y="194437"/>
                  </a:lnTo>
                  <a:lnTo>
                    <a:pt x="452805" y="194437"/>
                  </a:lnTo>
                  <a:lnTo>
                    <a:pt x="450176" y="196888"/>
                  </a:lnTo>
                  <a:lnTo>
                    <a:pt x="447636" y="196888"/>
                  </a:lnTo>
                  <a:lnTo>
                    <a:pt x="444919" y="198285"/>
                  </a:lnTo>
                  <a:lnTo>
                    <a:pt x="439851" y="198285"/>
                  </a:lnTo>
                  <a:lnTo>
                    <a:pt x="439750" y="196888"/>
                  </a:lnTo>
                  <a:lnTo>
                    <a:pt x="439661" y="195745"/>
                  </a:lnTo>
                  <a:lnTo>
                    <a:pt x="439559" y="194437"/>
                  </a:lnTo>
                  <a:lnTo>
                    <a:pt x="438492" y="194437"/>
                  </a:lnTo>
                  <a:lnTo>
                    <a:pt x="438721" y="195745"/>
                  </a:lnTo>
                  <a:lnTo>
                    <a:pt x="438823" y="196367"/>
                  </a:lnTo>
                  <a:lnTo>
                    <a:pt x="438924" y="196888"/>
                  </a:lnTo>
                  <a:lnTo>
                    <a:pt x="439039" y="197586"/>
                  </a:lnTo>
                  <a:lnTo>
                    <a:pt x="439166" y="198285"/>
                  </a:lnTo>
                  <a:lnTo>
                    <a:pt x="438531" y="198285"/>
                  </a:lnTo>
                  <a:lnTo>
                    <a:pt x="433311" y="200761"/>
                  </a:lnTo>
                  <a:lnTo>
                    <a:pt x="428180" y="203314"/>
                  </a:lnTo>
                  <a:lnTo>
                    <a:pt x="423011" y="203314"/>
                  </a:lnTo>
                  <a:lnTo>
                    <a:pt x="422948" y="201930"/>
                  </a:lnTo>
                  <a:lnTo>
                    <a:pt x="422884" y="200761"/>
                  </a:lnTo>
                  <a:lnTo>
                    <a:pt x="422529" y="200761"/>
                  </a:lnTo>
                  <a:lnTo>
                    <a:pt x="422440" y="198894"/>
                  </a:lnTo>
                  <a:lnTo>
                    <a:pt x="422351" y="203314"/>
                  </a:lnTo>
                  <a:lnTo>
                    <a:pt x="420509" y="204762"/>
                  </a:lnTo>
                  <a:lnTo>
                    <a:pt x="416166" y="204762"/>
                  </a:lnTo>
                  <a:lnTo>
                    <a:pt x="409409" y="207022"/>
                  </a:lnTo>
                  <a:lnTo>
                    <a:pt x="409308" y="204762"/>
                  </a:lnTo>
                  <a:lnTo>
                    <a:pt x="409206" y="204076"/>
                  </a:lnTo>
                  <a:lnTo>
                    <a:pt x="409105" y="203504"/>
                  </a:lnTo>
                  <a:lnTo>
                    <a:pt x="409067" y="203314"/>
                  </a:lnTo>
                  <a:lnTo>
                    <a:pt x="408254" y="203314"/>
                  </a:lnTo>
                  <a:lnTo>
                    <a:pt x="408978" y="203047"/>
                  </a:lnTo>
                  <a:lnTo>
                    <a:pt x="409054" y="203200"/>
                  </a:lnTo>
                  <a:lnTo>
                    <a:pt x="422338" y="203200"/>
                  </a:lnTo>
                  <a:lnTo>
                    <a:pt x="422351" y="198920"/>
                  </a:lnTo>
                  <a:lnTo>
                    <a:pt x="421957" y="199021"/>
                  </a:lnTo>
                  <a:lnTo>
                    <a:pt x="422033" y="200761"/>
                  </a:lnTo>
                  <a:lnTo>
                    <a:pt x="422198" y="200761"/>
                  </a:lnTo>
                  <a:lnTo>
                    <a:pt x="422275" y="201930"/>
                  </a:lnTo>
                  <a:lnTo>
                    <a:pt x="411899" y="201930"/>
                  </a:lnTo>
                  <a:lnTo>
                    <a:pt x="414985" y="200761"/>
                  </a:lnTo>
                  <a:lnTo>
                    <a:pt x="414731" y="200761"/>
                  </a:lnTo>
                  <a:lnTo>
                    <a:pt x="408965" y="201930"/>
                  </a:lnTo>
                  <a:lnTo>
                    <a:pt x="408533" y="201930"/>
                  </a:lnTo>
                  <a:lnTo>
                    <a:pt x="402666" y="203212"/>
                  </a:lnTo>
                  <a:lnTo>
                    <a:pt x="401993" y="200761"/>
                  </a:lnTo>
                  <a:lnTo>
                    <a:pt x="401789" y="200761"/>
                  </a:lnTo>
                  <a:lnTo>
                    <a:pt x="403199" y="200279"/>
                  </a:lnTo>
                  <a:lnTo>
                    <a:pt x="409651" y="198285"/>
                  </a:lnTo>
                  <a:lnTo>
                    <a:pt x="414362" y="196888"/>
                  </a:lnTo>
                  <a:lnTo>
                    <a:pt x="414896" y="198285"/>
                  </a:lnTo>
                  <a:lnTo>
                    <a:pt x="415048" y="198285"/>
                  </a:lnTo>
                  <a:lnTo>
                    <a:pt x="415086" y="198894"/>
                  </a:lnTo>
                  <a:lnTo>
                    <a:pt x="415201" y="195745"/>
                  </a:lnTo>
                  <a:lnTo>
                    <a:pt x="415201" y="196888"/>
                  </a:lnTo>
                  <a:lnTo>
                    <a:pt x="416191" y="196888"/>
                  </a:lnTo>
                  <a:lnTo>
                    <a:pt x="419150" y="195745"/>
                  </a:lnTo>
                  <a:lnTo>
                    <a:pt x="422554" y="194437"/>
                  </a:lnTo>
                  <a:lnTo>
                    <a:pt x="422808" y="194437"/>
                  </a:lnTo>
                  <a:lnTo>
                    <a:pt x="429425" y="191782"/>
                  </a:lnTo>
                  <a:lnTo>
                    <a:pt x="429552" y="194437"/>
                  </a:lnTo>
                  <a:lnTo>
                    <a:pt x="430237" y="194437"/>
                  </a:lnTo>
                  <a:lnTo>
                    <a:pt x="430187" y="191782"/>
                  </a:lnTo>
                  <a:lnTo>
                    <a:pt x="429933" y="191782"/>
                  </a:lnTo>
                  <a:lnTo>
                    <a:pt x="429641" y="190715"/>
                  </a:lnTo>
                  <a:lnTo>
                    <a:pt x="429577" y="190512"/>
                  </a:lnTo>
                  <a:lnTo>
                    <a:pt x="429209" y="190715"/>
                  </a:lnTo>
                  <a:lnTo>
                    <a:pt x="427278" y="191782"/>
                  </a:lnTo>
                  <a:lnTo>
                    <a:pt x="422795" y="194322"/>
                  </a:lnTo>
                  <a:lnTo>
                    <a:pt x="422681" y="193116"/>
                  </a:lnTo>
                  <a:lnTo>
                    <a:pt x="422567" y="191782"/>
                  </a:lnTo>
                  <a:lnTo>
                    <a:pt x="422503" y="190322"/>
                  </a:lnTo>
                  <a:lnTo>
                    <a:pt x="423938" y="190322"/>
                  </a:lnTo>
                  <a:lnTo>
                    <a:pt x="428383" y="188061"/>
                  </a:lnTo>
                  <a:lnTo>
                    <a:pt x="433197" y="188061"/>
                  </a:lnTo>
                  <a:lnTo>
                    <a:pt x="437832" y="185483"/>
                  </a:lnTo>
                  <a:lnTo>
                    <a:pt x="437972" y="186093"/>
                  </a:lnTo>
                  <a:lnTo>
                    <a:pt x="438073" y="188061"/>
                  </a:lnTo>
                  <a:lnTo>
                    <a:pt x="438404" y="188061"/>
                  </a:lnTo>
                  <a:lnTo>
                    <a:pt x="438340" y="189280"/>
                  </a:lnTo>
                  <a:lnTo>
                    <a:pt x="435546" y="190322"/>
                  </a:lnTo>
                  <a:lnTo>
                    <a:pt x="439204" y="190322"/>
                  </a:lnTo>
                  <a:lnTo>
                    <a:pt x="439153" y="189280"/>
                  </a:lnTo>
                  <a:lnTo>
                    <a:pt x="443992" y="188061"/>
                  </a:lnTo>
                  <a:lnTo>
                    <a:pt x="442239" y="188061"/>
                  </a:lnTo>
                  <a:lnTo>
                    <a:pt x="439127" y="189242"/>
                  </a:lnTo>
                  <a:lnTo>
                    <a:pt x="439039" y="188899"/>
                  </a:lnTo>
                  <a:lnTo>
                    <a:pt x="438873" y="188061"/>
                  </a:lnTo>
                  <a:lnTo>
                    <a:pt x="438810" y="187629"/>
                  </a:lnTo>
                  <a:lnTo>
                    <a:pt x="438696" y="186690"/>
                  </a:lnTo>
                  <a:lnTo>
                    <a:pt x="438619" y="186093"/>
                  </a:lnTo>
                  <a:lnTo>
                    <a:pt x="438543" y="185483"/>
                  </a:lnTo>
                  <a:lnTo>
                    <a:pt x="440258" y="185483"/>
                  </a:lnTo>
                  <a:lnTo>
                    <a:pt x="441172" y="184150"/>
                  </a:lnTo>
                  <a:lnTo>
                    <a:pt x="446455" y="184150"/>
                  </a:lnTo>
                  <a:lnTo>
                    <a:pt x="449503" y="181724"/>
                  </a:lnTo>
                  <a:lnTo>
                    <a:pt x="449643" y="181724"/>
                  </a:lnTo>
                  <a:lnTo>
                    <a:pt x="449694" y="182372"/>
                  </a:lnTo>
                  <a:lnTo>
                    <a:pt x="449821" y="184150"/>
                  </a:lnTo>
                  <a:lnTo>
                    <a:pt x="450367" y="185483"/>
                  </a:lnTo>
                  <a:lnTo>
                    <a:pt x="450938" y="185483"/>
                  </a:lnTo>
                  <a:lnTo>
                    <a:pt x="450545" y="184150"/>
                  </a:lnTo>
                  <a:lnTo>
                    <a:pt x="450342" y="184150"/>
                  </a:lnTo>
                  <a:lnTo>
                    <a:pt x="450240" y="182880"/>
                  </a:lnTo>
                  <a:lnTo>
                    <a:pt x="450151" y="181724"/>
                  </a:lnTo>
                  <a:lnTo>
                    <a:pt x="454152" y="181724"/>
                  </a:lnTo>
                  <a:lnTo>
                    <a:pt x="458241" y="180340"/>
                  </a:lnTo>
                  <a:lnTo>
                    <a:pt x="458406" y="180340"/>
                  </a:lnTo>
                  <a:lnTo>
                    <a:pt x="460590" y="177800"/>
                  </a:lnTo>
                  <a:lnTo>
                    <a:pt x="462559" y="177800"/>
                  </a:lnTo>
                  <a:lnTo>
                    <a:pt x="462584" y="178079"/>
                  </a:lnTo>
                  <a:lnTo>
                    <a:pt x="462699" y="179070"/>
                  </a:lnTo>
                  <a:lnTo>
                    <a:pt x="462737" y="179425"/>
                  </a:lnTo>
                  <a:lnTo>
                    <a:pt x="462851" y="180340"/>
                  </a:lnTo>
                  <a:lnTo>
                    <a:pt x="462953" y="181254"/>
                  </a:lnTo>
                  <a:lnTo>
                    <a:pt x="463067" y="182194"/>
                  </a:lnTo>
                  <a:lnTo>
                    <a:pt x="463181" y="183172"/>
                  </a:lnTo>
                  <a:lnTo>
                    <a:pt x="463296" y="184150"/>
                  </a:lnTo>
                  <a:lnTo>
                    <a:pt x="468795" y="181724"/>
                  </a:lnTo>
                  <a:lnTo>
                    <a:pt x="463664" y="181724"/>
                  </a:lnTo>
                  <a:lnTo>
                    <a:pt x="463105" y="178079"/>
                  </a:lnTo>
                  <a:lnTo>
                    <a:pt x="463067" y="177800"/>
                  </a:lnTo>
                  <a:lnTo>
                    <a:pt x="473646" y="175260"/>
                  </a:lnTo>
                  <a:lnTo>
                    <a:pt x="474599" y="175260"/>
                  </a:lnTo>
                  <a:lnTo>
                    <a:pt x="474662" y="175717"/>
                  </a:lnTo>
                  <a:lnTo>
                    <a:pt x="474764" y="176326"/>
                  </a:lnTo>
                  <a:lnTo>
                    <a:pt x="474865" y="176898"/>
                  </a:lnTo>
                  <a:lnTo>
                    <a:pt x="474954" y="177495"/>
                  </a:lnTo>
                  <a:lnTo>
                    <a:pt x="475043" y="178079"/>
                  </a:lnTo>
                  <a:lnTo>
                    <a:pt x="475145" y="179070"/>
                  </a:lnTo>
                  <a:lnTo>
                    <a:pt x="475221" y="175260"/>
                  </a:lnTo>
                  <a:lnTo>
                    <a:pt x="482168" y="175260"/>
                  </a:lnTo>
                  <a:lnTo>
                    <a:pt x="484111" y="172720"/>
                  </a:lnTo>
                  <a:lnTo>
                    <a:pt x="486105" y="172720"/>
                  </a:lnTo>
                  <a:lnTo>
                    <a:pt x="486219" y="173990"/>
                  </a:lnTo>
                  <a:lnTo>
                    <a:pt x="486333" y="175260"/>
                  </a:lnTo>
                  <a:lnTo>
                    <a:pt x="486930" y="177495"/>
                  </a:lnTo>
                  <a:lnTo>
                    <a:pt x="487019" y="166382"/>
                  </a:lnTo>
                  <a:lnTo>
                    <a:pt x="485965" y="166382"/>
                  </a:lnTo>
                  <a:lnTo>
                    <a:pt x="485889" y="158750"/>
                  </a:lnTo>
                  <a:lnTo>
                    <a:pt x="486079" y="158750"/>
                  </a:lnTo>
                  <a:lnTo>
                    <a:pt x="486067" y="156210"/>
                  </a:lnTo>
                  <a:lnTo>
                    <a:pt x="485813" y="156210"/>
                  </a:lnTo>
                  <a:lnTo>
                    <a:pt x="485368" y="153936"/>
                  </a:lnTo>
                  <a:lnTo>
                    <a:pt x="485292" y="153530"/>
                  </a:lnTo>
                  <a:lnTo>
                    <a:pt x="485216" y="153162"/>
                  </a:lnTo>
                  <a:lnTo>
                    <a:pt x="485089" y="152514"/>
                  </a:lnTo>
                  <a:lnTo>
                    <a:pt x="485267" y="152514"/>
                  </a:lnTo>
                  <a:lnTo>
                    <a:pt x="485292" y="149910"/>
                  </a:lnTo>
                  <a:lnTo>
                    <a:pt x="485889" y="149910"/>
                  </a:lnTo>
                  <a:lnTo>
                    <a:pt x="485990" y="147320"/>
                  </a:lnTo>
                  <a:lnTo>
                    <a:pt x="486130" y="146596"/>
                  </a:lnTo>
                  <a:lnTo>
                    <a:pt x="486244" y="146050"/>
                  </a:lnTo>
                  <a:lnTo>
                    <a:pt x="485317" y="143560"/>
                  </a:lnTo>
                  <a:lnTo>
                    <a:pt x="485444" y="139700"/>
                  </a:lnTo>
                  <a:lnTo>
                    <a:pt x="485902" y="139700"/>
                  </a:lnTo>
                  <a:lnTo>
                    <a:pt x="486016" y="134620"/>
                  </a:lnTo>
                  <a:lnTo>
                    <a:pt x="485584" y="133819"/>
                  </a:lnTo>
                  <a:lnTo>
                    <a:pt x="485457" y="133578"/>
                  </a:lnTo>
                  <a:lnTo>
                    <a:pt x="485343" y="133362"/>
                  </a:lnTo>
                  <a:lnTo>
                    <a:pt x="484974" y="131114"/>
                  </a:lnTo>
                  <a:lnTo>
                    <a:pt x="484924" y="165112"/>
                  </a:lnTo>
                  <a:lnTo>
                    <a:pt x="484606" y="165112"/>
                  </a:lnTo>
                  <a:lnTo>
                    <a:pt x="484555" y="166382"/>
                  </a:lnTo>
                  <a:lnTo>
                    <a:pt x="483628" y="169075"/>
                  </a:lnTo>
                  <a:lnTo>
                    <a:pt x="473278" y="169075"/>
                  </a:lnTo>
                  <a:lnTo>
                    <a:pt x="473163" y="164884"/>
                  </a:lnTo>
                  <a:lnTo>
                    <a:pt x="473036" y="164084"/>
                  </a:lnTo>
                  <a:lnTo>
                    <a:pt x="472909" y="163283"/>
                  </a:lnTo>
                  <a:lnTo>
                    <a:pt x="472821" y="162661"/>
                  </a:lnTo>
                  <a:lnTo>
                    <a:pt x="472706" y="160451"/>
                  </a:lnTo>
                  <a:lnTo>
                    <a:pt x="472694" y="160020"/>
                  </a:lnTo>
                  <a:lnTo>
                    <a:pt x="472579" y="158750"/>
                  </a:lnTo>
                  <a:lnTo>
                    <a:pt x="472465" y="156210"/>
                  </a:lnTo>
                  <a:lnTo>
                    <a:pt x="472173" y="153936"/>
                  </a:lnTo>
                  <a:lnTo>
                    <a:pt x="472059" y="152514"/>
                  </a:lnTo>
                  <a:lnTo>
                    <a:pt x="471982" y="153162"/>
                  </a:lnTo>
                  <a:lnTo>
                    <a:pt x="471868" y="168338"/>
                  </a:lnTo>
                  <a:lnTo>
                    <a:pt x="472008" y="169075"/>
                  </a:lnTo>
                  <a:lnTo>
                    <a:pt x="471805" y="169075"/>
                  </a:lnTo>
                  <a:lnTo>
                    <a:pt x="471830" y="171462"/>
                  </a:lnTo>
                  <a:lnTo>
                    <a:pt x="465442" y="171462"/>
                  </a:lnTo>
                  <a:lnTo>
                    <a:pt x="461238" y="172720"/>
                  </a:lnTo>
                  <a:lnTo>
                    <a:pt x="459181" y="172720"/>
                  </a:lnTo>
                  <a:lnTo>
                    <a:pt x="453745" y="175260"/>
                  </a:lnTo>
                  <a:lnTo>
                    <a:pt x="450088" y="176631"/>
                  </a:lnTo>
                  <a:lnTo>
                    <a:pt x="446849" y="177800"/>
                  </a:lnTo>
                  <a:lnTo>
                    <a:pt x="444652" y="177800"/>
                  </a:lnTo>
                  <a:lnTo>
                    <a:pt x="441401" y="180340"/>
                  </a:lnTo>
                  <a:lnTo>
                    <a:pt x="440397" y="181724"/>
                  </a:lnTo>
                  <a:lnTo>
                    <a:pt x="435330" y="181724"/>
                  </a:lnTo>
                  <a:lnTo>
                    <a:pt x="430415" y="184150"/>
                  </a:lnTo>
                  <a:lnTo>
                    <a:pt x="425691" y="184150"/>
                  </a:lnTo>
                  <a:lnTo>
                    <a:pt x="425564" y="177495"/>
                  </a:lnTo>
                  <a:lnTo>
                    <a:pt x="425462" y="176326"/>
                  </a:lnTo>
                  <a:lnTo>
                    <a:pt x="425373" y="175260"/>
                  </a:lnTo>
                  <a:lnTo>
                    <a:pt x="424764" y="172720"/>
                  </a:lnTo>
                  <a:lnTo>
                    <a:pt x="425221" y="171615"/>
                  </a:lnTo>
                  <a:lnTo>
                    <a:pt x="425284" y="171462"/>
                  </a:lnTo>
                  <a:lnTo>
                    <a:pt x="425945" y="171462"/>
                  </a:lnTo>
                  <a:lnTo>
                    <a:pt x="426021" y="170815"/>
                  </a:lnTo>
                  <a:lnTo>
                    <a:pt x="426123" y="169926"/>
                  </a:lnTo>
                  <a:lnTo>
                    <a:pt x="426237" y="168338"/>
                  </a:lnTo>
                  <a:lnTo>
                    <a:pt x="426351" y="162661"/>
                  </a:lnTo>
                  <a:lnTo>
                    <a:pt x="426440" y="158750"/>
                  </a:lnTo>
                  <a:lnTo>
                    <a:pt x="425869" y="156210"/>
                  </a:lnTo>
                  <a:lnTo>
                    <a:pt x="425754" y="152514"/>
                  </a:lnTo>
                  <a:lnTo>
                    <a:pt x="426110" y="152514"/>
                  </a:lnTo>
                  <a:lnTo>
                    <a:pt x="426008" y="151130"/>
                  </a:lnTo>
                  <a:lnTo>
                    <a:pt x="425907" y="149910"/>
                  </a:lnTo>
                  <a:lnTo>
                    <a:pt x="426999" y="149326"/>
                  </a:lnTo>
                  <a:lnTo>
                    <a:pt x="433654" y="146050"/>
                  </a:lnTo>
                  <a:lnTo>
                    <a:pt x="435838" y="146050"/>
                  </a:lnTo>
                  <a:lnTo>
                    <a:pt x="438226" y="143560"/>
                  </a:lnTo>
                  <a:lnTo>
                    <a:pt x="433844" y="143560"/>
                  </a:lnTo>
                  <a:lnTo>
                    <a:pt x="431165" y="146050"/>
                  </a:lnTo>
                  <a:lnTo>
                    <a:pt x="426034" y="146050"/>
                  </a:lnTo>
                  <a:lnTo>
                    <a:pt x="426123" y="144983"/>
                  </a:lnTo>
                  <a:lnTo>
                    <a:pt x="426237" y="143560"/>
                  </a:lnTo>
                  <a:lnTo>
                    <a:pt x="426364" y="139242"/>
                  </a:lnTo>
                  <a:lnTo>
                    <a:pt x="425983" y="137160"/>
                  </a:lnTo>
                  <a:lnTo>
                    <a:pt x="425958" y="111760"/>
                  </a:lnTo>
                  <a:lnTo>
                    <a:pt x="426161" y="111760"/>
                  </a:lnTo>
                  <a:lnTo>
                    <a:pt x="426135" y="105410"/>
                  </a:lnTo>
                  <a:lnTo>
                    <a:pt x="428739" y="105410"/>
                  </a:lnTo>
                  <a:lnTo>
                    <a:pt x="431012" y="102908"/>
                  </a:lnTo>
                  <a:lnTo>
                    <a:pt x="433489" y="102908"/>
                  </a:lnTo>
                  <a:lnTo>
                    <a:pt x="434301" y="101663"/>
                  </a:lnTo>
                  <a:lnTo>
                    <a:pt x="438823" y="101663"/>
                  </a:lnTo>
                  <a:lnTo>
                    <a:pt x="441121" y="99060"/>
                  </a:lnTo>
                  <a:lnTo>
                    <a:pt x="446697" y="99060"/>
                  </a:lnTo>
                  <a:lnTo>
                    <a:pt x="449884" y="96520"/>
                  </a:lnTo>
                  <a:lnTo>
                    <a:pt x="452691" y="95250"/>
                  </a:lnTo>
                  <a:lnTo>
                    <a:pt x="458990" y="95250"/>
                  </a:lnTo>
                  <a:lnTo>
                    <a:pt x="461746" y="92837"/>
                  </a:lnTo>
                  <a:lnTo>
                    <a:pt x="462267" y="92316"/>
                  </a:lnTo>
                  <a:lnTo>
                    <a:pt x="464261" y="90170"/>
                  </a:lnTo>
                  <a:lnTo>
                    <a:pt x="466813" y="89115"/>
                  </a:lnTo>
                  <a:lnTo>
                    <a:pt x="470954" y="89115"/>
                  </a:lnTo>
                  <a:lnTo>
                    <a:pt x="470928" y="92837"/>
                  </a:lnTo>
                  <a:lnTo>
                    <a:pt x="471119" y="92837"/>
                  </a:lnTo>
                  <a:lnTo>
                    <a:pt x="468426" y="95250"/>
                  </a:lnTo>
                  <a:lnTo>
                    <a:pt x="466813" y="95250"/>
                  </a:lnTo>
                  <a:lnTo>
                    <a:pt x="464273" y="96520"/>
                  </a:lnTo>
                  <a:lnTo>
                    <a:pt x="468172" y="96520"/>
                  </a:lnTo>
                  <a:lnTo>
                    <a:pt x="469201" y="95250"/>
                  </a:lnTo>
                  <a:lnTo>
                    <a:pt x="471195" y="95250"/>
                  </a:lnTo>
                  <a:lnTo>
                    <a:pt x="471119" y="99060"/>
                  </a:lnTo>
                  <a:lnTo>
                    <a:pt x="471258" y="101663"/>
                  </a:lnTo>
                  <a:lnTo>
                    <a:pt x="471652" y="102743"/>
                  </a:lnTo>
                  <a:lnTo>
                    <a:pt x="471703" y="86360"/>
                  </a:lnTo>
                  <a:lnTo>
                    <a:pt x="469011" y="86360"/>
                  </a:lnTo>
                  <a:lnTo>
                    <a:pt x="465366" y="89115"/>
                  </a:lnTo>
                  <a:lnTo>
                    <a:pt x="462254" y="89115"/>
                  </a:lnTo>
                  <a:lnTo>
                    <a:pt x="456971" y="92837"/>
                  </a:lnTo>
                  <a:lnTo>
                    <a:pt x="452424" y="92837"/>
                  </a:lnTo>
                  <a:lnTo>
                    <a:pt x="451853" y="95250"/>
                  </a:lnTo>
                  <a:lnTo>
                    <a:pt x="449986" y="95250"/>
                  </a:lnTo>
                  <a:lnTo>
                    <a:pt x="444779" y="96520"/>
                  </a:lnTo>
                  <a:lnTo>
                    <a:pt x="442175" y="96520"/>
                  </a:lnTo>
                  <a:lnTo>
                    <a:pt x="438175" y="99060"/>
                  </a:lnTo>
                  <a:lnTo>
                    <a:pt x="433768" y="99060"/>
                  </a:lnTo>
                  <a:lnTo>
                    <a:pt x="429895" y="101663"/>
                  </a:lnTo>
                  <a:lnTo>
                    <a:pt x="428586" y="101663"/>
                  </a:lnTo>
                  <a:lnTo>
                    <a:pt x="427469" y="102908"/>
                  </a:lnTo>
                  <a:lnTo>
                    <a:pt x="425538" y="105410"/>
                  </a:lnTo>
                  <a:lnTo>
                    <a:pt x="425272" y="105410"/>
                  </a:lnTo>
                  <a:lnTo>
                    <a:pt x="425183" y="144983"/>
                  </a:lnTo>
                  <a:lnTo>
                    <a:pt x="425170" y="152539"/>
                  </a:lnTo>
                  <a:lnTo>
                    <a:pt x="424294" y="156210"/>
                  </a:lnTo>
                  <a:lnTo>
                    <a:pt x="424370" y="160451"/>
                  </a:lnTo>
                  <a:lnTo>
                    <a:pt x="424040" y="162661"/>
                  </a:lnTo>
                  <a:lnTo>
                    <a:pt x="424053" y="163283"/>
                  </a:lnTo>
                  <a:lnTo>
                    <a:pt x="424180" y="166382"/>
                  </a:lnTo>
                  <a:lnTo>
                    <a:pt x="424383" y="166382"/>
                  </a:lnTo>
                  <a:lnTo>
                    <a:pt x="424916" y="169075"/>
                  </a:lnTo>
                  <a:lnTo>
                    <a:pt x="425145" y="169075"/>
                  </a:lnTo>
                  <a:lnTo>
                    <a:pt x="424802" y="170815"/>
                  </a:lnTo>
                  <a:lnTo>
                    <a:pt x="424738" y="171132"/>
                  </a:lnTo>
                  <a:lnTo>
                    <a:pt x="424675" y="171462"/>
                  </a:lnTo>
                  <a:lnTo>
                    <a:pt x="423824" y="171462"/>
                  </a:lnTo>
                  <a:lnTo>
                    <a:pt x="423545" y="172720"/>
                  </a:lnTo>
                  <a:lnTo>
                    <a:pt x="423938" y="175260"/>
                  </a:lnTo>
                  <a:lnTo>
                    <a:pt x="423926" y="184150"/>
                  </a:lnTo>
                  <a:lnTo>
                    <a:pt x="423456" y="184150"/>
                  </a:lnTo>
                  <a:lnTo>
                    <a:pt x="422008" y="185483"/>
                  </a:lnTo>
                  <a:lnTo>
                    <a:pt x="422021" y="194437"/>
                  </a:lnTo>
                  <a:lnTo>
                    <a:pt x="421386" y="194437"/>
                  </a:lnTo>
                  <a:lnTo>
                    <a:pt x="414286" y="195745"/>
                  </a:lnTo>
                  <a:lnTo>
                    <a:pt x="407708" y="196888"/>
                  </a:lnTo>
                  <a:lnTo>
                    <a:pt x="407568" y="194437"/>
                  </a:lnTo>
                  <a:lnTo>
                    <a:pt x="412089" y="194437"/>
                  </a:lnTo>
                  <a:lnTo>
                    <a:pt x="416890" y="190322"/>
                  </a:lnTo>
                  <a:lnTo>
                    <a:pt x="421576" y="190322"/>
                  </a:lnTo>
                  <a:lnTo>
                    <a:pt x="421652" y="192100"/>
                  </a:lnTo>
                  <a:lnTo>
                    <a:pt x="421817" y="193116"/>
                  </a:lnTo>
                  <a:lnTo>
                    <a:pt x="421932" y="193840"/>
                  </a:lnTo>
                  <a:lnTo>
                    <a:pt x="422008" y="185483"/>
                  </a:lnTo>
                  <a:lnTo>
                    <a:pt x="420814" y="185483"/>
                  </a:lnTo>
                  <a:lnTo>
                    <a:pt x="418134" y="188061"/>
                  </a:lnTo>
                  <a:lnTo>
                    <a:pt x="415429" y="188061"/>
                  </a:lnTo>
                  <a:lnTo>
                    <a:pt x="415531" y="182880"/>
                  </a:lnTo>
                  <a:lnTo>
                    <a:pt x="415632" y="182194"/>
                  </a:lnTo>
                  <a:lnTo>
                    <a:pt x="415709" y="181724"/>
                  </a:lnTo>
                  <a:lnTo>
                    <a:pt x="415429" y="181724"/>
                  </a:lnTo>
                  <a:lnTo>
                    <a:pt x="415518" y="177800"/>
                  </a:lnTo>
                  <a:lnTo>
                    <a:pt x="415836" y="176898"/>
                  </a:lnTo>
                  <a:lnTo>
                    <a:pt x="415798" y="175717"/>
                  </a:lnTo>
                  <a:lnTo>
                    <a:pt x="415709" y="175260"/>
                  </a:lnTo>
                  <a:lnTo>
                    <a:pt x="415429" y="172720"/>
                  </a:lnTo>
                  <a:lnTo>
                    <a:pt x="416191" y="171615"/>
                  </a:lnTo>
                  <a:lnTo>
                    <a:pt x="416179" y="171132"/>
                  </a:lnTo>
                  <a:lnTo>
                    <a:pt x="415366" y="169075"/>
                  </a:lnTo>
                  <a:lnTo>
                    <a:pt x="415213" y="168338"/>
                  </a:lnTo>
                  <a:lnTo>
                    <a:pt x="415086" y="167411"/>
                  </a:lnTo>
                  <a:lnTo>
                    <a:pt x="415061" y="165811"/>
                  </a:lnTo>
                  <a:lnTo>
                    <a:pt x="415201" y="165112"/>
                  </a:lnTo>
                  <a:lnTo>
                    <a:pt x="415302" y="160020"/>
                  </a:lnTo>
                  <a:lnTo>
                    <a:pt x="414870" y="158750"/>
                  </a:lnTo>
                  <a:lnTo>
                    <a:pt x="414680" y="156210"/>
                  </a:lnTo>
                  <a:lnTo>
                    <a:pt x="415328" y="153936"/>
                  </a:lnTo>
                  <a:lnTo>
                    <a:pt x="415302" y="152514"/>
                  </a:lnTo>
                  <a:lnTo>
                    <a:pt x="417207" y="152514"/>
                  </a:lnTo>
                  <a:lnTo>
                    <a:pt x="419823" y="149910"/>
                  </a:lnTo>
                  <a:lnTo>
                    <a:pt x="425018" y="149910"/>
                  </a:lnTo>
                  <a:lnTo>
                    <a:pt x="425056" y="150469"/>
                  </a:lnTo>
                  <a:lnTo>
                    <a:pt x="425183" y="144983"/>
                  </a:lnTo>
                  <a:lnTo>
                    <a:pt x="425018" y="145326"/>
                  </a:lnTo>
                  <a:lnTo>
                    <a:pt x="424815" y="146050"/>
                  </a:lnTo>
                  <a:lnTo>
                    <a:pt x="422300" y="147320"/>
                  </a:lnTo>
                  <a:lnTo>
                    <a:pt x="419925" y="147320"/>
                  </a:lnTo>
                  <a:lnTo>
                    <a:pt x="415328" y="149872"/>
                  </a:lnTo>
                  <a:lnTo>
                    <a:pt x="415328" y="142913"/>
                  </a:lnTo>
                  <a:lnTo>
                    <a:pt x="414794" y="139700"/>
                  </a:lnTo>
                  <a:lnTo>
                    <a:pt x="414883" y="132372"/>
                  </a:lnTo>
                  <a:lnTo>
                    <a:pt x="414997" y="129006"/>
                  </a:lnTo>
                  <a:lnTo>
                    <a:pt x="415124" y="124498"/>
                  </a:lnTo>
                  <a:lnTo>
                    <a:pt x="415239" y="119380"/>
                  </a:lnTo>
                  <a:lnTo>
                    <a:pt x="415264" y="118110"/>
                  </a:lnTo>
                  <a:lnTo>
                    <a:pt x="417080" y="115582"/>
                  </a:lnTo>
                  <a:lnTo>
                    <a:pt x="418947" y="115582"/>
                  </a:lnTo>
                  <a:lnTo>
                    <a:pt x="420789" y="114300"/>
                  </a:lnTo>
                  <a:lnTo>
                    <a:pt x="415709" y="114300"/>
                  </a:lnTo>
                  <a:lnTo>
                    <a:pt x="415594" y="111760"/>
                  </a:lnTo>
                  <a:lnTo>
                    <a:pt x="416915" y="109245"/>
                  </a:lnTo>
                  <a:lnTo>
                    <a:pt x="417626" y="109245"/>
                  </a:lnTo>
                  <a:lnTo>
                    <a:pt x="420154" y="107950"/>
                  </a:lnTo>
                  <a:lnTo>
                    <a:pt x="414578" y="107950"/>
                  </a:lnTo>
                  <a:lnTo>
                    <a:pt x="414058" y="109245"/>
                  </a:lnTo>
                  <a:lnTo>
                    <a:pt x="414032" y="127355"/>
                  </a:lnTo>
                  <a:lnTo>
                    <a:pt x="414020" y="152514"/>
                  </a:lnTo>
                  <a:lnTo>
                    <a:pt x="414020" y="153936"/>
                  </a:lnTo>
                  <a:lnTo>
                    <a:pt x="413880" y="155130"/>
                  </a:lnTo>
                  <a:lnTo>
                    <a:pt x="413766" y="156210"/>
                  </a:lnTo>
                  <a:lnTo>
                    <a:pt x="413435" y="156210"/>
                  </a:lnTo>
                  <a:lnTo>
                    <a:pt x="413258" y="158750"/>
                  </a:lnTo>
                  <a:lnTo>
                    <a:pt x="412889" y="158750"/>
                  </a:lnTo>
                  <a:lnTo>
                    <a:pt x="412915" y="160020"/>
                  </a:lnTo>
                  <a:lnTo>
                    <a:pt x="413016" y="165112"/>
                  </a:lnTo>
                  <a:lnTo>
                    <a:pt x="413397" y="166382"/>
                  </a:lnTo>
                  <a:lnTo>
                    <a:pt x="413486" y="171615"/>
                  </a:lnTo>
                  <a:lnTo>
                    <a:pt x="412838" y="172720"/>
                  </a:lnTo>
                  <a:lnTo>
                    <a:pt x="413791" y="175260"/>
                  </a:lnTo>
                  <a:lnTo>
                    <a:pt x="413461" y="175260"/>
                  </a:lnTo>
                  <a:lnTo>
                    <a:pt x="413766" y="176326"/>
                  </a:lnTo>
                  <a:lnTo>
                    <a:pt x="413677" y="177495"/>
                  </a:lnTo>
                  <a:lnTo>
                    <a:pt x="413639" y="177800"/>
                  </a:lnTo>
                  <a:lnTo>
                    <a:pt x="413092" y="177800"/>
                  </a:lnTo>
                  <a:lnTo>
                    <a:pt x="413194" y="179070"/>
                  </a:lnTo>
                  <a:lnTo>
                    <a:pt x="413296" y="180340"/>
                  </a:lnTo>
                  <a:lnTo>
                    <a:pt x="413410" y="188061"/>
                  </a:lnTo>
                  <a:lnTo>
                    <a:pt x="410603" y="188061"/>
                  </a:lnTo>
                  <a:lnTo>
                    <a:pt x="407974" y="190322"/>
                  </a:lnTo>
                  <a:lnTo>
                    <a:pt x="407009" y="190322"/>
                  </a:lnTo>
                  <a:lnTo>
                    <a:pt x="407009" y="198285"/>
                  </a:lnTo>
                  <a:lnTo>
                    <a:pt x="401789" y="198285"/>
                  </a:lnTo>
                  <a:lnTo>
                    <a:pt x="400710" y="198285"/>
                  </a:lnTo>
                  <a:lnTo>
                    <a:pt x="395376" y="200672"/>
                  </a:lnTo>
                  <a:lnTo>
                    <a:pt x="395287" y="199390"/>
                  </a:lnTo>
                  <a:lnTo>
                    <a:pt x="395185" y="198285"/>
                  </a:lnTo>
                  <a:lnTo>
                    <a:pt x="398843" y="198285"/>
                  </a:lnTo>
                  <a:lnTo>
                    <a:pt x="403021" y="196888"/>
                  </a:lnTo>
                  <a:lnTo>
                    <a:pt x="404914" y="196888"/>
                  </a:lnTo>
                  <a:lnTo>
                    <a:pt x="406654" y="194437"/>
                  </a:lnTo>
                  <a:lnTo>
                    <a:pt x="406755" y="194678"/>
                  </a:lnTo>
                  <a:lnTo>
                    <a:pt x="406882" y="196367"/>
                  </a:lnTo>
                  <a:lnTo>
                    <a:pt x="407009" y="190322"/>
                  </a:lnTo>
                  <a:lnTo>
                    <a:pt x="405206" y="190322"/>
                  </a:lnTo>
                  <a:lnTo>
                    <a:pt x="405333" y="187629"/>
                  </a:lnTo>
                  <a:lnTo>
                    <a:pt x="406133" y="184150"/>
                  </a:lnTo>
                  <a:lnTo>
                    <a:pt x="405409" y="184150"/>
                  </a:lnTo>
                  <a:lnTo>
                    <a:pt x="405384" y="172720"/>
                  </a:lnTo>
                  <a:lnTo>
                    <a:pt x="405523" y="171615"/>
                  </a:lnTo>
                  <a:lnTo>
                    <a:pt x="405574" y="167411"/>
                  </a:lnTo>
                  <a:lnTo>
                    <a:pt x="405117" y="165112"/>
                  </a:lnTo>
                  <a:lnTo>
                    <a:pt x="404990" y="164884"/>
                  </a:lnTo>
                  <a:lnTo>
                    <a:pt x="405142" y="164084"/>
                  </a:lnTo>
                  <a:lnTo>
                    <a:pt x="405180" y="163855"/>
                  </a:lnTo>
                  <a:lnTo>
                    <a:pt x="405295" y="163283"/>
                  </a:lnTo>
                  <a:lnTo>
                    <a:pt x="405409" y="162661"/>
                  </a:lnTo>
                  <a:lnTo>
                    <a:pt x="405650" y="160451"/>
                  </a:lnTo>
                  <a:lnTo>
                    <a:pt x="405650" y="158750"/>
                  </a:lnTo>
                  <a:lnTo>
                    <a:pt x="405320" y="158750"/>
                  </a:lnTo>
                  <a:lnTo>
                    <a:pt x="405231" y="156210"/>
                  </a:lnTo>
                  <a:lnTo>
                    <a:pt x="408317" y="156210"/>
                  </a:lnTo>
                  <a:lnTo>
                    <a:pt x="410641" y="152514"/>
                  </a:lnTo>
                  <a:lnTo>
                    <a:pt x="414020" y="152514"/>
                  </a:lnTo>
                  <a:lnTo>
                    <a:pt x="414020" y="127393"/>
                  </a:lnTo>
                  <a:lnTo>
                    <a:pt x="413804" y="127965"/>
                  </a:lnTo>
                  <a:lnTo>
                    <a:pt x="413727" y="128270"/>
                  </a:lnTo>
                  <a:lnTo>
                    <a:pt x="413600" y="149910"/>
                  </a:lnTo>
                  <a:lnTo>
                    <a:pt x="409600" y="152514"/>
                  </a:lnTo>
                  <a:lnTo>
                    <a:pt x="405434" y="152514"/>
                  </a:lnTo>
                  <a:lnTo>
                    <a:pt x="405396" y="136131"/>
                  </a:lnTo>
                  <a:lnTo>
                    <a:pt x="405625" y="134620"/>
                  </a:lnTo>
                  <a:lnTo>
                    <a:pt x="405549" y="130810"/>
                  </a:lnTo>
                  <a:lnTo>
                    <a:pt x="405396" y="129006"/>
                  </a:lnTo>
                  <a:lnTo>
                    <a:pt x="405307" y="127965"/>
                  </a:lnTo>
                  <a:lnTo>
                    <a:pt x="405231" y="127025"/>
                  </a:lnTo>
                  <a:lnTo>
                    <a:pt x="405447" y="127025"/>
                  </a:lnTo>
                  <a:lnTo>
                    <a:pt x="405155" y="124663"/>
                  </a:lnTo>
                  <a:lnTo>
                    <a:pt x="405142" y="124498"/>
                  </a:lnTo>
                  <a:lnTo>
                    <a:pt x="405828" y="120650"/>
                  </a:lnTo>
                  <a:lnTo>
                    <a:pt x="408597" y="120650"/>
                  </a:lnTo>
                  <a:lnTo>
                    <a:pt x="411861" y="118110"/>
                  </a:lnTo>
                  <a:lnTo>
                    <a:pt x="413499" y="118110"/>
                  </a:lnTo>
                  <a:lnTo>
                    <a:pt x="413296" y="119380"/>
                  </a:lnTo>
                  <a:lnTo>
                    <a:pt x="413258" y="123190"/>
                  </a:lnTo>
                  <a:lnTo>
                    <a:pt x="413626" y="124498"/>
                  </a:lnTo>
                  <a:lnTo>
                    <a:pt x="414007" y="127025"/>
                  </a:lnTo>
                  <a:lnTo>
                    <a:pt x="414045" y="109245"/>
                  </a:lnTo>
                  <a:lnTo>
                    <a:pt x="413854" y="109245"/>
                  </a:lnTo>
                  <a:lnTo>
                    <a:pt x="413842" y="114300"/>
                  </a:lnTo>
                  <a:lnTo>
                    <a:pt x="413842" y="115582"/>
                  </a:lnTo>
                  <a:lnTo>
                    <a:pt x="411111" y="118110"/>
                  </a:lnTo>
                  <a:lnTo>
                    <a:pt x="406311" y="118110"/>
                  </a:lnTo>
                  <a:lnTo>
                    <a:pt x="405460" y="120650"/>
                  </a:lnTo>
                  <a:lnTo>
                    <a:pt x="405269" y="120650"/>
                  </a:lnTo>
                  <a:lnTo>
                    <a:pt x="405168" y="118110"/>
                  </a:lnTo>
                  <a:lnTo>
                    <a:pt x="405485" y="118110"/>
                  </a:lnTo>
                  <a:lnTo>
                    <a:pt x="405574" y="115582"/>
                  </a:lnTo>
                  <a:lnTo>
                    <a:pt x="406044" y="114300"/>
                  </a:lnTo>
                  <a:lnTo>
                    <a:pt x="407390" y="114300"/>
                  </a:lnTo>
                  <a:lnTo>
                    <a:pt x="409409" y="111760"/>
                  </a:lnTo>
                  <a:lnTo>
                    <a:pt x="413016" y="111760"/>
                  </a:lnTo>
                  <a:lnTo>
                    <a:pt x="413283" y="114160"/>
                  </a:lnTo>
                  <a:lnTo>
                    <a:pt x="413308" y="114300"/>
                  </a:lnTo>
                  <a:lnTo>
                    <a:pt x="413842" y="114300"/>
                  </a:lnTo>
                  <a:lnTo>
                    <a:pt x="413842" y="109258"/>
                  </a:lnTo>
                  <a:lnTo>
                    <a:pt x="404647" y="113030"/>
                  </a:lnTo>
                  <a:lnTo>
                    <a:pt x="404583" y="124358"/>
                  </a:lnTo>
                  <a:lnTo>
                    <a:pt x="404583" y="124498"/>
                  </a:lnTo>
                  <a:lnTo>
                    <a:pt x="404215" y="124498"/>
                  </a:lnTo>
                  <a:lnTo>
                    <a:pt x="404215" y="124663"/>
                  </a:lnTo>
                  <a:lnTo>
                    <a:pt x="404088" y="127025"/>
                  </a:lnTo>
                  <a:lnTo>
                    <a:pt x="404571" y="128117"/>
                  </a:lnTo>
                  <a:lnTo>
                    <a:pt x="404571" y="129006"/>
                  </a:lnTo>
                  <a:lnTo>
                    <a:pt x="404393" y="130810"/>
                  </a:lnTo>
                  <a:lnTo>
                    <a:pt x="404355" y="132372"/>
                  </a:lnTo>
                  <a:lnTo>
                    <a:pt x="404253" y="139700"/>
                  </a:lnTo>
                  <a:lnTo>
                    <a:pt x="403745" y="140970"/>
                  </a:lnTo>
                  <a:lnTo>
                    <a:pt x="403631" y="142913"/>
                  </a:lnTo>
                  <a:lnTo>
                    <a:pt x="403542" y="149910"/>
                  </a:lnTo>
                  <a:lnTo>
                    <a:pt x="403720" y="149910"/>
                  </a:lnTo>
                  <a:lnTo>
                    <a:pt x="403821" y="151130"/>
                  </a:lnTo>
                  <a:lnTo>
                    <a:pt x="403898" y="152095"/>
                  </a:lnTo>
                  <a:lnTo>
                    <a:pt x="404012" y="153758"/>
                  </a:lnTo>
                  <a:lnTo>
                    <a:pt x="403402" y="153758"/>
                  </a:lnTo>
                  <a:lnTo>
                    <a:pt x="401599" y="156210"/>
                  </a:lnTo>
                  <a:lnTo>
                    <a:pt x="404037" y="156210"/>
                  </a:lnTo>
                  <a:lnTo>
                    <a:pt x="403974" y="158750"/>
                  </a:lnTo>
                  <a:lnTo>
                    <a:pt x="404329" y="160020"/>
                  </a:lnTo>
                  <a:lnTo>
                    <a:pt x="404075" y="162661"/>
                  </a:lnTo>
                  <a:lnTo>
                    <a:pt x="403961" y="173990"/>
                  </a:lnTo>
                  <a:lnTo>
                    <a:pt x="403847" y="180340"/>
                  </a:lnTo>
                  <a:lnTo>
                    <a:pt x="403377" y="181254"/>
                  </a:lnTo>
                  <a:lnTo>
                    <a:pt x="403301" y="184150"/>
                  </a:lnTo>
                  <a:lnTo>
                    <a:pt x="403669" y="185483"/>
                  </a:lnTo>
                  <a:lnTo>
                    <a:pt x="403644" y="190322"/>
                  </a:lnTo>
                  <a:lnTo>
                    <a:pt x="403961" y="190322"/>
                  </a:lnTo>
                  <a:lnTo>
                    <a:pt x="401383" y="191782"/>
                  </a:lnTo>
                  <a:lnTo>
                    <a:pt x="400227" y="191782"/>
                  </a:lnTo>
                  <a:lnTo>
                    <a:pt x="396316" y="194437"/>
                  </a:lnTo>
                  <a:lnTo>
                    <a:pt x="394931" y="194437"/>
                  </a:lnTo>
                  <a:lnTo>
                    <a:pt x="385838" y="194437"/>
                  </a:lnTo>
                  <a:lnTo>
                    <a:pt x="383540" y="196888"/>
                  </a:lnTo>
                  <a:lnTo>
                    <a:pt x="381863" y="196888"/>
                  </a:lnTo>
                  <a:lnTo>
                    <a:pt x="381571" y="197167"/>
                  </a:lnTo>
                  <a:lnTo>
                    <a:pt x="381520" y="203314"/>
                  </a:lnTo>
                  <a:lnTo>
                    <a:pt x="381063" y="203314"/>
                  </a:lnTo>
                  <a:lnTo>
                    <a:pt x="370878" y="207022"/>
                  </a:lnTo>
                  <a:lnTo>
                    <a:pt x="370789" y="204762"/>
                  </a:lnTo>
                  <a:lnTo>
                    <a:pt x="370687" y="204076"/>
                  </a:lnTo>
                  <a:lnTo>
                    <a:pt x="370624" y="203771"/>
                  </a:lnTo>
                  <a:lnTo>
                    <a:pt x="370509" y="203314"/>
                  </a:lnTo>
                  <a:lnTo>
                    <a:pt x="373214" y="203314"/>
                  </a:lnTo>
                  <a:lnTo>
                    <a:pt x="376059" y="200761"/>
                  </a:lnTo>
                  <a:lnTo>
                    <a:pt x="381114" y="200761"/>
                  </a:lnTo>
                  <a:lnTo>
                    <a:pt x="381520" y="203314"/>
                  </a:lnTo>
                  <a:lnTo>
                    <a:pt x="381520" y="197231"/>
                  </a:lnTo>
                  <a:lnTo>
                    <a:pt x="380517" y="198285"/>
                  </a:lnTo>
                  <a:lnTo>
                    <a:pt x="373481" y="198285"/>
                  </a:lnTo>
                  <a:lnTo>
                    <a:pt x="370890" y="200685"/>
                  </a:lnTo>
                  <a:lnTo>
                    <a:pt x="370814" y="193116"/>
                  </a:lnTo>
                  <a:lnTo>
                    <a:pt x="370700" y="192100"/>
                  </a:lnTo>
                  <a:lnTo>
                    <a:pt x="370573" y="185483"/>
                  </a:lnTo>
                  <a:lnTo>
                    <a:pt x="370471" y="179070"/>
                  </a:lnTo>
                  <a:lnTo>
                    <a:pt x="370370" y="175260"/>
                  </a:lnTo>
                  <a:lnTo>
                    <a:pt x="370268" y="166382"/>
                  </a:lnTo>
                  <a:lnTo>
                    <a:pt x="372021" y="165112"/>
                  </a:lnTo>
                  <a:lnTo>
                    <a:pt x="378675" y="165112"/>
                  </a:lnTo>
                  <a:lnTo>
                    <a:pt x="380136" y="163283"/>
                  </a:lnTo>
                  <a:lnTo>
                    <a:pt x="380479" y="162661"/>
                  </a:lnTo>
                  <a:lnTo>
                    <a:pt x="374167" y="162661"/>
                  </a:lnTo>
                  <a:lnTo>
                    <a:pt x="370814" y="165112"/>
                  </a:lnTo>
                  <a:lnTo>
                    <a:pt x="370293" y="165112"/>
                  </a:lnTo>
                  <a:lnTo>
                    <a:pt x="370408" y="162661"/>
                  </a:lnTo>
                  <a:lnTo>
                    <a:pt x="370446" y="160020"/>
                  </a:lnTo>
                  <a:lnTo>
                    <a:pt x="370560" y="158750"/>
                  </a:lnTo>
                  <a:lnTo>
                    <a:pt x="370687" y="156210"/>
                  </a:lnTo>
                  <a:lnTo>
                    <a:pt x="370814" y="153936"/>
                  </a:lnTo>
                  <a:lnTo>
                    <a:pt x="370852" y="149059"/>
                  </a:lnTo>
                  <a:lnTo>
                    <a:pt x="370332" y="146596"/>
                  </a:lnTo>
                  <a:lnTo>
                    <a:pt x="370344" y="144983"/>
                  </a:lnTo>
                  <a:lnTo>
                    <a:pt x="370827" y="140970"/>
                  </a:lnTo>
                  <a:lnTo>
                    <a:pt x="371208" y="139700"/>
                  </a:lnTo>
                  <a:lnTo>
                    <a:pt x="370674" y="137160"/>
                  </a:lnTo>
                  <a:lnTo>
                    <a:pt x="370547" y="136525"/>
                  </a:lnTo>
                  <a:lnTo>
                    <a:pt x="370471" y="136131"/>
                  </a:lnTo>
                  <a:lnTo>
                    <a:pt x="372275" y="136131"/>
                  </a:lnTo>
                  <a:lnTo>
                    <a:pt x="374218" y="133362"/>
                  </a:lnTo>
                  <a:lnTo>
                    <a:pt x="375958" y="133362"/>
                  </a:lnTo>
                  <a:lnTo>
                    <a:pt x="375856" y="132372"/>
                  </a:lnTo>
                  <a:lnTo>
                    <a:pt x="375729" y="131114"/>
                  </a:lnTo>
                  <a:lnTo>
                    <a:pt x="375704" y="130810"/>
                  </a:lnTo>
                  <a:lnTo>
                    <a:pt x="373507" y="130810"/>
                  </a:lnTo>
                  <a:lnTo>
                    <a:pt x="371856" y="133362"/>
                  </a:lnTo>
                  <a:lnTo>
                    <a:pt x="370459" y="133362"/>
                  </a:lnTo>
                  <a:lnTo>
                    <a:pt x="370586" y="128549"/>
                  </a:lnTo>
                  <a:lnTo>
                    <a:pt x="370598" y="128270"/>
                  </a:lnTo>
                  <a:lnTo>
                    <a:pt x="372440" y="127025"/>
                  </a:lnTo>
                  <a:lnTo>
                    <a:pt x="377431" y="127025"/>
                  </a:lnTo>
                  <a:lnTo>
                    <a:pt x="381304" y="124498"/>
                  </a:lnTo>
                  <a:lnTo>
                    <a:pt x="381139" y="124498"/>
                  </a:lnTo>
                  <a:lnTo>
                    <a:pt x="384911" y="123190"/>
                  </a:lnTo>
                  <a:lnTo>
                    <a:pt x="385559" y="123190"/>
                  </a:lnTo>
                  <a:lnTo>
                    <a:pt x="387057" y="120650"/>
                  </a:lnTo>
                  <a:lnTo>
                    <a:pt x="393357" y="120650"/>
                  </a:lnTo>
                  <a:lnTo>
                    <a:pt x="397903" y="118110"/>
                  </a:lnTo>
                  <a:lnTo>
                    <a:pt x="403872" y="114300"/>
                  </a:lnTo>
                  <a:lnTo>
                    <a:pt x="403453" y="115582"/>
                  </a:lnTo>
                  <a:lnTo>
                    <a:pt x="403453" y="118110"/>
                  </a:lnTo>
                  <a:lnTo>
                    <a:pt x="403974" y="118110"/>
                  </a:lnTo>
                  <a:lnTo>
                    <a:pt x="403974" y="120650"/>
                  </a:lnTo>
                  <a:lnTo>
                    <a:pt x="400634" y="120650"/>
                  </a:lnTo>
                  <a:lnTo>
                    <a:pt x="395592" y="124498"/>
                  </a:lnTo>
                  <a:lnTo>
                    <a:pt x="400608" y="124498"/>
                  </a:lnTo>
                  <a:lnTo>
                    <a:pt x="402691" y="123190"/>
                  </a:lnTo>
                  <a:lnTo>
                    <a:pt x="404152" y="123190"/>
                  </a:lnTo>
                  <a:lnTo>
                    <a:pt x="404583" y="124358"/>
                  </a:lnTo>
                  <a:lnTo>
                    <a:pt x="404583" y="113055"/>
                  </a:lnTo>
                  <a:lnTo>
                    <a:pt x="394817" y="115582"/>
                  </a:lnTo>
                  <a:lnTo>
                    <a:pt x="391350" y="118110"/>
                  </a:lnTo>
                  <a:lnTo>
                    <a:pt x="388035" y="118110"/>
                  </a:lnTo>
                  <a:lnTo>
                    <a:pt x="384606" y="120650"/>
                  </a:lnTo>
                  <a:lnTo>
                    <a:pt x="381774" y="120650"/>
                  </a:lnTo>
                  <a:lnTo>
                    <a:pt x="380504" y="123190"/>
                  </a:lnTo>
                  <a:lnTo>
                    <a:pt x="379145" y="123190"/>
                  </a:lnTo>
                  <a:lnTo>
                    <a:pt x="375869" y="124498"/>
                  </a:lnTo>
                  <a:lnTo>
                    <a:pt x="372478" y="124498"/>
                  </a:lnTo>
                  <a:lnTo>
                    <a:pt x="369493" y="125793"/>
                  </a:lnTo>
                  <a:lnTo>
                    <a:pt x="369722" y="125793"/>
                  </a:lnTo>
                  <a:lnTo>
                    <a:pt x="369646" y="133362"/>
                  </a:lnTo>
                  <a:lnTo>
                    <a:pt x="369646" y="133667"/>
                  </a:lnTo>
                  <a:lnTo>
                    <a:pt x="369620" y="137160"/>
                  </a:lnTo>
                  <a:lnTo>
                    <a:pt x="369176" y="139242"/>
                  </a:lnTo>
                  <a:lnTo>
                    <a:pt x="369087" y="139700"/>
                  </a:lnTo>
                  <a:lnTo>
                    <a:pt x="369392" y="140970"/>
                  </a:lnTo>
                  <a:lnTo>
                    <a:pt x="369633" y="142913"/>
                  </a:lnTo>
                  <a:lnTo>
                    <a:pt x="369620" y="146050"/>
                  </a:lnTo>
                  <a:lnTo>
                    <a:pt x="369506" y="149326"/>
                  </a:lnTo>
                  <a:lnTo>
                    <a:pt x="369455" y="166204"/>
                  </a:lnTo>
                  <a:lnTo>
                    <a:pt x="369455" y="166395"/>
                  </a:lnTo>
                  <a:lnTo>
                    <a:pt x="369392" y="190728"/>
                  </a:lnTo>
                  <a:lnTo>
                    <a:pt x="369277" y="191782"/>
                  </a:lnTo>
                  <a:lnTo>
                    <a:pt x="369163" y="198285"/>
                  </a:lnTo>
                  <a:lnTo>
                    <a:pt x="369379" y="198285"/>
                  </a:lnTo>
                  <a:lnTo>
                    <a:pt x="369379" y="200761"/>
                  </a:lnTo>
                  <a:lnTo>
                    <a:pt x="362445" y="200761"/>
                  </a:lnTo>
                  <a:lnTo>
                    <a:pt x="362331" y="198285"/>
                  </a:lnTo>
                  <a:lnTo>
                    <a:pt x="362204" y="194678"/>
                  </a:lnTo>
                  <a:lnTo>
                    <a:pt x="362102" y="188061"/>
                  </a:lnTo>
                  <a:lnTo>
                    <a:pt x="362369" y="188061"/>
                  </a:lnTo>
                  <a:lnTo>
                    <a:pt x="362585" y="186690"/>
                  </a:lnTo>
                  <a:lnTo>
                    <a:pt x="362546" y="180632"/>
                  </a:lnTo>
                  <a:lnTo>
                    <a:pt x="362458" y="180340"/>
                  </a:lnTo>
                  <a:lnTo>
                    <a:pt x="362153" y="178079"/>
                  </a:lnTo>
                  <a:lnTo>
                    <a:pt x="362051" y="176898"/>
                  </a:lnTo>
                  <a:lnTo>
                    <a:pt x="361950" y="173990"/>
                  </a:lnTo>
                  <a:lnTo>
                    <a:pt x="361823" y="169075"/>
                  </a:lnTo>
                  <a:lnTo>
                    <a:pt x="366661" y="169075"/>
                  </a:lnTo>
                  <a:lnTo>
                    <a:pt x="369455" y="166395"/>
                  </a:lnTo>
                  <a:lnTo>
                    <a:pt x="369455" y="166204"/>
                  </a:lnTo>
                  <a:lnTo>
                    <a:pt x="369443" y="165112"/>
                  </a:lnTo>
                  <a:lnTo>
                    <a:pt x="366890" y="166382"/>
                  </a:lnTo>
                  <a:lnTo>
                    <a:pt x="364337" y="166382"/>
                  </a:lnTo>
                  <a:lnTo>
                    <a:pt x="361810" y="168897"/>
                  </a:lnTo>
                  <a:lnTo>
                    <a:pt x="361721" y="167411"/>
                  </a:lnTo>
                  <a:lnTo>
                    <a:pt x="361594" y="164884"/>
                  </a:lnTo>
                  <a:lnTo>
                    <a:pt x="361480" y="163855"/>
                  </a:lnTo>
                  <a:lnTo>
                    <a:pt x="361403" y="163283"/>
                  </a:lnTo>
                  <a:lnTo>
                    <a:pt x="361315" y="156210"/>
                  </a:lnTo>
                  <a:lnTo>
                    <a:pt x="361848" y="153936"/>
                  </a:lnTo>
                  <a:lnTo>
                    <a:pt x="361962" y="153162"/>
                  </a:lnTo>
                  <a:lnTo>
                    <a:pt x="362051" y="147320"/>
                  </a:lnTo>
                  <a:lnTo>
                    <a:pt x="362153" y="146596"/>
                  </a:lnTo>
                  <a:lnTo>
                    <a:pt x="362280" y="145567"/>
                  </a:lnTo>
                  <a:lnTo>
                    <a:pt x="362699" y="140970"/>
                  </a:lnTo>
                  <a:lnTo>
                    <a:pt x="361911" y="139700"/>
                  </a:lnTo>
                  <a:lnTo>
                    <a:pt x="367042" y="137160"/>
                  </a:lnTo>
                  <a:lnTo>
                    <a:pt x="369125" y="136131"/>
                  </a:lnTo>
                  <a:lnTo>
                    <a:pt x="369595" y="136131"/>
                  </a:lnTo>
                  <a:lnTo>
                    <a:pt x="369646" y="133667"/>
                  </a:lnTo>
                  <a:lnTo>
                    <a:pt x="369646" y="133362"/>
                  </a:lnTo>
                  <a:lnTo>
                    <a:pt x="368617" y="133362"/>
                  </a:lnTo>
                  <a:lnTo>
                    <a:pt x="363893" y="137160"/>
                  </a:lnTo>
                  <a:lnTo>
                    <a:pt x="362165" y="137160"/>
                  </a:lnTo>
                  <a:lnTo>
                    <a:pt x="362216" y="136131"/>
                  </a:lnTo>
                  <a:lnTo>
                    <a:pt x="362356" y="134620"/>
                  </a:lnTo>
                  <a:lnTo>
                    <a:pt x="362750" y="133819"/>
                  </a:lnTo>
                  <a:lnTo>
                    <a:pt x="362826" y="133362"/>
                  </a:lnTo>
                  <a:lnTo>
                    <a:pt x="362419" y="131114"/>
                  </a:lnTo>
                  <a:lnTo>
                    <a:pt x="362369" y="130810"/>
                  </a:lnTo>
                  <a:lnTo>
                    <a:pt x="366128" y="130810"/>
                  </a:lnTo>
                  <a:lnTo>
                    <a:pt x="369354" y="128270"/>
                  </a:lnTo>
                  <a:lnTo>
                    <a:pt x="369430" y="131114"/>
                  </a:lnTo>
                  <a:lnTo>
                    <a:pt x="369582" y="132372"/>
                  </a:lnTo>
                  <a:lnTo>
                    <a:pt x="369582" y="128270"/>
                  </a:lnTo>
                  <a:lnTo>
                    <a:pt x="369582" y="125793"/>
                  </a:lnTo>
                  <a:lnTo>
                    <a:pt x="366039" y="127025"/>
                  </a:lnTo>
                  <a:lnTo>
                    <a:pt x="364705" y="127025"/>
                  </a:lnTo>
                  <a:lnTo>
                    <a:pt x="361022" y="130810"/>
                  </a:lnTo>
                  <a:lnTo>
                    <a:pt x="360934" y="178739"/>
                  </a:lnTo>
                  <a:lnTo>
                    <a:pt x="360946" y="130810"/>
                  </a:lnTo>
                  <a:lnTo>
                    <a:pt x="360400" y="130810"/>
                  </a:lnTo>
                  <a:lnTo>
                    <a:pt x="360349" y="137160"/>
                  </a:lnTo>
                  <a:lnTo>
                    <a:pt x="359321" y="137160"/>
                  </a:lnTo>
                  <a:lnTo>
                    <a:pt x="358343" y="139700"/>
                  </a:lnTo>
                  <a:lnTo>
                    <a:pt x="360286" y="139700"/>
                  </a:lnTo>
                  <a:lnTo>
                    <a:pt x="360349" y="138226"/>
                  </a:lnTo>
                  <a:lnTo>
                    <a:pt x="360337" y="139877"/>
                  </a:lnTo>
                  <a:lnTo>
                    <a:pt x="359968" y="140970"/>
                  </a:lnTo>
                  <a:lnTo>
                    <a:pt x="360006" y="142913"/>
                  </a:lnTo>
                  <a:lnTo>
                    <a:pt x="360121" y="146596"/>
                  </a:lnTo>
                  <a:lnTo>
                    <a:pt x="360248" y="148094"/>
                  </a:lnTo>
                  <a:lnTo>
                    <a:pt x="360273" y="148577"/>
                  </a:lnTo>
                  <a:lnTo>
                    <a:pt x="360273" y="150469"/>
                  </a:lnTo>
                  <a:lnTo>
                    <a:pt x="359930" y="152095"/>
                  </a:lnTo>
                  <a:lnTo>
                    <a:pt x="360006" y="153936"/>
                  </a:lnTo>
                  <a:lnTo>
                    <a:pt x="360349" y="156210"/>
                  </a:lnTo>
                  <a:lnTo>
                    <a:pt x="359778" y="158750"/>
                  </a:lnTo>
                  <a:lnTo>
                    <a:pt x="359727" y="176898"/>
                  </a:lnTo>
                  <a:lnTo>
                    <a:pt x="359067" y="180340"/>
                  </a:lnTo>
                  <a:lnTo>
                    <a:pt x="359041" y="181724"/>
                  </a:lnTo>
                  <a:lnTo>
                    <a:pt x="359714" y="181724"/>
                  </a:lnTo>
                  <a:lnTo>
                    <a:pt x="359676" y="188061"/>
                  </a:lnTo>
                  <a:lnTo>
                    <a:pt x="359841" y="188899"/>
                  </a:lnTo>
                  <a:lnTo>
                    <a:pt x="359918" y="189280"/>
                  </a:lnTo>
                  <a:lnTo>
                    <a:pt x="359981" y="189598"/>
                  </a:lnTo>
                  <a:lnTo>
                    <a:pt x="360095" y="190144"/>
                  </a:lnTo>
                  <a:lnTo>
                    <a:pt x="360184" y="190715"/>
                  </a:lnTo>
                  <a:lnTo>
                    <a:pt x="360299" y="191782"/>
                  </a:lnTo>
                  <a:lnTo>
                    <a:pt x="360324" y="192100"/>
                  </a:lnTo>
                  <a:lnTo>
                    <a:pt x="360426" y="193116"/>
                  </a:lnTo>
                  <a:lnTo>
                    <a:pt x="360502" y="193840"/>
                  </a:lnTo>
                  <a:lnTo>
                    <a:pt x="360553" y="194437"/>
                  </a:lnTo>
                  <a:lnTo>
                    <a:pt x="360908" y="194437"/>
                  </a:lnTo>
                  <a:lnTo>
                    <a:pt x="360908" y="194678"/>
                  </a:lnTo>
                  <a:lnTo>
                    <a:pt x="360781" y="196113"/>
                  </a:lnTo>
                  <a:lnTo>
                    <a:pt x="360680" y="200761"/>
                  </a:lnTo>
                  <a:lnTo>
                    <a:pt x="360032" y="201930"/>
                  </a:lnTo>
                  <a:lnTo>
                    <a:pt x="358228" y="203314"/>
                  </a:lnTo>
                  <a:lnTo>
                    <a:pt x="353542" y="203314"/>
                  </a:lnTo>
                  <a:lnTo>
                    <a:pt x="353669" y="196888"/>
                  </a:lnTo>
                  <a:lnTo>
                    <a:pt x="353695" y="195745"/>
                  </a:lnTo>
                  <a:lnTo>
                    <a:pt x="353555" y="194678"/>
                  </a:lnTo>
                  <a:lnTo>
                    <a:pt x="353148" y="192100"/>
                  </a:lnTo>
                  <a:lnTo>
                    <a:pt x="353098" y="191782"/>
                  </a:lnTo>
                  <a:lnTo>
                    <a:pt x="352958" y="191782"/>
                  </a:lnTo>
                  <a:lnTo>
                    <a:pt x="352755" y="193116"/>
                  </a:lnTo>
                  <a:lnTo>
                    <a:pt x="352640" y="193840"/>
                  </a:lnTo>
                  <a:lnTo>
                    <a:pt x="352564" y="194437"/>
                  </a:lnTo>
                  <a:lnTo>
                    <a:pt x="352450" y="195745"/>
                  </a:lnTo>
                  <a:lnTo>
                    <a:pt x="352412" y="196888"/>
                  </a:lnTo>
                  <a:lnTo>
                    <a:pt x="352298" y="197167"/>
                  </a:lnTo>
                  <a:lnTo>
                    <a:pt x="352221" y="197358"/>
                  </a:lnTo>
                  <a:lnTo>
                    <a:pt x="352145" y="197586"/>
                  </a:lnTo>
                  <a:lnTo>
                    <a:pt x="351929" y="198285"/>
                  </a:lnTo>
                  <a:lnTo>
                    <a:pt x="351917" y="203314"/>
                  </a:lnTo>
                  <a:lnTo>
                    <a:pt x="351663" y="203314"/>
                  </a:lnTo>
                  <a:lnTo>
                    <a:pt x="348094" y="204762"/>
                  </a:lnTo>
                  <a:lnTo>
                    <a:pt x="345287" y="204762"/>
                  </a:lnTo>
                  <a:lnTo>
                    <a:pt x="342607" y="207124"/>
                  </a:lnTo>
                  <a:lnTo>
                    <a:pt x="338201" y="207124"/>
                  </a:lnTo>
                  <a:lnTo>
                    <a:pt x="338289" y="210921"/>
                  </a:lnTo>
                  <a:lnTo>
                    <a:pt x="344817" y="210921"/>
                  </a:lnTo>
                  <a:lnTo>
                    <a:pt x="347357" y="209575"/>
                  </a:lnTo>
                  <a:lnTo>
                    <a:pt x="349288" y="209575"/>
                  </a:lnTo>
                  <a:lnTo>
                    <a:pt x="349529" y="210426"/>
                  </a:lnTo>
                  <a:lnTo>
                    <a:pt x="349618" y="209575"/>
                  </a:lnTo>
                  <a:lnTo>
                    <a:pt x="349758" y="209283"/>
                  </a:lnTo>
                  <a:lnTo>
                    <a:pt x="351663" y="207124"/>
                  </a:lnTo>
                  <a:lnTo>
                    <a:pt x="358013" y="207124"/>
                  </a:lnTo>
                  <a:lnTo>
                    <a:pt x="359067" y="204762"/>
                  </a:lnTo>
                  <a:lnTo>
                    <a:pt x="359232" y="204762"/>
                  </a:lnTo>
                  <a:lnTo>
                    <a:pt x="359346" y="206019"/>
                  </a:lnTo>
                  <a:lnTo>
                    <a:pt x="359410" y="206679"/>
                  </a:lnTo>
                  <a:lnTo>
                    <a:pt x="359524" y="209067"/>
                  </a:lnTo>
                  <a:lnTo>
                    <a:pt x="359651" y="209829"/>
                  </a:lnTo>
                  <a:lnTo>
                    <a:pt x="360032" y="210858"/>
                  </a:lnTo>
                  <a:lnTo>
                    <a:pt x="354812" y="210921"/>
                  </a:lnTo>
                  <a:lnTo>
                    <a:pt x="354812" y="213372"/>
                  </a:lnTo>
                  <a:lnTo>
                    <a:pt x="363842" y="210921"/>
                  </a:lnTo>
                  <a:lnTo>
                    <a:pt x="365353" y="210921"/>
                  </a:lnTo>
                  <a:lnTo>
                    <a:pt x="365277" y="210426"/>
                  </a:lnTo>
                  <a:lnTo>
                    <a:pt x="365188" y="209829"/>
                  </a:lnTo>
                  <a:lnTo>
                    <a:pt x="365150" y="209575"/>
                  </a:lnTo>
                  <a:lnTo>
                    <a:pt x="360794" y="209575"/>
                  </a:lnTo>
                  <a:lnTo>
                    <a:pt x="360680" y="208432"/>
                  </a:lnTo>
                  <a:lnTo>
                    <a:pt x="360489" y="207352"/>
                  </a:lnTo>
                  <a:lnTo>
                    <a:pt x="360133" y="205130"/>
                  </a:lnTo>
                  <a:lnTo>
                    <a:pt x="360045" y="209677"/>
                  </a:lnTo>
                  <a:lnTo>
                    <a:pt x="360032" y="204762"/>
                  </a:lnTo>
                  <a:lnTo>
                    <a:pt x="364350" y="204762"/>
                  </a:lnTo>
                  <a:lnTo>
                    <a:pt x="367017" y="203314"/>
                  </a:lnTo>
                  <a:lnTo>
                    <a:pt x="369646" y="203314"/>
                  </a:lnTo>
                  <a:lnTo>
                    <a:pt x="369760" y="204076"/>
                  </a:lnTo>
                  <a:lnTo>
                    <a:pt x="369849" y="204762"/>
                  </a:lnTo>
                  <a:lnTo>
                    <a:pt x="369925" y="206019"/>
                  </a:lnTo>
                  <a:lnTo>
                    <a:pt x="370001" y="207124"/>
                  </a:lnTo>
                  <a:lnTo>
                    <a:pt x="366102" y="208280"/>
                  </a:lnTo>
                  <a:lnTo>
                    <a:pt x="373341" y="207124"/>
                  </a:lnTo>
                  <a:lnTo>
                    <a:pt x="376364" y="207124"/>
                  </a:lnTo>
                  <a:lnTo>
                    <a:pt x="376567" y="208280"/>
                  </a:lnTo>
                  <a:lnTo>
                    <a:pt x="376605" y="208559"/>
                  </a:lnTo>
                  <a:lnTo>
                    <a:pt x="376732" y="209283"/>
                  </a:lnTo>
                  <a:lnTo>
                    <a:pt x="376821" y="209829"/>
                  </a:lnTo>
                  <a:lnTo>
                    <a:pt x="376923" y="210426"/>
                  </a:lnTo>
                  <a:lnTo>
                    <a:pt x="377012" y="210921"/>
                  </a:lnTo>
                  <a:lnTo>
                    <a:pt x="377329" y="210921"/>
                  </a:lnTo>
                  <a:lnTo>
                    <a:pt x="382257" y="209575"/>
                  </a:lnTo>
                  <a:lnTo>
                    <a:pt x="382765" y="209575"/>
                  </a:lnTo>
                  <a:lnTo>
                    <a:pt x="382828" y="210921"/>
                  </a:lnTo>
                  <a:lnTo>
                    <a:pt x="383184" y="210921"/>
                  </a:lnTo>
                  <a:lnTo>
                    <a:pt x="383286" y="212140"/>
                  </a:lnTo>
                  <a:lnTo>
                    <a:pt x="383400" y="209575"/>
                  </a:lnTo>
                  <a:lnTo>
                    <a:pt x="382790" y="209575"/>
                  </a:lnTo>
                  <a:lnTo>
                    <a:pt x="389712" y="207124"/>
                  </a:lnTo>
                  <a:lnTo>
                    <a:pt x="389572" y="207124"/>
                  </a:lnTo>
                  <a:lnTo>
                    <a:pt x="388899" y="204076"/>
                  </a:lnTo>
                  <a:lnTo>
                    <a:pt x="388886" y="207124"/>
                  </a:lnTo>
                  <a:lnTo>
                    <a:pt x="388391" y="207124"/>
                  </a:lnTo>
                  <a:lnTo>
                    <a:pt x="377621" y="209562"/>
                  </a:lnTo>
                  <a:lnTo>
                    <a:pt x="377126" y="207352"/>
                  </a:lnTo>
                  <a:lnTo>
                    <a:pt x="377063" y="207124"/>
                  </a:lnTo>
                  <a:lnTo>
                    <a:pt x="376682" y="207124"/>
                  </a:lnTo>
                  <a:lnTo>
                    <a:pt x="387934" y="203771"/>
                  </a:lnTo>
                  <a:lnTo>
                    <a:pt x="388213" y="203771"/>
                  </a:lnTo>
                  <a:lnTo>
                    <a:pt x="388797" y="206679"/>
                  </a:lnTo>
                  <a:lnTo>
                    <a:pt x="388886" y="207124"/>
                  </a:lnTo>
                  <a:lnTo>
                    <a:pt x="388886" y="204012"/>
                  </a:lnTo>
                  <a:lnTo>
                    <a:pt x="388797" y="203504"/>
                  </a:lnTo>
                  <a:lnTo>
                    <a:pt x="388188" y="203695"/>
                  </a:lnTo>
                  <a:lnTo>
                    <a:pt x="388124" y="203314"/>
                  </a:lnTo>
                  <a:lnTo>
                    <a:pt x="382638" y="203314"/>
                  </a:lnTo>
                  <a:lnTo>
                    <a:pt x="381939" y="200761"/>
                  </a:lnTo>
                  <a:lnTo>
                    <a:pt x="381863" y="203314"/>
                  </a:lnTo>
                  <a:lnTo>
                    <a:pt x="381863" y="200507"/>
                  </a:lnTo>
                  <a:lnTo>
                    <a:pt x="381939" y="200761"/>
                  </a:lnTo>
                  <a:lnTo>
                    <a:pt x="385775" y="200761"/>
                  </a:lnTo>
                  <a:lnTo>
                    <a:pt x="393573" y="198285"/>
                  </a:lnTo>
                  <a:lnTo>
                    <a:pt x="394398" y="198285"/>
                  </a:lnTo>
                  <a:lnTo>
                    <a:pt x="394474" y="198894"/>
                  </a:lnTo>
                  <a:lnTo>
                    <a:pt x="394538" y="199390"/>
                  </a:lnTo>
                  <a:lnTo>
                    <a:pt x="394652" y="200279"/>
                  </a:lnTo>
                  <a:lnTo>
                    <a:pt x="394703" y="200761"/>
                  </a:lnTo>
                  <a:lnTo>
                    <a:pt x="388759" y="203314"/>
                  </a:lnTo>
                  <a:lnTo>
                    <a:pt x="388797" y="203504"/>
                  </a:lnTo>
                  <a:lnTo>
                    <a:pt x="398005" y="200761"/>
                  </a:lnTo>
                  <a:lnTo>
                    <a:pt x="401218" y="200761"/>
                  </a:lnTo>
                  <a:lnTo>
                    <a:pt x="401383" y="201930"/>
                  </a:lnTo>
                  <a:lnTo>
                    <a:pt x="401459" y="203314"/>
                  </a:lnTo>
                  <a:lnTo>
                    <a:pt x="390550" y="206832"/>
                  </a:lnTo>
                  <a:lnTo>
                    <a:pt x="389712" y="207124"/>
                  </a:lnTo>
                  <a:lnTo>
                    <a:pt x="395986" y="207124"/>
                  </a:lnTo>
                  <a:lnTo>
                    <a:pt x="407695" y="203314"/>
                  </a:lnTo>
                  <a:lnTo>
                    <a:pt x="408076" y="203314"/>
                  </a:lnTo>
                  <a:lnTo>
                    <a:pt x="408165" y="204076"/>
                  </a:lnTo>
                  <a:lnTo>
                    <a:pt x="408254" y="204762"/>
                  </a:lnTo>
                  <a:lnTo>
                    <a:pt x="408305" y="205130"/>
                  </a:lnTo>
                  <a:lnTo>
                    <a:pt x="408419" y="206019"/>
                  </a:lnTo>
                  <a:lnTo>
                    <a:pt x="408495" y="207124"/>
                  </a:lnTo>
                  <a:lnTo>
                    <a:pt x="400354" y="209575"/>
                  </a:lnTo>
                  <a:lnTo>
                    <a:pt x="397192" y="209575"/>
                  </a:lnTo>
                  <a:lnTo>
                    <a:pt x="397078" y="208432"/>
                  </a:lnTo>
                  <a:lnTo>
                    <a:pt x="396963" y="207352"/>
                  </a:lnTo>
                  <a:lnTo>
                    <a:pt x="396951" y="209092"/>
                  </a:lnTo>
                  <a:lnTo>
                    <a:pt x="396938" y="207124"/>
                  </a:lnTo>
                  <a:lnTo>
                    <a:pt x="396278" y="207124"/>
                  </a:lnTo>
                  <a:lnTo>
                    <a:pt x="396455" y="208280"/>
                  </a:lnTo>
                  <a:lnTo>
                    <a:pt x="396494" y="209067"/>
                  </a:lnTo>
                  <a:lnTo>
                    <a:pt x="396608" y="209829"/>
                  </a:lnTo>
                  <a:lnTo>
                    <a:pt x="396938" y="210845"/>
                  </a:lnTo>
                  <a:lnTo>
                    <a:pt x="391134" y="210921"/>
                  </a:lnTo>
                  <a:lnTo>
                    <a:pt x="384238" y="213372"/>
                  </a:lnTo>
                  <a:lnTo>
                    <a:pt x="383959" y="210921"/>
                  </a:lnTo>
                  <a:lnTo>
                    <a:pt x="383819" y="210921"/>
                  </a:lnTo>
                  <a:lnTo>
                    <a:pt x="383540" y="209829"/>
                  </a:lnTo>
                  <a:lnTo>
                    <a:pt x="383451" y="210426"/>
                  </a:lnTo>
                  <a:lnTo>
                    <a:pt x="383400" y="213398"/>
                  </a:lnTo>
                  <a:lnTo>
                    <a:pt x="375831" y="213398"/>
                  </a:lnTo>
                  <a:lnTo>
                    <a:pt x="374637" y="216001"/>
                  </a:lnTo>
                  <a:lnTo>
                    <a:pt x="372300" y="216001"/>
                  </a:lnTo>
                  <a:lnTo>
                    <a:pt x="372021" y="213398"/>
                  </a:lnTo>
                  <a:lnTo>
                    <a:pt x="371373" y="213398"/>
                  </a:lnTo>
                  <a:lnTo>
                    <a:pt x="371373" y="216001"/>
                  </a:lnTo>
                  <a:lnTo>
                    <a:pt x="371132" y="216001"/>
                  </a:lnTo>
                  <a:lnTo>
                    <a:pt x="367753" y="217385"/>
                  </a:lnTo>
                  <a:lnTo>
                    <a:pt x="361315" y="217385"/>
                  </a:lnTo>
                  <a:lnTo>
                    <a:pt x="361213" y="216001"/>
                  </a:lnTo>
                  <a:lnTo>
                    <a:pt x="361823" y="215226"/>
                  </a:lnTo>
                  <a:lnTo>
                    <a:pt x="363448" y="213398"/>
                  </a:lnTo>
                  <a:lnTo>
                    <a:pt x="360997" y="213398"/>
                  </a:lnTo>
                  <a:lnTo>
                    <a:pt x="355676" y="215912"/>
                  </a:lnTo>
                  <a:lnTo>
                    <a:pt x="355193" y="213398"/>
                  </a:lnTo>
                  <a:lnTo>
                    <a:pt x="354812" y="213398"/>
                  </a:lnTo>
                  <a:lnTo>
                    <a:pt x="354812" y="216001"/>
                  </a:lnTo>
                  <a:lnTo>
                    <a:pt x="354380" y="216001"/>
                  </a:lnTo>
                  <a:lnTo>
                    <a:pt x="351472" y="217093"/>
                  </a:lnTo>
                  <a:lnTo>
                    <a:pt x="359587" y="216001"/>
                  </a:lnTo>
                  <a:lnTo>
                    <a:pt x="360324" y="216001"/>
                  </a:lnTo>
                  <a:lnTo>
                    <a:pt x="360451" y="217385"/>
                  </a:lnTo>
                  <a:lnTo>
                    <a:pt x="360832" y="217385"/>
                  </a:lnTo>
                  <a:lnTo>
                    <a:pt x="358965" y="219710"/>
                  </a:lnTo>
                  <a:lnTo>
                    <a:pt x="351434" y="219710"/>
                  </a:lnTo>
                  <a:lnTo>
                    <a:pt x="351205" y="217385"/>
                  </a:lnTo>
                  <a:lnTo>
                    <a:pt x="350685" y="217385"/>
                  </a:lnTo>
                  <a:lnTo>
                    <a:pt x="350456" y="217385"/>
                  </a:lnTo>
                  <a:lnTo>
                    <a:pt x="349948" y="217385"/>
                  </a:lnTo>
                  <a:lnTo>
                    <a:pt x="350100" y="218998"/>
                  </a:lnTo>
                  <a:lnTo>
                    <a:pt x="350177" y="219710"/>
                  </a:lnTo>
                  <a:lnTo>
                    <a:pt x="350456" y="219710"/>
                  </a:lnTo>
                  <a:lnTo>
                    <a:pt x="347370" y="222326"/>
                  </a:lnTo>
                  <a:lnTo>
                    <a:pt x="339623" y="222326"/>
                  </a:lnTo>
                  <a:lnTo>
                    <a:pt x="339128" y="219710"/>
                  </a:lnTo>
                  <a:lnTo>
                    <a:pt x="347814" y="217385"/>
                  </a:lnTo>
                  <a:lnTo>
                    <a:pt x="344474" y="217385"/>
                  </a:lnTo>
                  <a:lnTo>
                    <a:pt x="343890" y="216001"/>
                  </a:lnTo>
                  <a:lnTo>
                    <a:pt x="343763" y="216700"/>
                  </a:lnTo>
                  <a:lnTo>
                    <a:pt x="343763" y="217385"/>
                  </a:lnTo>
                  <a:lnTo>
                    <a:pt x="343763" y="216001"/>
                  </a:lnTo>
                  <a:lnTo>
                    <a:pt x="343293" y="216001"/>
                  </a:lnTo>
                  <a:lnTo>
                    <a:pt x="343547" y="217385"/>
                  </a:lnTo>
                  <a:lnTo>
                    <a:pt x="343357" y="217385"/>
                  </a:lnTo>
                  <a:lnTo>
                    <a:pt x="338759" y="219710"/>
                  </a:lnTo>
                  <a:lnTo>
                    <a:pt x="338518" y="219710"/>
                  </a:lnTo>
                  <a:lnTo>
                    <a:pt x="338048" y="219710"/>
                  </a:lnTo>
                  <a:lnTo>
                    <a:pt x="338099" y="220891"/>
                  </a:lnTo>
                  <a:lnTo>
                    <a:pt x="338175" y="222326"/>
                  </a:lnTo>
                  <a:lnTo>
                    <a:pt x="338518" y="223520"/>
                  </a:lnTo>
                  <a:lnTo>
                    <a:pt x="338226" y="223520"/>
                  </a:lnTo>
                  <a:lnTo>
                    <a:pt x="329679" y="226098"/>
                  </a:lnTo>
                  <a:lnTo>
                    <a:pt x="340880" y="226098"/>
                  </a:lnTo>
                  <a:lnTo>
                    <a:pt x="342874" y="224866"/>
                  </a:lnTo>
                  <a:lnTo>
                    <a:pt x="345122" y="224866"/>
                  </a:lnTo>
                  <a:lnTo>
                    <a:pt x="354190" y="222326"/>
                  </a:lnTo>
                  <a:lnTo>
                    <a:pt x="358546" y="222326"/>
                  </a:lnTo>
                  <a:lnTo>
                    <a:pt x="360934" y="219710"/>
                  </a:lnTo>
                  <a:lnTo>
                    <a:pt x="367233" y="219710"/>
                  </a:lnTo>
                  <a:lnTo>
                    <a:pt x="368896" y="217385"/>
                  </a:lnTo>
                  <a:lnTo>
                    <a:pt x="374967" y="217385"/>
                  </a:lnTo>
                  <a:lnTo>
                    <a:pt x="377456" y="216001"/>
                  </a:lnTo>
                  <a:lnTo>
                    <a:pt x="377088" y="216001"/>
                  </a:lnTo>
                  <a:lnTo>
                    <a:pt x="385330" y="213398"/>
                  </a:lnTo>
                  <a:lnTo>
                    <a:pt x="393103" y="213398"/>
                  </a:lnTo>
                  <a:lnTo>
                    <a:pt x="400469" y="210921"/>
                  </a:lnTo>
                  <a:lnTo>
                    <a:pt x="408647" y="210921"/>
                  </a:lnTo>
                  <a:lnTo>
                    <a:pt x="413321" y="209575"/>
                  </a:lnTo>
                  <a:lnTo>
                    <a:pt x="413956" y="208559"/>
                  </a:lnTo>
                  <a:lnTo>
                    <a:pt x="414032" y="208432"/>
                  </a:lnTo>
                  <a:lnTo>
                    <a:pt x="414121" y="208280"/>
                  </a:lnTo>
                  <a:lnTo>
                    <a:pt x="416763" y="207124"/>
                  </a:lnTo>
                  <a:lnTo>
                    <a:pt x="420370" y="207124"/>
                  </a:lnTo>
                  <a:lnTo>
                    <a:pt x="428040" y="204762"/>
                  </a:lnTo>
                  <a:lnTo>
                    <a:pt x="428421" y="204762"/>
                  </a:lnTo>
                  <a:lnTo>
                    <a:pt x="431203" y="203314"/>
                  </a:lnTo>
                  <a:lnTo>
                    <a:pt x="433603" y="203314"/>
                  </a:lnTo>
                  <a:lnTo>
                    <a:pt x="433832" y="203200"/>
                  </a:lnTo>
                  <a:lnTo>
                    <a:pt x="455218" y="203200"/>
                  </a:lnTo>
                  <a:lnTo>
                    <a:pt x="458520" y="201930"/>
                  </a:lnTo>
                  <a:lnTo>
                    <a:pt x="436410" y="201930"/>
                  </a:lnTo>
                  <a:lnTo>
                    <a:pt x="438785" y="200761"/>
                  </a:lnTo>
                  <a:lnTo>
                    <a:pt x="443420" y="200761"/>
                  </a:lnTo>
                  <a:lnTo>
                    <a:pt x="445300" y="198285"/>
                  </a:lnTo>
                  <a:lnTo>
                    <a:pt x="453517" y="198285"/>
                  </a:lnTo>
                  <a:lnTo>
                    <a:pt x="456780" y="196888"/>
                  </a:lnTo>
                  <a:lnTo>
                    <a:pt x="459447" y="196888"/>
                  </a:lnTo>
                  <a:lnTo>
                    <a:pt x="460895" y="194437"/>
                  </a:lnTo>
                  <a:lnTo>
                    <a:pt x="472224" y="194437"/>
                  </a:lnTo>
                  <a:lnTo>
                    <a:pt x="476504" y="191782"/>
                  </a:lnTo>
                  <a:lnTo>
                    <a:pt x="482638" y="190322"/>
                  </a:lnTo>
                  <a:lnTo>
                    <a:pt x="487908" y="190322"/>
                  </a:lnTo>
                  <a:lnTo>
                    <a:pt x="492506" y="188061"/>
                  </a:lnTo>
                  <a:lnTo>
                    <a:pt x="499681" y="188061"/>
                  </a:lnTo>
                  <a:lnTo>
                    <a:pt x="502932" y="185483"/>
                  </a:lnTo>
                  <a:lnTo>
                    <a:pt x="506082" y="185483"/>
                  </a:lnTo>
                  <a:lnTo>
                    <a:pt x="509524" y="184150"/>
                  </a:lnTo>
                  <a:close/>
                </a:path>
                <a:path w="518159" h="383539">
                  <a:moveTo>
                    <a:pt x="511924" y="215912"/>
                  </a:moveTo>
                  <a:lnTo>
                    <a:pt x="507885" y="215912"/>
                  </a:lnTo>
                  <a:lnTo>
                    <a:pt x="504101" y="217170"/>
                  </a:lnTo>
                  <a:lnTo>
                    <a:pt x="511251" y="217170"/>
                  </a:lnTo>
                  <a:lnTo>
                    <a:pt x="511924" y="215912"/>
                  </a:lnTo>
                  <a:close/>
                </a:path>
                <a:path w="518159" h="383539">
                  <a:moveTo>
                    <a:pt x="513080" y="168338"/>
                  </a:moveTo>
                  <a:lnTo>
                    <a:pt x="512940" y="169075"/>
                  </a:lnTo>
                  <a:lnTo>
                    <a:pt x="510946" y="171462"/>
                  </a:lnTo>
                  <a:lnTo>
                    <a:pt x="512787" y="171462"/>
                  </a:lnTo>
                  <a:lnTo>
                    <a:pt x="512800" y="176326"/>
                  </a:lnTo>
                  <a:lnTo>
                    <a:pt x="512940" y="176326"/>
                  </a:lnTo>
                  <a:lnTo>
                    <a:pt x="512800" y="176364"/>
                  </a:lnTo>
                  <a:lnTo>
                    <a:pt x="503415" y="177800"/>
                  </a:lnTo>
                  <a:lnTo>
                    <a:pt x="505523" y="177800"/>
                  </a:lnTo>
                  <a:lnTo>
                    <a:pt x="511378" y="176631"/>
                  </a:lnTo>
                  <a:lnTo>
                    <a:pt x="512800" y="176631"/>
                  </a:lnTo>
                  <a:lnTo>
                    <a:pt x="512864" y="179070"/>
                  </a:lnTo>
                  <a:lnTo>
                    <a:pt x="512953" y="180632"/>
                  </a:lnTo>
                  <a:lnTo>
                    <a:pt x="513080" y="168338"/>
                  </a:lnTo>
                  <a:close/>
                </a:path>
                <a:path w="518159" h="383539">
                  <a:moveTo>
                    <a:pt x="513207" y="158750"/>
                  </a:moveTo>
                  <a:lnTo>
                    <a:pt x="511505" y="158750"/>
                  </a:lnTo>
                  <a:lnTo>
                    <a:pt x="509409" y="160020"/>
                  </a:lnTo>
                  <a:lnTo>
                    <a:pt x="507060" y="162661"/>
                  </a:lnTo>
                  <a:lnTo>
                    <a:pt x="501154" y="162661"/>
                  </a:lnTo>
                  <a:lnTo>
                    <a:pt x="501230" y="169075"/>
                  </a:lnTo>
                  <a:lnTo>
                    <a:pt x="504050" y="169075"/>
                  </a:lnTo>
                  <a:lnTo>
                    <a:pt x="506730" y="166382"/>
                  </a:lnTo>
                  <a:lnTo>
                    <a:pt x="509130" y="166382"/>
                  </a:lnTo>
                  <a:lnTo>
                    <a:pt x="510336" y="165112"/>
                  </a:lnTo>
                  <a:lnTo>
                    <a:pt x="513118" y="165112"/>
                  </a:lnTo>
                  <a:lnTo>
                    <a:pt x="513207" y="158750"/>
                  </a:lnTo>
                  <a:close/>
                </a:path>
                <a:path w="518159" h="383539">
                  <a:moveTo>
                    <a:pt x="513854" y="198285"/>
                  </a:moveTo>
                  <a:lnTo>
                    <a:pt x="509638" y="198285"/>
                  </a:lnTo>
                  <a:lnTo>
                    <a:pt x="503669" y="200761"/>
                  </a:lnTo>
                  <a:lnTo>
                    <a:pt x="498462" y="200761"/>
                  </a:lnTo>
                  <a:lnTo>
                    <a:pt x="495401" y="203314"/>
                  </a:lnTo>
                  <a:lnTo>
                    <a:pt x="499173" y="203314"/>
                  </a:lnTo>
                  <a:lnTo>
                    <a:pt x="499275" y="204482"/>
                  </a:lnTo>
                  <a:lnTo>
                    <a:pt x="499872" y="205740"/>
                  </a:lnTo>
                  <a:lnTo>
                    <a:pt x="499757" y="207022"/>
                  </a:lnTo>
                  <a:lnTo>
                    <a:pt x="497967" y="209562"/>
                  </a:lnTo>
                  <a:lnTo>
                    <a:pt x="495046" y="209562"/>
                  </a:lnTo>
                  <a:lnTo>
                    <a:pt x="492975" y="210820"/>
                  </a:lnTo>
                  <a:lnTo>
                    <a:pt x="496036" y="210820"/>
                  </a:lnTo>
                  <a:lnTo>
                    <a:pt x="499275" y="209562"/>
                  </a:lnTo>
                  <a:lnTo>
                    <a:pt x="500976" y="209562"/>
                  </a:lnTo>
                  <a:lnTo>
                    <a:pt x="500684" y="207022"/>
                  </a:lnTo>
                  <a:lnTo>
                    <a:pt x="500824" y="205740"/>
                  </a:lnTo>
                  <a:lnTo>
                    <a:pt x="500468" y="204482"/>
                  </a:lnTo>
                  <a:lnTo>
                    <a:pt x="500214" y="203314"/>
                  </a:lnTo>
                  <a:lnTo>
                    <a:pt x="501611" y="203314"/>
                  </a:lnTo>
                  <a:lnTo>
                    <a:pt x="503986" y="200761"/>
                  </a:lnTo>
                  <a:lnTo>
                    <a:pt x="512114" y="200761"/>
                  </a:lnTo>
                  <a:lnTo>
                    <a:pt x="513854" y="198285"/>
                  </a:lnTo>
                  <a:close/>
                </a:path>
                <a:path w="518159" h="383539">
                  <a:moveTo>
                    <a:pt x="514172" y="67310"/>
                  </a:moveTo>
                  <a:lnTo>
                    <a:pt x="513880" y="67310"/>
                  </a:lnTo>
                  <a:lnTo>
                    <a:pt x="511733" y="69850"/>
                  </a:lnTo>
                  <a:lnTo>
                    <a:pt x="507479" y="69850"/>
                  </a:lnTo>
                  <a:lnTo>
                    <a:pt x="505790" y="71120"/>
                  </a:lnTo>
                  <a:lnTo>
                    <a:pt x="504228" y="73660"/>
                  </a:lnTo>
                  <a:lnTo>
                    <a:pt x="499427" y="73660"/>
                  </a:lnTo>
                  <a:lnTo>
                    <a:pt x="497116" y="74930"/>
                  </a:lnTo>
                  <a:lnTo>
                    <a:pt x="497116" y="82550"/>
                  </a:lnTo>
                  <a:lnTo>
                    <a:pt x="497116" y="86360"/>
                  </a:lnTo>
                  <a:lnTo>
                    <a:pt x="497116" y="89039"/>
                  </a:lnTo>
                  <a:lnTo>
                    <a:pt x="490385" y="88912"/>
                  </a:lnTo>
                  <a:lnTo>
                    <a:pt x="492671" y="86360"/>
                  </a:lnTo>
                  <a:lnTo>
                    <a:pt x="497116" y="86360"/>
                  </a:lnTo>
                  <a:lnTo>
                    <a:pt x="497116" y="82550"/>
                  </a:lnTo>
                  <a:lnTo>
                    <a:pt x="495808" y="83820"/>
                  </a:lnTo>
                  <a:lnTo>
                    <a:pt x="493864" y="83820"/>
                  </a:lnTo>
                  <a:lnTo>
                    <a:pt x="491223" y="86360"/>
                  </a:lnTo>
                  <a:lnTo>
                    <a:pt x="488505" y="86360"/>
                  </a:lnTo>
                  <a:lnTo>
                    <a:pt x="484860" y="88811"/>
                  </a:lnTo>
                  <a:lnTo>
                    <a:pt x="484835" y="88595"/>
                  </a:lnTo>
                  <a:lnTo>
                    <a:pt x="484530" y="88595"/>
                  </a:lnTo>
                  <a:lnTo>
                    <a:pt x="484530" y="88811"/>
                  </a:lnTo>
                  <a:lnTo>
                    <a:pt x="484149" y="88798"/>
                  </a:lnTo>
                  <a:lnTo>
                    <a:pt x="484149" y="89115"/>
                  </a:lnTo>
                  <a:lnTo>
                    <a:pt x="480555" y="89115"/>
                  </a:lnTo>
                  <a:lnTo>
                    <a:pt x="477316" y="92837"/>
                  </a:lnTo>
                  <a:lnTo>
                    <a:pt x="479882" y="92837"/>
                  </a:lnTo>
                  <a:lnTo>
                    <a:pt x="482066" y="90170"/>
                  </a:lnTo>
                  <a:lnTo>
                    <a:pt x="484200" y="90170"/>
                  </a:lnTo>
                  <a:lnTo>
                    <a:pt x="484200" y="92837"/>
                  </a:lnTo>
                  <a:lnTo>
                    <a:pt x="483400" y="92837"/>
                  </a:lnTo>
                  <a:lnTo>
                    <a:pt x="483895" y="95250"/>
                  </a:lnTo>
                  <a:lnTo>
                    <a:pt x="484162" y="95250"/>
                  </a:lnTo>
                  <a:lnTo>
                    <a:pt x="484047" y="106235"/>
                  </a:lnTo>
                  <a:lnTo>
                    <a:pt x="483920" y="107251"/>
                  </a:lnTo>
                  <a:lnTo>
                    <a:pt x="483844" y="107950"/>
                  </a:lnTo>
                  <a:lnTo>
                    <a:pt x="483260" y="111760"/>
                  </a:lnTo>
                  <a:lnTo>
                    <a:pt x="484403" y="114160"/>
                  </a:lnTo>
                  <a:lnTo>
                    <a:pt x="484314" y="96520"/>
                  </a:lnTo>
                  <a:lnTo>
                    <a:pt x="485063" y="92837"/>
                  </a:lnTo>
                  <a:lnTo>
                    <a:pt x="485013" y="90170"/>
                  </a:lnTo>
                  <a:lnTo>
                    <a:pt x="484898" y="89115"/>
                  </a:lnTo>
                  <a:lnTo>
                    <a:pt x="490207" y="89115"/>
                  </a:lnTo>
                  <a:lnTo>
                    <a:pt x="496836" y="89115"/>
                  </a:lnTo>
                  <a:lnTo>
                    <a:pt x="496773" y="95250"/>
                  </a:lnTo>
                  <a:lnTo>
                    <a:pt x="496989" y="95250"/>
                  </a:lnTo>
                  <a:lnTo>
                    <a:pt x="497027" y="99060"/>
                  </a:lnTo>
                  <a:lnTo>
                    <a:pt x="496430" y="101663"/>
                  </a:lnTo>
                  <a:lnTo>
                    <a:pt x="497103" y="105410"/>
                  </a:lnTo>
                  <a:lnTo>
                    <a:pt x="497039" y="109245"/>
                  </a:lnTo>
                  <a:lnTo>
                    <a:pt x="496938" y="113030"/>
                  </a:lnTo>
                  <a:lnTo>
                    <a:pt x="496862" y="114160"/>
                  </a:lnTo>
                  <a:lnTo>
                    <a:pt x="496785" y="115582"/>
                  </a:lnTo>
                  <a:lnTo>
                    <a:pt x="496722" y="117652"/>
                  </a:lnTo>
                  <a:lnTo>
                    <a:pt x="496633" y="120650"/>
                  </a:lnTo>
                  <a:lnTo>
                    <a:pt x="496785" y="121920"/>
                  </a:lnTo>
                  <a:lnTo>
                    <a:pt x="496811" y="122212"/>
                  </a:lnTo>
                  <a:lnTo>
                    <a:pt x="496938" y="123190"/>
                  </a:lnTo>
                  <a:lnTo>
                    <a:pt x="496493" y="123190"/>
                  </a:lnTo>
                  <a:lnTo>
                    <a:pt x="493737" y="124498"/>
                  </a:lnTo>
                  <a:lnTo>
                    <a:pt x="492594" y="124498"/>
                  </a:lnTo>
                  <a:lnTo>
                    <a:pt x="488937" y="127025"/>
                  </a:lnTo>
                  <a:lnTo>
                    <a:pt x="493318" y="127025"/>
                  </a:lnTo>
                  <a:lnTo>
                    <a:pt x="493903" y="124663"/>
                  </a:lnTo>
                  <a:lnTo>
                    <a:pt x="493941" y="124498"/>
                  </a:lnTo>
                  <a:lnTo>
                    <a:pt x="497141" y="124498"/>
                  </a:lnTo>
                  <a:lnTo>
                    <a:pt x="497217" y="129006"/>
                  </a:lnTo>
                  <a:lnTo>
                    <a:pt x="497293" y="138531"/>
                  </a:lnTo>
                  <a:lnTo>
                    <a:pt x="497395" y="139242"/>
                  </a:lnTo>
                  <a:lnTo>
                    <a:pt x="497471" y="139700"/>
                  </a:lnTo>
                  <a:lnTo>
                    <a:pt x="497700" y="142913"/>
                  </a:lnTo>
                  <a:lnTo>
                    <a:pt x="497751" y="119380"/>
                  </a:lnTo>
                  <a:lnTo>
                    <a:pt x="497446" y="118110"/>
                  </a:lnTo>
                  <a:lnTo>
                    <a:pt x="497611" y="115582"/>
                  </a:lnTo>
                  <a:lnTo>
                    <a:pt x="497700" y="114160"/>
                  </a:lnTo>
                  <a:lnTo>
                    <a:pt x="497827" y="111760"/>
                  </a:lnTo>
                  <a:lnTo>
                    <a:pt x="498500" y="107950"/>
                  </a:lnTo>
                  <a:lnTo>
                    <a:pt x="498043" y="102908"/>
                  </a:lnTo>
                  <a:lnTo>
                    <a:pt x="497636" y="101663"/>
                  </a:lnTo>
                  <a:lnTo>
                    <a:pt x="497789" y="99060"/>
                  </a:lnTo>
                  <a:lnTo>
                    <a:pt x="497865" y="96520"/>
                  </a:lnTo>
                  <a:lnTo>
                    <a:pt x="498195" y="95250"/>
                  </a:lnTo>
                  <a:lnTo>
                    <a:pt x="498284" y="89115"/>
                  </a:lnTo>
                  <a:lnTo>
                    <a:pt x="501688" y="89115"/>
                  </a:lnTo>
                  <a:lnTo>
                    <a:pt x="498284" y="89065"/>
                  </a:lnTo>
                  <a:lnTo>
                    <a:pt x="498297" y="88595"/>
                  </a:lnTo>
                  <a:lnTo>
                    <a:pt x="498386" y="83820"/>
                  </a:lnTo>
                  <a:lnTo>
                    <a:pt x="500634" y="83820"/>
                  </a:lnTo>
                  <a:lnTo>
                    <a:pt x="502564" y="82550"/>
                  </a:lnTo>
                  <a:lnTo>
                    <a:pt x="498525" y="82550"/>
                  </a:lnTo>
                  <a:lnTo>
                    <a:pt x="498500" y="80010"/>
                  </a:lnTo>
                  <a:lnTo>
                    <a:pt x="499186" y="77470"/>
                  </a:lnTo>
                  <a:lnTo>
                    <a:pt x="499033" y="76200"/>
                  </a:lnTo>
                  <a:lnTo>
                    <a:pt x="502881" y="76200"/>
                  </a:lnTo>
                  <a:lnTo>
                    <a:pt x="510400" y="71120"/>
                  </a:lnTo>
                  <a:lnTo>
                    <a:pt x="512711" y="71120"/>
                  </a:lnTo>
                  <a:lnTo>
                    <a:pt x="513664" y="69850"/>
                  </a:lnTo>
                  <a:lnTo>
                    <a:pt x="513765" y="73660"/>
                  </a:lnTo>
                  <a:lnTo>
                    <a:pt x="513981" y="73660"/>
                  </a:lnTo>
                  <a:lnTo>
                    <a:pt x="514070" y="74930"/>
                  </a:lnTo>
                  <a:lnTo>
                    <a:pt x="514172" y="67310"/>
                  </a:lnTo>
                  <a:close/>
                </a:path>
                <a:path w="518159" h="383539">
                  <a:moveTo>
                    <a:pt x="516140" y="83820"/>
                  </a:moveTo>
                  <a:lnTo>
                    <a:pt x="516077" y="82550"/>
                  </a:lnTo>
                  <a:lnTo>
                    <a:pt x="515683" y="80010"/>
                  </a:lnTo>
                  <a:lnTo>
                    <a:pt x="515721" y="77470"/>
                  </a:lnTo>
                  <a:lnTo>
                    <a:pt x="515886" y="76200"/>
                  </a:lnTo>
                  <a:lnTo>
                    <a:pt x="515848" y="71120"/>
                  </a:lnTo>
                  <a:lnTo>
                    <a:pt x="515620" y="69850"/>
                  </a:lnTo>
                  <a:lnTo>
                    <a:pt x="514807" y="69850"/>
                  </a:lnTo>
                  <a:lnTo>
                    <a:pt x="514921" y="67310"/>
                  </a:lnTo>
                  <a:lnTo>
                    <a:pt x="514172" y="67310"/>
                  </a:lnTo>
                  <a:lnTo>
                    <a:pt x="514172" y="76200"/>
                  </a:lnTo>
                  <a:lnTo>
                    <a:pt x="512826" y="76200"/>
                  </a:lnTo>
                  <a:lnTo>
                    <a:pt x="511810" y="77470"/>
                  </a:lnTo>
                  <a:lnTo>
                    <a:pt x="509803" y="77470"/>
                  </a:lnTo>
                  <a:lnTo>
                    <a:pt x="508355" y="80010"/>
                  </a:lnTo>
                  <a:lnTo>
                    <a:pt x="513778" y="80010"/>
                  </a:lnTo>
                  <a:lnTo>
                    <a:pt x="514134" y="77470"/>
                  </a:lnTo>
                  <a:lnTo>
                    <a:pt x="513613" y="82550"/>
                  </a:lnTo>
                  <a:lnTo>
                    <a:pt x="513143" y="86360"/>
                  </a:lnTo>
                  <a:lnTo>
                    <a:pt x="512889" y="88595"/>
                  </a:lnTo>
                  <a:lnTo>
                    <a:pt x="512914" y="89115"/>
                  </a:lnTo>
                  <a:lnTo>
                    <a:pt x="513257" y="90170"/>
                  </a:lnTo>
                  <a:lnTo>
                    <a:pt x="513308" y="99060"/>
                  </a:lnTo>
                  <a:lnTo>
                    <a:pt x="512902" y="101663"/>
                  </a:lnTo>
                  <a:lnTo>
                    <a:pt x="512610" y="101663"/>
                  </a:lnTo>
                  <a:lnTo>
                    <a:pt x="513105" y="105410"/>
                  </a:lnTo>
                  <a:lnTo>
                    <a:pt x="513118" y="107950"/>
                  </a:lnTo>
                  <a:lnTo>
                    <a:pt x="513295" y="107950"/>
                  </a:lnTo>
                  <a:lnTo>
                    <a:pt x="512800" y="111760"/>
                  </a:lnTo>
                  <a:lnTo>
                    <a:pt x="513003" y="111760"/>
                  </a:lnTo>
                  <a:lnTo>
                    <a:pt x="513308" y="114160"/>
                  </a:lnTo>
                  <a:lnTo>
                    <a:pt x="513588" y="117652"/>
                  </a:lnTo>
                  <a:lnTo>
                    <a:pt x="513626" y="118110"/>
                  </a:lnTo>
                  <a:lnTo>
                    <a:pt x="508457" y="118110"/>
                  </a:lnTo>
                  <a:lnTo>
                    <a:pt x="504012" y="120650"/>
                  </a:lnTo>
                  <a:lnTo>
                    <a:pt x="514299" y="120650"/>
                  </a:lnTo>
                  <a:lnTo>
                    <a:pt x="513829" y="124498"/>
                  </a:lnTo>
                  <a:lnTo>
                    <a:pt x="513715" y="127025"/>
                  </a:lnTo>
                  <a:lnTo>
                    <a:pt x="514400" y="127025"/>
                  </a:lnTo>
                  <a:lnTo>
                    <a:pt x="514350" y="128270"/>
                  </a:lnTo>
                  <a:lnTo>
                    <a:pt x="513651" y="130810"/>
                  </a:lnTo>
                  <a:lnTo>
                    <a:pt x="514070" y="133362"/>
                  </a:lnTo>
                  <a:lnTo>
                    <a:pt x="514121" y="133819"/>
                  </a:lnTo>
                  <a:lnTo>
                    <a:pt x="514235" y="134620"/>
                  </a:lnTo>
                  <a:lnTo>
                    <a:pt x="514337" y="139700"/>
                  </a:lnTo>
                  <a:lnTo>
                    <a:pt x="514477" y="139700"/>
                  </a:lnTo>
                  <a:lnTo>
                    <a:pt x="514540" y="144983"/>
                  </a:lnTo>
                  <a:lnTo>
                    <a:pt x="514654" y="146596"/>
                  </a:lnTo>
                  <a:lnTo>
                    <a:pt x="514807" y="147320"/>
                  </a:lnTo>
                  <a:lnTo>
                    <a:pt x="514819" y="120650"/>
                  </a:lnTo>
                  <a:lnTo>
                    <a:pt x="514819" y="101663"/>
                  </a:lnTo>
                  <a:lnTo>
                    <a:pt x="514362" y="99060"/>
                  </a:lnTo>
                  <a:lnTo>
                    <a:pt x="514451" y="96520"/>
                  </a:lnTo>
                  <a:lnTo>
                    <a:pt x="514540" y="95250"/>
                  </a:lnTo>
                  <a:lnTo>
                    <a:pt x="514134" y="92837"/>
                  </a:lnTo>
                  <a:lnTo>
                    <a:pt x="514286" y="92316"/>
                  </a:lnTo>
                  <a:lnTo>
                    <a:pt x="515670" y="89115"/>
                  </a:lnTo>
                  <a:lnTo>
                    <a:pt x="515772" y="88595"/>
                  </a:lnTo>
                  <a:lnTo>
                    <a:pt x="516140" y="83820"/>
                  </a:lnTo>
                  <a:close/>
                </a:path>
                <a:path w="518159" h="383539">
                  <a:moveTo>
                    <a:pt x="518147" y="287020"/>
                  </a:moveTo>
                  <a:lnTo>
                    <a:pt x="517283" y="287020"/>
                  </a:lnTo>
                  <a:lnTo>
                    <a:pt x="516407" y="283222"/>
                  </a:lnTo>
                  <a:lnTo>
                    <a:pt x="516470" y="278130"/>
                  </a:lnTo>
                  <a:lnTo>
                    <a:pt x="516585" y="276872"/>
                  </a:lnTo>
                  <a:lnTo>
                    <a:pt x="516699" y="275590"/>
                  </a:lnTo>
                  <a:lnTo>
                    <a:pt x="516813" y="274320"/>
                  </a:lnTo>
                  <a:lnTo>
                    <a:pt x="516928" y="273062"/>
                  </a:lnTo>
                  <a:lnTo>
                    <a:pt x="517042" y="271780"/>
                  </a:lnTo>
                  <a:lnTo>
                    <a:pt x="517156" y="270522"/>
                  </a:lnTo>
                  <a:lnTo>
                    <a:pt x="517207" y="250190"/>
                  </a:lnTo>
                  <a:lnTo>
                    <a:pt x="516013" y="246380"/>
                  </a:lnTo>
                  <a:lnTo>
                    <a:pt x="515975" y="217170"/>
                  </a:lnTo>
                  <a:lnTo>
                    <a:pt x="515848" y="215912"/>
                  </a:lnTo>
                  <a:lnTo>
                    <a:pt x="515785" y="213372"/>
                  </a:lnTo>
                  <a:lnTo>
                    <a:pt x="515696" y="212090"/>
                  </a:lnTo>
                  <a:lnTo>
                    <a:pt x="515543" y="210820"/>
                  </a:lnTo>
                  <a:lnTo>
                    <a:pt x="516458" y="207022"/>
                  </a:lnTo>
                  <a:lnTo>
                    <a:pt x="516331" y="204482"/>
                  </a:lnTo>
                  <a:lnTo>
                    <a:pt x="516267" y="203212"/>
                  </a:lnTo>
                  <a:lnTo>
                    <a:pt x="516356" y="196888"/>
                  </a:lnTo>
                  <a:lnTo>
                    <a:pt x="516483" y="193840"/>
                  </a:lnTo>
                  <a:lnTo>
                    <a:pt x="516750" y="192100"/>
                  </a:lnTo>
                  <a:lnTo>
                    <a:pt x="516801" y="191782"/>
                  </a:lnTo>
                  <a:lnTo>
                    <a:pt x="516585" y="191782"/>
                  </a:lnTo>
                  <a:lnTo>
                    <a:pt x="516483" y="185483"/>
                  </a:lnTo>
                  <a:lnTo>
                    <a:pt x="516382" y="183769"/>
                  </a:lnTo>
                  <a:lnTo>
                    <a:pt x="516750" y="182372"/>
                  </a:lnTo>
                  <a:lnTo>
                    <a:pt x="516877" y="181914"/>
                  </a:lnTo>
                  <a:lnTo>
                    <a:pt x="516915" y="181724"/>
                  </a:lnTo>
                  <a:lnTo>
                    <a:pt x="516382" y="181724"/>
                  </a:lnTo>
                  <a:lnTo>
                    <a:pt x="516445" y="172720"/>
                  </a:lnTo>
                  <a:lnTo>
                    <a:pt x="516293" y="171615"/>
                  </a:lnTo>
                  <a:lnTo>
                    <a:pt x="516204" y="164884"/>
                  </a:lnTo>
                  <a:lnTo>
                    <a:pt x="516915" y="162661"/>
                  </a:lnTo>
                  <a:lnTo>
                    <a:pt x="516890" y="149910"/>
                  </a:lnTo>
                  <a:lnTo>
                    <a:pt x="517461" y="149910"/>
                  </a:lnTo>
                  <a:lnTo>
                    <a:pt x="516483" y="143560"/>
                  </a:lnTo>
                  <a:lnTo>
                    <a:pt x="516420" y="140970"/>
                  </a:lnTo>
                  <a:lnTo>
                    <a:pt x="516978" y="139700"/>
                  </a:lnTo>
                  <a:lnTo>
                    <a:pt x="516991" y="137160"/>
                  </a:lnTo>
                  <a:lnTo>
                    <a:pt x="516547" y="136131"/>
                  </a:lnTo>
                  <a:lnTo>
                    <a:pt x="516318" y="134620"/>
                  </a:lnTo>
                  <a:lnTo>
                    <a:pt x="516191" y="133362"/>
                  </a:lnTo>
                  <a:lnTo>
                    <a:pt x="516089" y="132372"/>
                  </a:lnTo>
                  <a:lnTo>
                    <a:pt x="515962" y="131114"/>
                  </a:lnTo>
                  <a:lnTo>
                    <a:pt x="515848" y="127965"/>
                  </a:lnTo>
                  <a:lnTo>
                    <a:pt x="515734" y="125793"/>
                  </a:lnTo>
                  <a:lnTo>
                    <a:pt x="515658" y="124498"/>
                  </a:lnTo>
                  <a:lnTo>
                    <a:pt x="515569" y="123190"/>
                  </a:lnTo>
                  <a:lnTo>
                    <a:pt x="515493" y="121920"/>
                  </a:lnTo>
                  <a:lnTo>
                    <a:pt x="515416" y="120650"/>
                  </a:lnTo>
                  <a:lnTo>
                    <a:pt x="516026" y="118110"/>
                  </a:lnTo>
                  <a:lnTo>
                    <a:pt x="516166" y="118110"/>
                  </a:lnTo>
                  <a:lnTo>
                    <a:pt x="516394" y="115582"/>
                  </a:lnTo>
                  <a:lnTo>
                    <a:pt x="516496" y="114160"/>
                  </a:lnTo>
                  <a:lnTo>
                    <a:pt x="516166" y="111760"/>
                  </a:lnTo>
                  <a:lnTo>
                    <a:pt x="515772" y="109245"/>
                  </a:lnTo>
                  <a:lnTo>
                    <a:pt x="515658" y="107950"/>
                  </a:lnTo>
                  <a:lnTo>
                    <a:pt x="515073" y="105410"/>
                  </a:lnTo>
                  <a:lnTo>
                    <a:pt x="514946" y="102743"/>
                  </a:lnTo>
                  <a:lnTo>
                    <a:pt x="514832" y="158750"/>
                  </a:lnTo>
                  <a:lnTo>
                    <a:pt x="513207" y="158750"/>
                  </a:lnTo>
                  <a:lnTo>
                    <a:pt x="513092" y="181724"/>
                  </a:lnTo>
                  <a:lnTo>
                    <a:pt x="510984" y="181724"/>
                  </a:lnTo>
                  <a:lnTo>
                    <a:pt x="510057" y="184150"/>
                  </a:lnTo>
                  <a:lnTo>
                    <a:pt x="513219" y="184150"/>
                  </a:lnTo>
                  <a:lnTo>
                    <a:pt x="513448" y="185483"/>
                  </a:lnTo>
                  <a:lnTo>
                    <a:pt x="513562" y="190322"/>
                  </a:lnTo>
                  <a:lnTo>
                    <a:pt x="514045" y="190322"/>
                  </a:lnTo>
                  <a:lnTo>
                    <a:pt x="510247" y="191782"/>
                  </a:lnTo>
                  <a:lnTo>
                    <a:pt x="502564" y="191782"/>
                  </a:lnTo>
                  <a:lnTo>
                    <a:pt x="494792" y="194437"/>
                  </a:lnTo>
                  <a:lnTo>
                    <a:pt x="488975" y="194437"/>
                  </a:lnTo>
                  <a:lnTo>
                    <a:pt x="486105" y="196888"/>
                  </a:lnTo>
                  <a:lnTo>
                    <a:pt x="483920" y="196888"/>
                  </a:lnTo>
                  <a:lnTo>
                    <a:pt x="479183" y="198285"/>
                  </a:lnTo>
                  <a:lnTo>
                    <a:pt x="475195" y="198285"/>
                  </a:lnTo>
                  <a:lnTo>
                    <a:pt x="470827" y="200761"/>
                  </a:lnTo>
                  <a:lnTo>
                    <a:pt x="461708" y="200761"/>
                  </a:lnTo>
                  <a:lnTo>
                    <a:pt x="458381" y="203314"/>
                  </a:lnTo>
                  <a:lnTo>
                    <a:pt x="454660" y="203314"/>
                  </a:lnTo>
                  <a:lnTo>
                    <a:pt x="447090" y="204762"/>
                  </a:lnTo>
                  <a:lnTo>
                    <a:pt x="447827" y="204762"/>
                  </a:lnTo>
                  <a:lnTo>
                    <a:pt x="441629" y="207124"/>
                  </a:lnTo>
                  <a:lnTo>
                    <a:pt x="434581" y="209575"/>
                  </a:lnTo>
                  <a:lnTo>
                    <a:pt x="434860" y="209575"/>
                  </a:lnTo>
                  <a:lnTo>
                    <a:pt x="430923" y="210921"/>
                  </a:lnTo>
                  <a:lnTo>
                    <a:pt x="421690" y="210921"/>
                  </a:lnTo>
                  <a:lnTo>
                    <a:pt x="419684" y="213398"/>
                  </a:lnTo>
                  <a:lnTo>
                    <a:pt x="413461" y="213398"/>
                  </a:lnTo>
                  <a:lnTo>
                    <a:pt x="401180" y="217385"/>
                  </a:lnTo>
                  <a:lnTo>
                    <a:pt x="394081" y="217385"/>
                  </a:lnTo>
                  <a:lnTo>
                    <a:pt x="391706" y="219710"/>
                  </a:lnTo>
                  <a:lnTo>
                    <a:pt x="384505" y="219710"/>
                  </a:lnTo>
                  <a:lnTo>
                    <a:pt x="382473" y="222326"/>
                  </a:lnTo>
                  <a:lnTo>
                    <a:pt x="378510" y="222326"/>
                  </a:lnTo>
                  <a:lnTo>
                    <a:pt x="375285" y="223520"/>
                  </a:lnTo>
                  <a:lnTo>
                    <a:pt x="374751" y="222326"/>
                  </a:lnTo>
                  <a:lnTo>
                    <a:pt x="374091" y="222326"/>
                  </a:lnTo>
                  <a:lnTo>
                    <a:pt x="370014" y="224866"/>
                  </a:lnTo>
                  <a:lnTo>
                    <a:pt x="365556" y="224866"/>
                  </a:lnTo>
                  <a:lnTo>
                    <a:pt x="362077" y="226098"/>
                  </a:lnTo>
                  <a:lnTo>
                    <a:pt x="349478" y="228765"/>
                  </a:lnTo>
                  <a:lnTo>
                    <a:pt x="331978" y="228765"/>
                  </a:lnTo>
                  <a:lnTo>
                    <a:pt x="323291" y="232664"/>
                  </a:lnTo>
                  <a:lnTo>
                    <a:pt x="316623" y="232664"/>
                  </a:lnTo>
                  <a:lnTo>
                    <a:pt x="310210" y="236220"/>
                  </a:lnTo>
                  <a:lnTo>
                    <a:pt x="305904" y="236220"/>
                  </a:lnTo>
                  <a:lnTo>
                    <a:pt x="297802" y="237578"/>
                  </a:lnTo>
                  <a:lnTo>
                    <a:pt x="298500" y="237578"/>
                  </a:lnTo>
                  <a:lnTo>
                    <a:pt x="295719" y="238760"/>
                  </a:lnTo>
                  <a:lnTo>
                    <a:pt x="292544" y="240030"/>
                  </a:lnTo>
                  <a:lnTo>
                    <a:pt x="288493" y="240030"/>
                  </a:lnTo>
                  <a:lnTo>
                    <a:pt x="281787" y="241477"/>
                  </a:lnTo>
                  <a:lnTo>
                    <a:pt x="282054" y="241477"/>
                  </a:lnTo>
                  <a:lnTo>
                    <a:pt x="277202" y="242595"/>
                  </a:lnTo>
                  <a:lnTo>
                    <a:pt x="271424" y="245122"/>
                  </a:lnTo>
                  <a:lnTo>
                    <a:pt x="262305" y="247789"/>
                  </a:lnTo>
                  <a:lnTo>
                    <a:pt x="252653" y="247789"/>
                  </a:lnTo>
                  <a:lnTo>
                    <a:pt x="251053" y="250253"/>
                  </a:lnTo>
                  <a:lnTo>
                    <a:pt x="247624" y="250253"/>
                  </a:lnTo>
                  <a:lnTo>
                    <a:pt x="244627" y="251599"/>
                  </a:lnTo>
                  <a:lnTo>
                    <a:pt x="240969" y="251599"/>
                  </a:lnTo>
                  <a:lnTo>
                    <a:pt x="232092" y="255282"/>
                  </a:lnTo>
                  <a:lnTo>
                    <a:pt x="220294" y="255282"/>
                  </a:lnTo>
                  <a:lnTo>
                    <a:pt x="216395" y="257848"/>
                  </a:lnTo>
                  <a:lnTo>
                    <a:pt x="212598" y="257848"/>
                  </a:lnTo>
                  <a:lnTo>
                    <a:pt x="205168" y="260464"/>
                  </a:lnTo>
                  <a:lnTo>
                    <a:pt x="201409" y="260464"/>
                  </a:lnTo>
                  <a:lnTo>
                    <a:pt x="198170" y="261620"/>
                  </a:lnTo>
                  <a:lnTo>
                    <a:pt x="193852" y="261620"/>
                  </a:lnTo>
                  <a:lnTo>
                    <a:pt x="183769" y="264287"/>
                  </a:lnTo>
                  <a:lnTo>
                    <a:pt x="182346" y="264287"/>
                  </a:lnTo>
                  <a:lnTo>
                    <a:pt x="180263" y="266852"/>
                  </a:lnTo>
                  <a:lnTo>
                    <a:pt x="175310" y="266852"/>
                  </a:lnTo>
                  <a:lnTo>
                    <a:pt x="169316" y="267982"/>
                  </a:lnTo>
                  <a:lnTo>
                    <a:pt x="164884" y="267982"/>
                  </a:lnTo>
                  <a:lnTo>
                    <a:pt x="162420" y="270510"/>
                  </a:lnTo>
                  <a:lnTo>
                    <a:pt x="173672" y="270510"/>
                  </a:lnTo>
                  <a:lnTo>
                    <a:pt x="177279" y="267982"/>
                  </a:lnTo>
                  <a:lnTo>
                    <a:pt x="183019" y="267982"/>
                  </a:lnTo>
                  <a:lnTo>
                    <a:pt x="186588" y="266852"/>
                  </a:lnTo>
                  <a:lnTo>
                    <a:pt x="190766" y="264287"/>
                  </a:lnTo>
                  <a:lnTo>
                    <a:pt x="197840" y="264287"/>
                  </a:lnTo>
                  <a:lnTo>
                    <a:pt x="201993" y="262890"/>
                  </a:lnTo>
                  <a:lnTo>
                    <a:pt x="206679" y="261620"/>
                  </a:lnTo>
                  <a:lnTo>
                    <a:pt x="210642" y="260464"/>
                  </a:lnTo>
                  <a:lnTo>
                    <a:pt x="218084" y="260464"/>
                  </a:lnTo>
                  <a:lnTo>
                    <a:pt x="222148" y="257848"/>
                  </a:lnTo>
                  <a:lnTo>
                    <a:pt x="233222" y="257848"/>
                  </a:lnTo>
                  <a:lnTo>
                    <a:pt x="237070" y="255282"/>
                  </a:lnTo>
                  <a:lnTo>
                    <a:pt x="244208" y="255282"/>
                  </a:lnTo>
                  <a:lnTo>
                    <a:pt x="247218" y="254000"/>
                  </a:lnTo>
                  <a:lnTo>
                    <a:pt x="249542" y="251599"/>
                  </a:lnTo>
                  <a:lnTo>
                    <a:pt x="257606" y="251599"/>
                  </a:lnTo>
                  <a:lnTo>
                    <a:pt x="259626" y="250253"/>
                  </a:lnTo>
                  <a:lnTo>
                    <a:pt x="263613" y="250253"/>
                  </a:lnTo>
                  <a:lnTo>
                    <a:pt x="269316" y="247789"/>
                  </a:lnTo>
                  <a:lnTo>
                    <a:pt x="272351" y="247789"/>
                  </a:lnTo>
                  <a:lnTo>
                    <a:pt x="275666" y="246507"/>
                  </a:lnTo>
                  <a:lnTo>
                    <a:pt x="279057" y="246507"/>
                  </a:lnTo>
                  <a:lnTo>
                    <a:pt x="282867" y="245122"/>
                  </a:lnTo>
                  <a:lnTo>
                    <a:pt x="283845" y="245122"/>
                  </a:lnTo>
                  <a:lnTo>
                    <a:pt x="285610" y="242735"/>
                  </a:lnTo>
                  <a:lnTo>
                    <a:pt x="285724" y="242595"/>
                  </a:lnTo>
                  <a:lnTo>
                    <a:pt x="289318" y="242595"/>
                  </a:lnTo>
                  <a:lnTo>
                    <a:pt x="292481" y="241477"/>
                  </a:lnTo>
                  <a:lnTo>
                    <a:pt x="300863" y="241477"/>
                  </a:lnTo>
                  <a:lnTo>
                    <a:pt x="306044" y="240030"/>
                  </a:lnTo>
                  <a:lnTo>
                    <a:pt x="312978" y="240030"/>
                  </a:lnTo>
                  <a:lnTo>
                    <a:pt x="317119" y="238760"/>
                  </a:lnTo>
                  <a:lnTo>
                    <a:pt x="319862" y="237578"/>
                  </a:lnTo>
                  <a:lnTo>
                    <a:pt x="325361" y="237578"/>
                  </a:lnTo>
                  <a:lnTo>
                    <a:pt x="326974" y="236220"/>
                  </a:lnTo>
                  <a:lnTo>
                    <a:pt x="330327" y="236220"/>
                  </a:lnTo>
                  <a:lnTo>
                    <a:pt x="331838" y="234950"/>
                  </a:lnTo>
                  <a:lnTo>
                    <a:pt x="336778" y="234950"/>
                  </a:lnTo>
                  <a:lnTo>
                    <a:pt x="340296" y="232664"/>
                  </a:lnTo>
                  <a:lnTo>
                    <a:pt x="339953" y="232664"/>
                  </a:lnTo>
                  <a:lnTo>
                    <a:pt x="347840" y="229984"/>
                  </a:lnTo>
                  <a:lnTo>
                    <a:pt x="351840" y="229984"/>
                  </a:lnTo>
                  <a:lnTo>
                    <a:pt x="355396" y="228765"/>
                  </a:lnTo>
                  <a:lnTo>
                    <a:pt x="364312" y="228765"/>
                  </a:lnTo>
                  <a:lnTo>
                    <a:pt x="366801" y="226098"/>
                  </a:lnTo>
                  <a:lnTo>
                    <a:pt x="366649" y="226098"/>
                  </a:lnTo>
                  <a:lnTo>
                    <a:pt x="383984" y="223520"/>
                  </a:lnTo>
                  <a:lnTo>
                    <a:pt x="386067" y="223520"/>
                  </a:lnTo>
                  <a:lnTo>
                    <a:pt x="387705" y="222326"/>
                  </a:lnTo>
                  <a:lnTo>
                    <a:pt x="393814" y="222326"/>
                  </a:lnTo>
                  <a:lnTo>
                    <a:pt x="396443" y="219710"/>
                  </a:lnTo>
                  <a:lnTo>
                    <a:pt x="401548" y="219710"/>
                  </a:lnTo>
                  <a:lnTo>
                    <a:pt x="409041" y="217385"/>
                  </a:lnTo>
                  <a:lnTo>
                    <a:pt x="412927" y="217385"/>
                  </a:lnTo>
                  <a:lnTo>
                    <a:pt x="441782" y="210921"/>
                  </a:lnTo>
                  <a:lnTo>
                    <a:pt x="443649" y="210426"/>
                  </a:lnTo>
                  <a:lnTo>
                    <a:pt x="455726" y="207124"/>
                  </a:lnTo>
                  <a:lnTo>
                    <a:pt x="459524" y="207124"/>
                  </a:lnTo>
                  <a:lnTo>
                    <a:pt x="466534" y="203314"/>
                  </a:lnTo>
                  <a:lnTo>
                    <a:pt x="472363" y="203314"/>
                  </a:lnTo>
                  <a:lnTo>
                    <a:pt x="472846" y="203212"/>
                  </a:lnTo>
                  <a:lnTo>
                    <a:pt x="485571" y="203212"/>
                  </a:lnTo>
                  <a:lnTo>
                    <a:pt x="482206" y="204482"/>
                  </a:lnTo>
                  <a:lnTo>
                    <a:pt x="480428" y="204482"/>
                  </a:lnTo>
                  <a:lnTo>
                    <a:pt x="478929" y="205740"/>
                  </a:lnTo>
                  <a:lnTo>
                    <a:pt x="470204" y="205740"/>
                  </a:lnTo>
                  <a:lnTo>
                    <a:pt x="467956" y="207022"/>
                  </a:lnTo>
                  <a:lnTo>
                    <a:pt x="465785" y="207022"/>
                  </a:lnTo>
                  <a:lnTo>
                    <a:pt x="463410" y="209562"/>
                  </a:lnTo>
                  <a:lnTo>
                    <a:pt x="457225" y="209562"/>
                  </a:lnTo>
                  <a:lnTo>
                    <a:pt x="454126" y="210820"/>
                  </a:lnTo>
                  <a:lnTo>
                    <a:pt x="452729" y="210820"/>
                  </a:lnTo>
                  <a:lnTo>
                    <a:pt x="452729" y="218440"/>
                  </a:lnTo>
                  <a:lnTo>
                    <a:pt x="450430" y="218440"/>
                  </a:lnTo>
                  <a:lnTo>
                    <a:pt x="449224" y="219722"/>
                  </a:lnTo>
                  <a:lnTo>
                    <a:pt x="446760" y="219722"/>
                  </a:lnTo>
                  <a:lnTo>
                    <a:pt x="444347" y="220980"/>
                  </a:lnTo>
                  <a:lnTo>
                    <a:pt x="439356" y="220980"/>
                  </a:lnTo>
                  <a:lnTo>
                    <a:pt x="436486" y="223685"/>
                  </a:lnTo>
                  <a:lnTo>
                    <a:pt x="434441" y="223685"/>
                  </a:lnTo>
                  <a:lnTo>
                    <a:pt x="433603" y="218440"/>
                  </a:lnTo>
                  <a:lnTo>
                    <a:pt x="433387" y="217563"/>
                  </a:lnTo>
                  <a:lnTo>
                    <a:pt x="433311" y="217170"/>
                  </a:lnTo>
                  <a:lnTo>
                    <a:pt x="438594" y="217170"/>
                  </a:lnTo>
                  <a:lnTo>
                    <a:pt x="441058" y="215912"/>
                  </a:lnTo>
                  <a:lnTo>
                    <a:pt x="442315" y="215912"/>
                  </a:lnTo>
                  <a:lnTo>
                    <a:pt x="448652" y="212090"/>
                  </a:lnTo>
                  <a:lnTo>
                    <a:pt x="451866" y="212090"/>
                  </a:lnTo>
                  <a:lnTo>
                    <a:pt x="452069" y="213372"/>
                  </a:lnTo>
                  <a:lnTo>
                    <a:pt x="452056" y="215912"/>
                  </a:lnTo>
                  <a:lnTo>
                    <a:pt x="452615" y="217170"/>
                  </a:lnTo>
                  <a:lnTo>
                    <a:pt x="452729" y="210820"/>
                  </a:lnTo>
                  <a:lnTo>
                    <a:pt x="446659" y="212090"/>
                  </a:lnTo>
                  <a:lnTo>
                    <a:pt x="442747" y="212090"/>
                  </a:lnTo>
                  <a:lnTo>
                    <a:pt x="441820" y="213372"/>
                  </a:lnTo>
                  <a:lnTo>
                    <a:pt x="434619" y="213372"/>
                  </a:lnTo>
                  <a:lnTo>
                    <a:pt x="432892" y="214630"/>
                  </a:lnTo>
                  <a:lnTo>
                    <a:pt x="432498" y="215912"/>
                  </a:lnTo>
                  <a:lnTo>
                    <a:pt x="430364" y="217170"/>
                  </a:lnTo>
                  <a:lnTo>
                    <a:pt x="426377" y="217170"/>
                  </a:lnTo>
                  <a:lnTo>
                    <a:pt x="417182" y="218440"/>
                  </a:lnTo>
                  <a:lnTo>
                    <a:pt x="408025" y="220980"/>
                  </a:lnTo>
                  <a:lnTo>
                    <a:pt x="397408" y="223685"/>
                  </a:lnTo>
                  <a:lnTo>
                    <a:pt x="389801" y="224790"/>
                  </a:lnTo>
                  <a:lnTo>
                    <a:pt x="386105" y="224790"/>
                  </a:lnTo>
                  <a:lnTo>
                    <a:pt x="378498" y="228612"/>
                  </a:lnTo>
                  <a:lnTo>
                    <a:pt x="389064" y="228612"/>
                  </a:lnTo>
                  <a:lnTo>
                    <a:pt x="403517" y="224790"/>
                  </a:lnTo>
                  <a:lnTo>
                    <a:pt x="407085" y="223685"/>
                  </a:lnTo>
                  <a:lnTo>
                    <a:pt x="411365" y="223685"/>
                  </a:lnTo>
                  <a:lnTo>
                    <a:pt x="416064" y="220980"/>
                  </a:lnTo>
                  <a:lnTo>
                    <a:pt x="416115" y="223685"/>
                  </a:lnTo>
                  <a:lnTo>
                    <a:pt x="416217" y="224790"/>
                  </a:lnTo>
                  <a:lnTo>
                    <a:pt x="416521" y="224790"/>
                  </a:lnTo>
                  <a:lnTo>
                    <a:pt x="416953" y="226072"/>
                  </a:lnTo>
                  <a:lnTo>
                    <a:pt x="417576" y="228612"/>
                  </a:lnTo>
                  <a:lnTo>
                    <a:pt x="421500" y="228612"/>
                  </a:lnTo>
                  <a:lnTo>
                    <a:pt x="423291" y="226072"/>
                  </a:lnTo>
                  <a:lnTo>
                    <a:pt x="425018" y="226072"/>
                  </a:lnTo>
                  <a:lnTo>
                    <a:pt x="425119" y="228612"/>
                  </a:lnTo>
                  <a:lnTo>
                    <a:pt x="425564" y="229870"/>
                  </a:lnTo>
                  <a:lnTo>
                    <a:pt x="425958" y="231140"/>
                  </a:lnTo>
                  <a:lnTo>
                    <a:pt x="426275" y="231140"/>
                  </a:lnTo>
                  <a:lnTo>
                    <a:pt x="426478" y="232422"/>
                  </a:lnTo>
                  <a:lnTo>
                    <a:pt x="426961" y="232422"/>
                  </a:lnTo>
                  <a:lnTo>
                    <a:pt x="426834" y="231140"/>
                  </a:lnTo>
                  <a:lnTo>
                    <a:pt x="426720" y="229870"/>
                  </a:lnTo>
                  <a:lnTo>
                    <a:pt x="426326" y="228612"/>
                  </a:lnTo>
                  <a:lnTo>
                    <a:pt x="426161" y="228612"/>
                  </a:lnTo>
                  <a:lnTo>
                    <a:pt x="425602" y="226072"/>
                  </a:lnTo>
                  <a:lnTo>
                    <a:pt x="426148" y="224790"/>
                  </a:lnTo>
                  <a:lnTo>
                    <a:pt x="422148" y="224790"/>
                  </a:lnTo>
                  <a:lnTo>
                    <a:pt x="417982" y="226072"/>
                  </a:lnTo>
                  <a:lnTo>
                    <a:pt x="417449" y="226072"/>
                  </a:lnTo>
                  <a:lnTo>
                    <a:pt x="417182" y="224790"/>
                  </a:lnTo>
                  <a:lnTo>
                    <a:pt x="416826" y="224790"/>
                  </a:lnTo>
                  <a:lnTo>
                    <a:pt x="416725" y="223685"/>
                  </a:lnTo>
                  <a:lnTo>
                    <a:pt x="416610" y="220980"/>
                  </a:lnTo>
                  <a:lnTo>
                    <a:pt x="419303" y="220980"/>
                  </a:lnTo>
                  <a:lnTo>
                    <a:pt x="422757" y="219722"/>
                  </a:lnTo>
                  <a:lnTo>
                    <a:pt x="426389" y="219722"/>
                  </a:lnTo>
                  <a:lnTo>
                    <a:pt x="430491" y="218440"/>
                  </a:lnTo>
                  <a:lnTo>
                    <a:pt x="431304" y="217170"/>
                  </a:lnTo>
                  <a:lnTo>
                    <a:pt x="432117" y="217170"/>
                  </a:lnTo>
                  <a:lnTo>
                    <a:pt x="432346" y="218211"/>
                  </a:lnTo>
                  <a:lnTo>
                    <a:pt x="432396" y="218440"/>
                  </a:lnTo>
                  <a:lnTo>
                    <a:pt x="432803" y="219506"/>
                  </a:lnTo>
                  <a:lnTo>
                    <a:pt x="432777" y="220980"/>
                  </a:lnTo>
                  <a:lnTo>
                    <a:pt x="432549" y="223685"/>
                  </a:lnTo>
                  <a:lnTo>
                    <a:pt x="430250" y="223685"/>
                  </a:lnTo>
                  <a:lnTo>
                    <a:pt x="429298" y="224790"/>
                  </a:lnTo>
                  <a:lnTo>
                    <a:pt x="436283" y="224790"/>
                  </a:lnTo>
                  <a:lnTo>
                    <a:pt x="439940" y="223685"/>
                  </a:lnTo>
                  <a:lnTo>
                    <a:pt x="441540" y="223685"/>
                  </a:lnTo>
                  <a:lnTo>
                    <a:pt x="441769" y="224599"/>
                  </a:lnTo>
                  <a:lnTo>
                    <a:pt x="441833" y="224790"/>
                  </a:lnTo>
                  <a:lnTo>
                    <a:pt x="442302" y="224790"/>
                  </a:lnTo>
                  <a:lnTo>
                    <a:pt x="442404" y="226072"/>
                  </a:lnTo>
                  <a:lnTo>
                    <a:pt x="442620" y="226072"/>
                  </a:lnTo>
                  <a:lnTo>
                    <a:pt x="442963" y="228612"/>
                  </a:lnTo>
                  <a:lnTo>
                    <a:pt x="442696" y="228612"/>
                  </a:lnTo>
                  <a:lnTo>
                    <a:pt x="433793" y="231140"/>
                  </a:lnTo>
                  <a:lnTo>
                    <a:pt x="434771" y="231140"/>
                  </a:lnTo>
                  <a:lnTo>
                    <a:pt x="434708" y="232422"/>
                  </a:lnTo>
                  <a:lnTo>
                    <a:pt x="435267" y="234962"/>
                  </a:lnTo>
                  <a:lnTo>
                    <a:pt x="435571" y="234962"/>
                  </a:lnTo>
                  <a:lnTo>
                    <a:pt x="435724" y="236220"/>
                  </a:lnTo>
                  <a:lnTo>
                    <a:pt x="436054" y="237490"/>
                  </a:lnTo>
                  <a:lnTo>
                    <a:pt x="436778" y="237490"/>
                  </a:lnTo>
                  <a:lnTo>
                    <a:pt x="436892" y="238772"/>
                  </a:lnTo>
                  <a:lnTo>
                    <a:pt x="437007" y="240030"/>
                  </a:lnTo>
                  <a:lnTo>
                    <a:pt x="440296" y="240030"/>
                  </a:lnTo>
                  <a:lnTo>
                    <a:pt x="442150" y="237490"/>
                  </a:lnTo>
                  <a:lnTo>
                    <a:pt x="437045" y="237490"/>
                  </a:lnTo>
                  <a:lnTo>
                    <a:pt x="436727" y="236220"/>
                  </a:lnTo>
                  <a:lnTo>
                    <a:pt x="436359" y="234962"/>
                  </a:lnTo>
                  <a:lnTo>
                    <a:pt x="435902" y="232422"/>
                  </a:lnTo>
                  <a:lnTo>
                    <a:pt x="435838" y="231140"/>
                  </a:lnTo>
                  <a:lnTo>
                    <a:pt x="438899" y="231140"/>
                  </a:lnTo>
                  <a:lnTo>
                    <a:pt x="439762" y="229870"/>
                  </a:lnTo>
                  <a:lnTo>
                    <a:pt x="446798" y="229870"/>
                  </a:lnTo>
                  <a:lnTo>
                    <a:pt x="447865" y="228612"/>
                  </a:lnTo>
                  <a:lnTo>
                    <a:pt x="444296" y="228612"/>
                  </a:lnTo>
                  <a:lnTo>
                    <a:pt x="443369" y="226072"/>
                  </a:lnTo>
                  <a:lnTo>
                    <a:pt x="443115" y="224790"/>
                  </a:lnTo>
                  <a:lnTo>
                    <a:pt x="443230" y="223685"/>
                  </a:lnTo>
                  <a:lnTo>
                    <a:pt x="442658" y="223685"/>
                  </a:lnTo>
                  <a:lnTo>
                    <a:pt x="446913" y="220980"/>
                  </a:lnTo>
                  <a:lnTo>
                    <a:pt x="450926" y="219722"/>
                  </a:lnTo>
                  <a:lnTo>
                    <a:pt x="454787" y="219722"/>
                  </a:lnTo>
                  <a:lnTo>
                    <a:pt x="457454" y="218440"/>
                  </a:lnTo>
                  <a:lnTo>
                    <a:pt x="460121" y="218440"/>
                  </a:lnTo>
                  <a:lnTo>
                    <a:pt x="461949" y="217563"/>
                  </a:lnTo>
                  <a:lnTo>
                    <a:pt x="454037" y="218440"/>
                  </a:lnTo>
                  <a:lnTo>
                    <a:pt x="453986" y="218211"/>
                  </a:lnTo>
                  <a:lnTo>
                    <a:pt x="453872" y="217563"/>
                  </a:lnTo>
                  <a:lnTo>
                    <a:pt x="453809" y="217170"/>
                  </a:lnTo>
                  <a:lnTo>
                    <a:pt x="453529" y="217170"/>
                  </a:lnTo>
                  <a:lnTo>
                    <a:pt x="453415" y="215912"/>
                  </a:lnTo>
                  <a:lnTo>
                    <a:pt x="453390" y="213372"/>
                  </a:lnTo>
                  <a:lnTo>
                    <a:pt x="453047" y="213372"/>
                  </a:lnTo>
                  <a:lnTo>
                    <a:pt x="452932" y="212090"/>
                  </a:lnTo>
                  <a:lnTo>
                    <a:pt x="458330" y="212090"/>
                  </a:lnTo>
                  <a:lnTo>
                    <a:pt x="462165" y="210820"/>
                  </a:lnTo>
                  <a:lnTo>
                    <a:pt x="471131" y="210820"/>
                  </a:lnTo>
                  <a:lnTo>
                    <a:pt x="473875" y="209562"/>
                  </a:lnTo>
                  <a:lnTo>
                    <a:pt x="474141" y="209562"/>
                  </a:lnTo>
                  <a:lnTo>
                    <a:pt x="474345" y="210820"/>
                  </a:lnTo>
                  <a:lnTo>
                    <a:pt x="475081" y="210820"/>
                  </a:lnTo>
                  <a:lnTo>
                    <a:pt x="475030" y="213372"/>
                  </a:lnTo>
                  <a:lnTo>
                    <a:pt x="473316" y="213372"/>
                  </a:lnTo>
                  <a:lnTo>
                    <a:pt x="471055" y="215912"/>
                  </a:lnTo>
                  <a:lnTo>
                    <a:pt x="467017" y="217170"/>
                  </a:lnTo>
                  <a:lnTo>
                    <a:pt x="469823" y="217170"/>
                  </a:lnTo>
                  <a:lnTo>
                    <a:pt x="471855" y="215912"/>
                  </a:lnTo>
                  <a:lnTo>
                    <a:pt x="475830" y="215912"/>
                  </a:lnTo>
                  <a:lnTo>
                    <a:pt x="479437" y="213372"/>
                  </a:lnTo>
                  <a:lnTo>
                    <a:pt x="482892" y="213372"/>
                  </a:lnTo>
                  <a:lnTo>
                    <a:pt x="486206" y="212090"/>
                  </a:lnTo>
                  <a:lnTo>
                    <a:pt x="487235" y="212090"/>
                  </a:lnTo>
                  <a:lnTo>
                    <a:pt x="487337" y="215912"/>
                  </a:lnTo>
                  <a:lnTo>
                    <a:pt x="487032" y="217170"/>
                  </a:lnTo>
                  <a:lnTo>
                    <a:pt x="488010" y="218440"/>
                  </a:lnTo>
                  <a:lnTo>
                    <a:pt x="487743" y="219722"/>
                  </a:lnTo>
                  <a:lnTo>
                    <a:pt x="485559" y="219722"/>
                  </a:lnTo>
                  <a:lnTo>
                    <a:pt x="480301" y="220980"/>
                  </a:lnTo>
                  <a:lnTo>
                    <a:pt x="474713" y="220980"/>
                  </a:lnTo>
                  <a:lnTo>
                    <a:pt x="469239" y="224790"/>
                  </a:lnTo>
                  <a:lnTo>
                    <a:pt x="477202" y="224790"/>
                  </a:lnTo>
                  <a:lnTo>
                    <a:pt x="477443" y="226072"/>
                  </a:lnTo>
                  <a:lnTo>
                    <a:pt x="477850" y="228612"/>
                  </a:lnTo>
                  <a:lnTo>
                    <a:pt x="477608" y="228612"/>
                  </a:lnTo>
                  <a:lnTo>
                    <a:pt x="477481" y="229870"/>
                  </a:lnTo>
                  <a:lnTo>
                    <a:pt x="475576" y="229870"/>
                  </a:lnTo>
                  <a:lnTo>
                    <a:pt x="473710" y="231140"/>
                  </a:lnTo>
                  <a:lnTo>
                    <a:pt x="471093" y="231140"/>
                  </a:lnTo>
                  <a:lnTo>
                    <a:pt x="469404" y="232422"/>
                  </a:lnTo>
                  <a:lnTo>
                    <a:pt x="472719" y="232422"/>
                  </a:lnTo>
                  <a:lnTo>
                    <a:pt x="475462" y="231140"/>
                  </a:lnTo>
                  <a:lnTo>
                    <a:pt x="482358" y="231140"/>
                  </a:lnTo>
                  <a:lnTo>
                    <a:pt x="483654" y="229870"/>
                  </a:lnTo>
                  <a:lnTo>
                    <a:pt x="486321" y="229870"/>
                  </a:lnTo>
                  <a:lnTo>
                    <a:pt x="487184" y="228612"/>
                  </a:lnTo>
                  <a:lnTo>
                    <a:pt x="482536" y="228612"/>
                  </a:lnTo>
                  <a:lnTo>
                    <a:pt x="481025" y="229870"/>
                  </a:lnTo>
                  <a:lnTo>
                    <a:pt x="479348" y="229870"/>
                  </a:lnTo>
                  <a:lnTo>
                    <a:pt x="479056" y="228612"/>
                  </a:lnTo>
                  <a:lnTo>
                    <a:pt x="478751" y="228612"/>
                  </a:lnTo>
                  <a:lnTo>
                    <a:pt x="478282" y="224790"/>
                  </a:lnTo>
                  <a:lnTo>
                    <a:pt x="478637" y="223685"/>
                  </a:lnTo>
                  <a:lnTo>
                    <a:pt x="480923" y="223685"/>
                  </a:lnTo>
                  <a:lnTo>
                    <a:pt x="483336" y="220980"/>
                  </a:lnTo>
                  <a:lnTo>
                    <a:pt x="485343" y="220980"/>
                  </a:lnTo>
                  <a:lnTo>
                    <a:pt x="489191" y="219722"/>
                  </a:lnTo>
                  <a:lnTo>
                    <a:pt x="493699" y="219722"/>
                  </a:lnTo>
                  <a:lnTo>
                    <a:pt x="495376" y="218440"/>
                  </a:lnTo>
                  <a:lnTo>
                    <a:pt x="501142" y="218440"/>
                  </a:lnTo>
                  <a:lnTo>
                    <a:pt x="501230" y="220980"/>
                  </a:lnTo>
                  <a:lnTo>
                    <a:pt x="501332" y="223685"/>
                  </a:lnTo>
                  <a:lnTo>
                    <a:pt x="501446" y="217170"/>
                  </a:lnTo>
                  <a:lnTo>
                    <a:pt x="496138" y="217170"/>
                  </a:lnTo>
                  <a:lnTo>
                    <a:pt x="493814" y="218440"/>
                  </a:lnTo>
                  <a:lnTo>
                    <a:pt x="489115" y="218440"/>
                  </a:lnTo>
                  <a:lnTo>
                    <a:pt x="489038" y="217170"/>
                  </a:lnTo>
                  <a:lnTo>
                    <a:pt x="488594" y="217170"/>
                  </a:lnTo>
                  <a:lnTo>
                    <a:pt x="488492" y="215912"/>
                  </a:lnTo>
                  <a:lnTo>
                    <a:pt x="488149" y="215912"/>
                  </a:lnTo>
                  <a:lnTo>
                    <a:pt x="488251" y="213372"/>
                  </a:lnTo>
                  <a:lnTo>
                    <a:pt x="488403" y="212090"/>
                  </a:lnTo>
                  <a:lnTo>
                    <a:pt x="489038" y="212090"/>
                  </a:lnTo>
                  <a:lnTo>
                    <a:pt x="489419" y="210820"/>
                  </a:lnTo>
                  <a:lnTo>
                    <a:pt x="488010" y="210820"/>
                  </a:lnTo>
                  <a:lnTo>
                    <a:pt x="483133" y="210820"/>
                  </a:lnTo>
                  <a:lnTo>
                    <a:pt x="481380" y="212090"/>
                  </a:lnTo>
                  <a:lnTo>
                    <a:pt x="479666" y="212090"/>
                  </a:lnTo>
                  <a:lnTo>
                    <a:pt x="478053" y="213372"/>
                  </a:lnTo>
                  <a:lnTo>
                    <a:pt x="476237" y="213372"/>
                  </a:lnTo>
                  <a:lnTo>
                    <a:pt x="476224" y="212090"/>
                  </a:lnTo>
                  <a:lnTo>
                    <a:pt x="475869" y="210820"/>
                  </a:lnTo>
                  <a:lnTo>
                    <a:pt x="475107" y="209562"/>
                  </a:lnTo>
                  <a:lnTo>
                    <a:pt x="474929" y="209562"/>
                  </a:lnTo>
                  <a:lnTo>
                    <a:pt x="476110" y="207022"/>
                  </a:lnTo>
                  <a:lnTo>
                    <a:pt x="479628" y="207022"/>
                  </a:lnTo>
                  <a:lnTo>
                    <a:pt x="481139" y="205740"/>
                  </a:lnTo>
                  <a:lnTo>
                    <a:pt x="482841" y="205740"/>
                  </a:lnTo>
                  <a:lnTo>
                    <a:pt x="485914" y="204482"/>
                  </a:lnTo>
                  <a:lnTo>
                    <a:pt x="490931" y="204482"/>
                  </a:lnTo>
                  <a:lnTo>
                    <a:pt x="492734" y="203212"/>
                  </a:lnTo>
                  <a:lnTo>
                    <a:pt x="489153" y="203212"/>
                  </a:lnTo>
                  <a:lnTo>
                    <a:pt x="495528" y="201930"/>
                  </a:lnTo>
                  <a:lnTo>
                    <a:pt x="479082" y="201930"/>
                  </a:lnTo>
                  <a:lnTo>
                    <a:pt x="484759" y="200761"/>
                  </a:lnTo>
                  <a:lnTo>
                    <a:pt x="485140" y="200761"/>
                  </a:lnTo>
                  <a:lnTo>
                    <a:pt x="487032" y="198285"/>
                  </a:lnTo>
                  <a:lnTo>
                    <a:pt x="498703" y="198285"/>
                  </a:lnTo>
                  <a:lnTo>
                    <a:pt x="502615" y="196888"/>
                  </a:lnTo>
                  <a:lnTo>
                    <a:pt x="506501" y="196888"/>
                  </a:lnTo>
                  <a:lnTo>
                    <a:pt x="508139" y="194437"/>
                  </a:lnTo>
                  <a:lnTo>
                    <a:pt x="513651" y="194437"/>
                  </a:lnTo>
                  <a:lnTo>
                    <a:pt x="513765" y="195745"/>
                  </a:lnTo>
                  <a:lnTo>
                    <a:pt x="513842" y="196888"/>
                  </a:lnTo>
                  <a:lnTo>
                    <a:pt x="513854" y="198285"/>
                  </a:lnTo>
                  <a:lnTo>
                    <a:pt x="513956" y="203314"/>
                  </a:lnTo>
                  <a:lnTo>
                    <a:pt x="513956" y="204482"/>
                  </a:lnTo>
                  <a:lnTo>
                    <a:pt x="512356" y="205740"/>
                  </a:lnTo>
                  <a:lnTo>
                    <a:pt x="509028" y="205740"/>
                  </a:lnTo>
                  <a:lnTo>
                    <a:pt x="506539" y="207022"/>
                  </a:lnTo>
                  <a:lnTo>
                    <a:pt x="504075" y="207022"/>
                  </a:lnTo>
                  <a:lnTo>
                    <a:pt x="501319" y="209562"/>
                  </a:lnTo>
                  <a:lnTo>
                    <a:pt x="503288" y="209562"/>
                  </a:lnTo>
                  <a:lnTo>
                    <a:pt x="506349" y="208280"/>
                  </a:lnTo>
                  <a:lnTo>
                    <a:pt x="508952" y="207022"/>
                  </a:lnTo>
                  <a:lnTo>
                    <a:pt x="512470" y="207022"/>
                  </a:lnTo>
                  <a:lnTo>
                    <a:pt x="512533" y="210820"/>
                  </a:lnTo>
                  <a:lnTo>
                    <a:pt x="512635" y="214630"/>
                  </a:lnTo>
                  <a:lnTo>
                    <a:pt x="512711" y="215912"/>
                  </a:lnTo>
                  <a:lnTo>
                    <a:pt x="513181" y="215912"/>
                  </a:lnTo>
                  <a:lnTo>
                    <a:pt x="513181" y="217170"/>
                  </a:lnTo>
                  <a:lnTo>
                    <a:pt x="513054" y="219722"/>
                  </a:lnTo>
                  <a:lnTo>
                    <a:pt x="512940" y="223685"/>
                  </a:lnTo>
                  <a:lnTo>
                    <a:pt x="512483" y="223685"/>
                  </a:lnTo>
                  <a:lnTo>
                    <a:pt x="512152" y="224599"/>
                  </a:lnTo>
                  <a:lnTo>
                    <a:pt x="512191" y="224790"/>
                  </a:lnTo>
                  <a:lnTo>
                    <a:pt x="512902" y="224790"/>
                  </a:lnTo>
                  <a:lnTo>
                    <a:pt x="512851" y="226072"/>
                  </a:lnTo>
                  <a:lnTo>
                    <a:pt x="512775" y="228612"/>
                  </a:lnTo>
                  <a:lnTo>
                    <a:pt x="512191" y="224790"/>
                  </a:lnTo>
                  <a:lnTo>
                    <a:pt x="510870" y="224790"/>
                  </a:lnTo>
                  <a:lnTo>
                    <a:pt x="511657" y="226072"/>
                  </a:lnTo>
                  <a:lnTo>
                    <a:pt x="511759" y="228612"/>
                  </a:lnTo>
                  <a:lnTo>
                    <a:pt x="512229" y="229870"/>
                  </a:lnTo>
                  <a:lnTo>
                    <a:pt x="512140" y="231140"/>
                  </a:lnTo>
                  <a:lnTo>
                    <a:pt x="511124" y="231140"/>
                  </a:lnTo>
                  <a:lnTo>
                    <a:pt x="506818" y="232422"/>
                  </a:lnTo>
                  <a:lnTo>
                    <a:pt x="501967" y="234962"/>
                  </a:lnTo>
                  <a:lnTo>
                    <a:pt x="506056" y="234962"/>
                  </a:lnTo>
                  <a:lnTo>
                    <a:pt x="508533" y="232422"/>
                  </a:lnTo>
                  <a:lnTo>
                    <a:pt x="512178" y="232422"/>
                  </a:lnTo>
                  <a:lnTo>
                    <a:pt x="512711" y="231140"/>
                  </a:lnTo>
                  <a:lnTo>
                    <a:pt x="512660" y="240030"/>
                  </a:lnTo>
                  <a:lnTo>
                    <a:pt x="511746" y="243840"/>
                  </a:lnTo>
                  <a:lnTo>
                    <a:pt x="511975" y="246380"/>
                  </a:lnTo>
                  <a:lnTo>
                    <a:pt x="512102" y="247662"/>
                  </a:lnTo>
                  <a:lnTo>
                    <a:pt x="513245" y="255270"/>
                  </a:lnTo>
                  <a:lnTo>
                    <a:pt x="513321" y="257822"/>
                  </a:lnTo>
                  <a:lnTo>
                    <a:pt x="513435" y="261620"/>
                  </a:lnTo>
                  <a:lnTo>
                    <a:pt x="513549" y="265430"/>
                  </a:lnTo>
                  <a:lnTo>
                    <a:pt x="513676" y="271780"/>
                  </a:lnTo>
                  <a:lnTo>
                    <a:pt x="512737" y="275590"/>
                  </a:lnTo>
                  <a:lnTo>
                    <a:pt x="512813" y="276872"/>
                  </a:lnTo>
                  <a:lnTo>
                    <a:pt x="512889" y="278130"/>
                  </a:lnTo>
                  <a:lnTo>
                    <a:pt x="512978" y="279412"/>
                  </a:lnTo>
                  <a:lnTo>
                    <a:pt x="513029" y="280670"/>
                  </a:lnTo>
                  <a:lnTo>
                    <a:pt x="512343" y="283222"/>
                  </a:lnTo>
                  <a:lnTo>
                    <a:pt x="512521" y="284480"/>
                  </a:lnTo>
                  <a:lnTo>
                    <a:pt x="512318" y="284480"/>
                  </a:lnTo>
                  <a:lnTo>
                    <a:pt x="512165" y="287020"/>
                  </a:lnTo>
                  <a:lnTo>
                    <a:pt x="512076" y="288290"/>
                  </a:lnTo>
                  <a:lnTo>
                    <a:pt x="512330" y="289572"/>
                  </a:lnTo>
                  <a:lnTo>
                    <a:pt x="512470" y="289572"/>
                  </a:lnTo>
                  <a:lnTo>
                    <a:pt x="512775" y="290830"/>
                  </a:lnTo>
                  <a:lnTo>
                    <a:pt x="506158" y="290830"/>
                  </a:lnTo>
                  <a:lnTo>
                    <a:pt x="505714" y="293370"/>
                  </a:lnTo>
                  <a:lnTo>
                    <a:pt x="506069" y="293370"/>
                  </a:lnTo>
                  <a:lnTo>
                    <a:pt x="506285" y="294640"/>
                  </a:lnTo>
                  <a:lnTo>
                    <a:pt x="507047" y="294640"/>
                  </a:lnTo>
                  <a:lnTo>
                    <a:pt x="507098" y="299720"/>
                  </a:lnTo>
                  <a:lnTo>
                    <a:pt x="505028" y="299720"/>
                  </a:lnTo>
                  <a:lnTo>
                    <a:pt x="503770" y="302272"/>
                  </a:lnTo>
                  <a:lnTo>
                    <a:pt x="513397" y="302272"/>
                  </a:lnTo>
                  <a:lnTo>
                    <a:pt x="513511" y="303530"/>
                  </a:lnTo>
                  <a:lnTo>
                    <a:pt x="513613" y="300990"/>
                  </a:lnTo>
                  <a:lnTo>
                    <a:pt x="513613" y="299720"/>
                  </a:lnTo>
                  <a:lnTo>
                    <a:pt x="511924" y="299720"/>
                  </a:lnTo>
                  <a:lnTo>
                    <a:pt x="511048" y="300990"/>
                  </a:lnTo>
                  <a:lnTo>
                    <a:pt x="510159" y="299720"/>
                  </a:lnTo>
                  <a:lnTo>
                    <a:pt x="508406" y="299720"/>
                  </a:lnTo>
                  <a:lnTo>
                    <a:pt x="508558" y="298462"/>
                  </a:lnTo>
                  <a:lnTo>
                    <a:pt x="508596" y="294640"/>
                  </a:lnTo>
                  <a:lnTo>
                    <a:pt x="508215" y="294640"/>
                  </a:lnTo>
                  <a:lnTo>
                    <a:pt x="508317" y="293370"/>
                  </a:lnTo>
                  <a:lnTo>
                    <a:pt x="513346" y="293370"/>
                  </a:lnTo>
                  <a:lnTo>
                    <a:pt x="513613" y="294640"/>
                  </a:lnTo>
                  <a:lnTo>
                    <a:pt x="513867" y="294640"/>
                  </a:lnTo>
                  <a:lnTo>
                    <a:pt x="513803" y="228612"/>
                  </a:lnTo>
                  <a:lnTo>
                    <a:pt x="513791" y="208280"/>
                  </a:lnTo>
                  <a:lnTo>
                    <a:pt x="513638" y="207022"/>
                  </a:lnTo>
                  <a:lnTo>
                    <a:pt x="513245" y="207022"/>
                  </a:lnTo>
                  <a:lnTo>
                    <a:pt x="512965" y="205740"/>
                  </a:lnTo>
                  <a:lnTo>
                    <a:pt x="513956" y="205740"/>
                  </a:lnTo>
                  <a:lnTo>
                    <a:pt x="513880" y="297180"/>
                  </a:lnTo>
                  <a:lnTo>
                    <a:pt x="513740" y="297180"/>
                  </a:lnTo>
                  <a:lnTo>
                    <a:pt x="513676" y="298462"/>
                  </a:lnTo>
                  <a:lnTo>
                    <a:pt x="513613" y="307340"/>
                  </a:lnTo>
                  <a:lnTo>
                    <a:pt x="513422" y="307340"/>
                  </a:lnTo>
                  <a:lnTo>
                    <a:pt x="513270" y="308622"/>
                  </a:lnTo>
                  <a:lnTo>
                    <a:pt x="506564" y="308622"/>
                  </a:lnTo>
                  <a:lnTo>
                    <a:pt x="503351" y="309880"/>
                  </a:lnTo>
                  <a:lnTo>
                    <a:pt x="500100" y="308622"/>
                  </a:lnTo>
                  <a:lnTo>
                    <a:pt x="499148" y="307340"/>
                  </a:lnTo>
                  <a:lnTo>
                    <a:pt x="499160" y="304812"/>
                  </a:lnTo>
                  <a:lnTo>
                    <a:pt x="499516" y="303530"/>
                  </a:lnTo>
                  <a:lnTo>
                    <a:pt x="499541" y="302272"/>
                  </a:lnTo>
                  <a:lnTo>
                    <a:pt x="497522" y="302272"/>
                  </a:lnTo>
                  <a:lnTo>
                    <a:pt x="497522" y="303530"/>
                  </a:lnTo>
                  <a:lnTo>
                    <a:pt x="497522" y="306070"/>
                  </a:lnTo>
                  <a:lnTo>
                    <a:pt x="497052" y="307340"/>
                  </a:lnTo>
                  <a:lnTo>
                    <a:pt x="496874" y="308622"/>
                  </a:lnTo>
                  <a:lnTo>
                    <a:pt x="493179" y="308622"/>
                  </a:lnTo>
                  <a:lnTo>
                    <a:pt x="491998" y="309880"/>
                  </a:lnTo>
                  <a:lnTo>
                    <a:pt x="485254" y="309880"/>
                  </a:lnTo>
                  <a:lnTo>
                    <a:pt x="481749" y="311162"/>
                  </a:lnTo>
                  <a:lnTo>
                    <a:pt x="478497" y="309880"/>
                  </a:lnTo>
                  <a:lnTo>
                    <a:pt x="478358" y="309880"/>
                  </a:lnTo>
                  <a:lnTo>
                    <a:pt x="478180" y="308622"/>
                  </a:lnTo>
                  <a:lnTo>
                    <a:pt x="478066" y="307340"/>
                  </a:lnTo>
                  <a:lnTo>
                    <a:pt x="477989" y="304812"/>
                  </a:lnTo>
                  <a:lnTo>
                    <a:pt x="478155" y="304812"/>
                  </a:lnTo>
                  <a:lnTo>
                    <a:pt x="480479" y="303530"/>
                  </a:lnTo>
                  <a:lnTo>
                    <a:pt x="497522" y="303530"/>
                  </a:lnTo>
                  <a:lnTo>
                    <a:pt x="497522" y="302272"/>
                  </a:lnTo>
                  <a:lnTo>
                    <a:pt x="488264" y="302272"/>
                  </a:lnTo>
                  <a:lnTo>
                    <a:pt x="488632" y="299720"/>
                  </a:lnTo>
                  <a:lnTo>
                    <a:pt x="488327" y="299720"/>
                  </a:lnTo>
                  <a:lnTo>
                    <a:pt x="488226" y="297180"/>
                  </a:lnTo>
                  <a:lnTo>
                    <a:pt x="487692" y="295922"/>
                  </a:lnTo>
                  <a:lnTo>
                    <a:pt x="487984" y="294640"/>
                  </a:lnTo>
                  <a:lnTo>
                    <a:pt x="502488" y="294640"/>
                  </a:lnTo>
                  <a:lnTo>
                    <a:pt x="503402" y="293370"/>
                  </a:lnTo>
                  <a:lnTo>
                    <a:pt x="505358" y="293370"/>
                  </a:lnTo>
                  <a:lnTo>
                    <a:pt x="503999" y="290830"/>
                  </a:lnTo>
                  <a:lnTo>
                    <a:pt x="502589" y="293370"/>
                  </a:lnTo>
                  <a:lnTo>
                    <a:pt x="487172" y="293370"/>
                  </a:lnTo>
                  <a:lnTo>
                    <a:pt x="482346" y="294640"/>
                  </a:lnTo>
                  <a:lnTo>
                    <a:pt x="485432" y="294640"/>
                  </a:lnTo>
                  <a:lnTo>
                    <a:pt x="486029" y="295922"/>
                  </a:lnTo>
                  <a:lnTo>
                    <a:pt x="486460" y="297180"/>
                  </a:lnTo>
                  <a:lnTo>
                    <a:pt x="486841" y="299720"/>
                  </a:lnTo>
                  <a:lnTo>
                    <a:pt x="487172" y="302272"/>
                  </a:lnTo>
                  <a:lnTo>
                    <a:pt x="480491" y="302272"/>
                  </a:lnTo>
                  <a:lnTo>
                    <a:pt x="478116" y="303530"/>
                  </a:lnTo>
                  <a:lnTo>
                    <a:pt x="468464" y="303530"/>
                  </a:lnTo>
                  <a:lnTo>
                    <a:pt x="467004" y="302272"/>
                  </a:lnTo>
                  <a:lnTo>
                    <a:pt x="467093" y="300990"/>
                  </a:lnTo>
                  <a:lnTo>
                    <a:pt x="467194" y="299720"/>
                  </a:lnTo>
                  <a:lnTo>
                    <a:pt x="467410" y="299720"/>
                  </a:lnTo>
                  <a:lnTo>
                    <a:pt x="467334" y="297180"/>
                  </a:lnTo>
                  <a:lnTo>
                    <a:pt x="467233" y="295922"/>
                  </a:lnTo>
                  <a:lnTo>
                    <a:pt x="472097" y="295922"/>
                  </a:lnTo>
                  <a:lnTo>
                    <a:pt x="474027" y="294640"/>
                  </a:lnTo>
                  <a:lnTo>
                    <a:pt x="466229" y="294640"/>
                  </a:lnTo>
                  <a:lnTo>
                    <a:pt x="465810" y="295922"/>
                  </a:lnTo>
                  <a:lnTo>
                    <a:pt x="465264" y="295922"/>
                  </a:lnTo>
                  <a:lnTo>
                    <a:pt x="465366" y="297180"/>
                  </a:lnTo>
                  <a:lnTo>
                    <a:pt x="465467" y="298462"/>
                  </a:lnTo>
                  <a:lnTo>
                    <a:pt x="465582" y="299720"/>
                  </a:lnTo>
                  <a:lnTo>
                    <a:pt x="465683" y="300990"/>
                  </a:lnTo>
                  <a:lnTo>
                    <a:pt x="465797" y="302272"/>
                  </a:lnTo>
                  <a:lnTo>
                    <a:pt x="465912" y="303530"/>
                  </a:lnTo>
                  <a:lnTo>
                    <a:pt x="466013" y="304812"/>
                  </a:lnTo>
                  <a:lnTo>
                    <a:pt x="476173" y="304812"/>
                  </a:lnTo>
                  <a:lnTo>
                    <a:pt x="476554" y="307340"/>
                  </a:lnTo>
                  <a:lnTo>
                    <a:pt x="476504" y="308622"/>
                  </a:lnTo>
                  <a:lnTo>
                    <a:pt x="476859" y="311162"/>
                  </a:lnTo>
                  <a:lnTo>
                    <a:pt x="478040" y="312420"/>
                  </a:lnTo>
                  <a:lnTo>
                    <a:pt x="486219" y="312420"/>
                  </a:lnTo>
                  <a:lnTo>
                    <a:pt x="489127" y="311162"/>
                  </a:lnTo>
                  <a:lnTo>
                    <a:pt x="495236" y="311162"/>
                  </a:lnTo>
                  <a:lnTo>
                    <a:pt x="498271" y="309880"/>
                  </a:lnTo>
                  <a:lnTo>
                    <a:pt x="499364" y="309880"/>
                  </a:lnTo>
                  <a:lnTo>
                    <a:pt x="499846" y="311162"/>
                  </a:lnTo>
                  <a:lnTo>
                    <a:pt x="503796" y="311162"/>
                  </a:lnTo>
                  <a:lnTo>
                    <a:pt x="506717" y="309880"/>
                  </a:lnTo>
                  <a:lnTo>
                    <a:pt x="513588" y="309880"/>
                  </a:lnTo>
                  <a:lnTo>
                    <a:pt x="513511" y="311162"/>
                  </a:lnTo>
                  <a:lnTo>
                    <a:pt x="512978" y="316230"/>
                  </a:lnTo>
                  <a:lnTo>
                    <a:pt x="514273" y="321322"/>
                  </a:lnTo>
                  <a:lnTo>
                    <a:pt x="514794" y="330212"/>
                  </a:lnTo>
                  <a:lnTo>
                    <a:pt x="514896" y="331470"/>
                  </a:lnTo>
                  <a:lnTo>
                    <a:pt x="514362" y="334022"/>
                  </a:lnTo>
                  <a:lnTo>
                    <a:pt x="514299" y="345440"/>
                  </a:lnTo>
                  <a:lnTo>
                    <a:pt x="514184" y="358140"/>
                  </a:lnTo>
                  <a:lnTo>
                    <a:pt x="513791" y="360680"/>
                  </a:lnTo>
                  <a:lnTo>
                    <a:pt x="513842" y="367030"/>
                  </a:lnTo>
                  <a:lnTo>
                    <a:pt x="514489" y="369570"/>
                  </a:lnTo>
                  <a:lnTo>
                    <a:pt x="514426" y="375920"/>
                  </a:lnTo>
                  <a:lnTo>
                    <a:pt x="514096" y="378472"/>
                  </a:lnTo>
                  <a:lnTo>
                    <a:pt x="514134" y="381012"/>
                  </a:lnTo>
                  <a:lnTo>
                    <a:pt x="513397" y="381012"/>
                  </a:lnTo>
                  <a:lnTo>
                    <a:pt x="510501" y="379730"/>
                  </a:lnTo>
                  <a:lnTo>
                    <a:pt x="507593" y="379730"/>
                  </a:lnTo>
                  <a:lnTo>
                    <a:pt x="504710" y="381012"/>
                  </a:lnTo>
                  <a:lnTo>
                    <a:pt x="501510" y="379730"/>
                  </a:lnTo>
                  <a:lnTo>
                    <a:pt x="486879" y="379730"/>
                  </a:lnTo>
                  <a:lnTo>
                    <a:pt x="485317" y="378472"/>
                  </a:lnTo>
                  <a:lnTo>
                    <a:pt x="475208" y="378472"/>
                  </a:lnTo>
                  <a:lnTo>
                    <a:pt x="470814" y="377190"/>
                  </a:lnTo>
                  <a:lnTo>
                    <a:pt x="451535" y="377190"/>
                  </a:lnTo>
                  <a:lnTo>
                    <a:pt x="449122" y="375920"/>
                  </a:lnTo>
                  <a:lnTo>
                    <a:pt x="446709" y="377190"/>
                  </a:lnTo>
                  <a:lnTo>
                    <a:pt x="444296" y="377190"/>
                  </a:lnTo>
                  <a:lnTo>
                    <a:pt x="441680" y="375920"/>
                  </a:lnTo>
                  <a:lnTo>
                    <a:pt x="432142" y="375920"/>
                  </a:lnTo>
                  <a:lnTo>
                    <a:pt x="428853" y="374662"/>
                  </a:lnTo>
                  <a:lnTo>
                    <a:pt x="419722" y="374662"/>
                  </a:lnTo>
                  <a:lnTo>
                    <a:pt x="419646" y="373380"/>
                  </a:lnTo>
                  <a:lnTo>
                    <a:pt x="419595" y="372122"/>
                  </a:lnTo>
                  <a:lnTo>
                    <a:pt x="420090" y="370840"/>
                  </a:lnTo>
                  <a:lnTo>
                    <a:pt x="420001" y="367030"/>
                  </a:lnTo>
                  <a:lnTo>
                    <a:pt x="420204" y="365772"/>
                  </a:lnTo>
                  <a:lnTo>
                    <a:pt x="419811" y="364490"/>
                  </a:lnTo>
                  <a:lnTo>
                    <a:pt x="419379" y="363220"/>
                  </a:lnTo>
                  <a:lnTo>
                    <a:pt x="419442" y="361962"/>
                  </a:lnTo>
                  <a:lnTo>
                    <a:pt x="419506" y="360680"/>
                  </a:lnTo>
                  <a:lnTo>
                    <a:pt x="471322" y="360680"/>
                  </a:lnTo>
                  <a:lnTo>
                    <a:pt x="467398" y="359422"/>
                  </a:lnTo>
                  <a:lnTo>
                    <a:pt x="466801" y="359422"/>
                  </a:lnTo>
                  <a:lnTo>
                    <a:pt x="466051" y="358140"/>
                  </a:lnTo>
                  <a:lnTo>
                    <a:pt x="466610" y="356870"/>
                  </a:lnTo>
                  <a:lnTo>
                    <a:pt x="466280" y="355612"/>
                  </a:lnTo>
                  <a:lnTo>
                    <a:pt x="466432" y="354330"/>
                  </a:lnTo>
                  <a:lnTo>
                    <a:pt x="466534" y="353072"/>
                  </a:lnTo>
                  <a:lnTo>
                    <a:pt x="466674" y="353072"/>
                  </a:lnTo>
                  <a:lnTo>
                    <a:pt x="466979" y="351790"/>
                  </a:lnTo>
                  <a:lnTo>
                    <a:pt x="486244" y="351790"/>
                  </a:lnTo>
                  <a:lnTo>
                    <a:pt x="486333" y="353072"/>
                  </a:lnTo>
                  <a:lnTo>
                    <a:pt x="486422" y="354330"/>
                  </a:lnTo>
                  <a:lnTo>
                    <a:pt x="486511" y="355612"/>
                  </a:lnTo>
                  <a:lnTo>
                    <a:pt x="486321" y="356870"/>
                  </a:lnTo>
                  <a:lnTo>
                    <a:pt x="486194" y="358140"/>
                  </a:lnTo>
                  <a:lnTo>
                    <a:pt x="486067" y="359422"/>
                  </a:lnTo>
                  <a:lnTo>
                    <a:pt x="485698" y="359422"/>
                  </a:lnTo>
                  <a:lnTo>
                    <a:pt x="479221" y="360680"/>
                  </a:lnTo>
                  <a:lnTo>
                    <a:pt x="475284" y="359422"/>
                  </a:lnTo>
                  <a:lnTo>
                    <a:pt x="471322" y="360680"/>
                  </a:lnTo>
                  <a:lnTo>
                    <a:pt x="473671" y="360680"/>
                  </a:lnTo>
                  <a:lnTo>
                    <a:pt x="477316" y="361962"/>
                  </a:lnTo>
                  <a:lnTo>
                    <a:pt x="487159" y="361962"/>
                  </a:lnTo>
                  <a:lnTo>
                    <a:pt x="487159" y="360680"/>
                  </a:lnTo>
                  <a:lnTo>
                    <a:pt x="487464" y="360680"/>
                  </a:lnTo>
                  <a:lnTo>
                    <a:pt x="487591" y="359422"/>
                  </a:lnTo>
                  <a:lnTo>
                    <a:pt x="487756" y="358140"/>
                  </a:lnTo>
                  <a:lnTo>
                    <a:pt x="487565" y="356870"/>
                  </a:lnTo>
                  <a:lnTo>
                    <a:pt x="487591" y="354330"/>
                  </a:lnTo>
                  <a:lnTo>
                    <a:pt x="488137" y="351790"/>
                  </a:lnTo>
                  <a:lnTo>
                    <a:pt x="487172" y="350520"/>
                  </a:lnTo>
                  <a:lnTo>
                    <a:pt x="486689" y="350520"/>
                  </a:lnTo>
                  <a:lnTo>
                    <a:pt x="484492" y="349262"/>
                  </a:lnTo>
                  <a:lnTo>
                    <a:pt x="482028" y="350520"/>
                  </a:lnTo>
                  <a:lnTo>
                    <a:pt x="475399" y="350520"/>
                  </a:lnTo>
                  <a:lnTo>
                    <a:pt x="475729" y="349262"/>
                  </a:lnTo>
                  <a:lnTo>
                    <a:pt x="475856" y="349262"/>
                  </a:lnTo>
                  <a:lnTo>
                    <a:pt x="475970" y="347980"/>
                  </a:lnTo>
                  <a:lnTo>
                    <a:pt x="476631" y="345440"/>
                  </a:lnTo>
                  <a:lnTo>
                    <a:pt x="476643" y="342912"/>
                  </a:lnTo>
                  <a:lnTo>
                    <a:pt x="475500" y="342912"/>
                  </a:lnTo>
                  <a:lnTo>
                    <a:pt x="475462" y="344081"/>
                  </a:lnTo>
                  <a:lnTo>
                    <a:pt x="475386" y="346722"/>
                  </a:lnTo>
                  <a:lnTo>
                    <a:pt x="475145" y="347980"/>
                  </a:lnTo>
                  <a:lnTo>
                    <a:pt x="474395" y="349262"/>
                  </a:lnTo>
                  <a:lnTo>
                    <a:pt x="473710" y="349262"/>
                  </a:lnTo>
                  <a:lnTo>
                    <a:pt x="471805" y="350520"/>
                  </a:lnTo>
                  <a:lnTo>
                    <a:pt x="459740" y="350520"/>
                  </a:lnTo>
                  <a:lnTo>
                    <a:pt x="457568" y="351790"/>
                  </a:lnTo>
                  <a:lnTo>
                    <a:pt x="464096" y="351790"/>
                  </a:lnTo>
                  <a:lnTo>
                    <a:pt x="464743" y="353072"/>
                  </a:lnTo>
                  <a:lnTo>
                    <a:pt x="465340" y="353072"/>
                  </a:lnTo>
                  <a:lnTo>
                    <a:pt x="464921" y="355612"/>
                  </a:lnTo>
                  <a:lnTo>
                    <a:pt x="464845" y="356870"/>
                  </a:lnTo>
                  <a:lnTo>
                    <a:pt x="464604" y="356870"/>
                  </a:lnTo>
                  <a:lnTo>
                    <a:pt x="464921" y="358140"/>
                  </a:lnTo>
                  <a:lnTo>
                    <a:pt x="464248" y="359422"/>
                  </a:lnTo>
                  <a:lnTo>
                    <a:pt x="446354" y="359422"/>
                  </a:lnTo>
                  <a:lnTo>
                    <a:pt x="446278" y="356870"/>
                  </a:lnTo>
                  <a:lnTo>
                    <a:pt x="446532" y="355612"/>
                  </a:lnTo>
                  <a:lnTo>
                    <a:pt x="446697" y="354330"/>
                  </a:lnTo>
                  <a:lnTo>
                    <a:pt x="446303" y="353072"/>
                  </a:lnTo>
                  <a:lnTo>
                    <a:pt x="447192" y="351790"/>
                  </a:lnTo>
                  <a:lnTo>
                    <a:pt x="457568" y="351790"/>
                  </a:lnTo>
                  <a:lnTo>
                    <a:pt x="456780" y="350520"/>
                  </a:lnTo>
                  <a:lnTo>
                    <a:pt x="456704" y="345440"/>
                  </a:lnTo>
                  <a:lnTo>
                    <a:pt x="456958" y="344170"/>
                  </a:lnTo>
                  <a:lnTo>
                    <a:pt x="457733" y="342912"/>
                  </a:lnTo>
                  <a:lnTo>
                    <a:pt x="475018" y="342912"/>
                  </a:lnTo>
                  <a:lnTo>
                    <a:pt x="475462" y="344081"/>
                  </a:lnTo>
                  <a:lnTo>
                    <a:pt x="475462" y="342912"/>
                  </a:lnTo>
                  <a:lnTo>
                    <a:pt x="450011" y="341630"/>
                  </a:lnTo>
                  <a:lnTo>
                    <a:pt x="454012" y="342912"/>
                  </a:lnTo>
                  <a:lnTo>
                    <a:pt x="455866" y="342912"/>
                  </a:lnTo>
                  <a:lnTo>
                    <a:pt x="455282" y="345440"/>
                  </a:lnTo>
                  <a:lnTo>
                    <a:pt x="455460" y="346722"/>
                  </a:lnTo>
                  <a:lnTo>
                    <a:pt x="455244" y="347980"/>
                  </a:lnTo>
                  <a:lnTo>
                    <a:pt x="455320" y="350520"/>
                  </a:lnTo>
                  <a:lnTo>
                    <a:pt x="445592" y="350520"/>
                  </a:lnTo>
                  <a:lnTo>
                    <a:pt x="445592" y="354330"/>
                  </a:lnTo>
                  <a:lnTo>
                    <a:pt x="445185" y="358140"/>
                  </a:lnTo>
                  <a:lnTo>
                    <a:pt x="444804" y="359422"/>
                  </a:lnTo>
                  <a:lnTo>
                    <a:pt x="428510" y="359422"/>
                  </a:lnTo>
                  <a:lnTo>
                    <a:pt x="428231" y="356870"/>
                  </a:lnTo>
                  <a:lnTo>
                    <a:pt x="428282" y="353072"/>
                  </a:lnTo>
                  <a:lnTo>
                    <a:pt x="428485" y="351790"/>
                  </a:lnTo>
                  <a:lnTo>
                    <a:pt x="437057" y="351790"/>
                  </a:lnTo>
                  <a:lnTo>
                    <a:pt x="432828" y="350520"/>
                  </a:lnTo>
                  <a:lnTo>
                    <a:pt x="427342" y="350520"/>
                  </a:lnTo>
                  <a:lnTo>
                    <a:pt x="427342" y="354330"/>
                  </a:lnTo>
                  <a:lnTo>
                    <a:pt x="426885" y="356870"/>
                  </a:lnTo>
                  <a:lnTo>
                    <a:pt x="426783" y="359422"/>
                  </a:lnTo>
                  <a:lnTo>
                    <a:pt x="419595" y="359422"/>
                  </a:lnTo>
                  <a:lnTo>
                    <a:pt x="419671" y="358140"/>
                  </a:lnTo>
                  <a:lnTo>
                    <a:pt x="419735" y="356870"/>
                  </a:lnTo>
                  <a:lnTo>
                    <a:pt x="419519" y="355612"/>
                  </a:lnTo>
                  <a:lnTo>
                    <a:pt x="419595" y="351790"/>
                  </a:lnTo>
                  <a:lnTo>
                    <a:pt x="426808" y="351790"/>
                  </a:lnTo>
                  <a:lnTo>
                    <a:pt x="427342" y="354330"/>
                  </a:lnTo>
                  <a:lnTo>
                    <a:pt x="427342" y="350520"/>
                  </a:lnTo>
                  <a:lnTo>
                    <a:pt x="419684" y="350520"/>
                  </a:lnTo>
                  <a:lnTo>
                    <a:pt x="419633" y="349262"/>
                  </a:lnTo>
                  <a:lnTo>
                    <a:pt x="419544" y="347980"/>
                  </a:lnTo>
                  <a:lnTo>
                    <a:pt x="419874" y="346722"/>
                  </a:lnTo>
                  <a:lnTo>
                    <a:pt x="419773" y="344170"/>
                  </a:lnTo>
                  <a:lnTo>
                    <a:pt x="419608" y="342912"/>
                  </a:lnTo>
                  <a:lnTo>
                    <a:pt x="436778" y="342912"/>
                  </a:lnTo>
                  <a:lnTo>
                    <a:pt x="436930" y="344170"/>
                  </a:lnTo>
                  <a:lnTo>
                    <a:pt x="436664" y="345440"/>
                  </a:lnTo>
                  <a:lnTo>
                    <a:pt x="436575" y="346722"/>
                  </a:lnTo>
                  <a:lnTo>
                    <a:pt x="435965" y="350520"/>
                  </a:lnTo>
                  <a:lnTo>
                    <a:pt x="437057" y="351790"/>
                  </a:lnTo>
                  <a:lnTo>
                    <a:pt x="443306" y="351790"/>
                  </a:lnTo>
                  <a:lnTo>
                    <a:pt x="444246" y="353072"/>
                  </a:lnTo>
                  <a:lnTo>
                    <a:pt x="445046" y="353072"/>
                  </a:lnTo>
                  <a:lnTo>
                    <a:pt x="445592" y="354330"/>
                  </a:lnTo>
                  <a:lnTo>
                    <a:pt x="445592" y="350520"/>
                  </a:lnTo>
                  <a:lnTo>
                    <a:pt x="437807" y="350520"/>
                  </a:lnTo>
                  <a:lnTo>
                    <a:pt x="437705" y="345440"/>
                  </a:lnTo>
                  <a:lnTo>
                    <a:pt x="437654" y="342912"/>
                  </a:lnTo>
                  <a:lnTo>
                    <a:pt x="438645" y="342912"/>
                  </a:lnTo>
                  <a:lnTo>
                    <a:pt x="440880" y="341630"/>
                  </a:lnTo>
                  <a:lnTo>
                    <a:pt x="419569" y="341630"/>
                  </a:lnTo>
                  <a:lnTo>
                    <a:pt x="419455" y="318770"/>
                  </a:lnTo>
                  <a:lnTo>
                    <a:pt x="419341" y="317512"/>
                  </a:lnTo>
                  <a:lnTo>
                    <a:pt x="419239" y="316230"/>
                  </a:lnTo>
                  <a:lnTo>
                    <a:pt x="419938" y="314972"/>
                  </a:lnTo>
                  <a:lnTo>
                    <a:pt x="419392" y="309880"/>
                  </a:lnTo>
                  <a:lnTo>
                    <a:pt x="419265" y="299720"/>
                  </a:lnTo>
                  <a:lnTo>
                    <a:pt x="419214" y="283222"/>
                  </a:lnTo>
                  <a:lnTo>
                    <a:pt x="419087" y="276872"/>
                  </a:lnTo>
                  <a:lnTo>
                    <a:pt x="419087" y="275590"/>
                  </a:lnTo>
                  <a:lnTo>
                    <a:pt x="418896" y="275590"/>
                  </a:lnTo>
                  <a:lnTo>
                    <a:pt x="418820" y="274320"/>
                  </a:lnTo>
                  <a:lnTo>
                    <a:pt x="418769" y="273062"/>
                  </a:lnTo>
                  <a:lnTo>
                    <a:pt x="418401" y="273062"/>
                  </a:lnTo>
                  <a:lnTo>
                    <a:pt x="418287" y="270522"/>
                  </a:lnTo>
                  <a:lnTo>
                    <a:pt x="416852" y="266712"/>
                  </a:lnTo>
                  <a:lnTo>
                    <a:pt x="415759" y="266712"/>
                  </a:lnTo>
                  <a:lnTo>
                    <a:pt x="415074" y="265430"/>
                  </a:lnTo>
                  <a:lnTo>
                    <a:pt x="413626" y="262890"/>
                  </a:lnTo>
                  <a:lnTo>
                    <a:pt x="412267" y="262890"/>
                  </a:lnTo>
                  <a:lnTo>
                    <a:pt x="411378" y="261620"/>
                  </a:lnTo>
                  <a:lnTo>
                    <a:pt x="409575" y="260362"/>
                  </a:lnTo>
                  <a:lnTo>
                    <a:pt x="407695" y="257822"/>
                  </a:lnTo>
                  <a:lnTo>
                    <a:pt x="403339" y="255270"/>
                  </a:lnTo>
                  <a:lnTo>
                    <a:pt x="401599" y="255270"/>
                  </a:lnTo>
                  <a:lnTo>
                    <a:pt x="394741" y="252730"/>
                  </a:lnTo>
                  <a:lnTo>
                    <a:pt x="390613" y="251472"/>
                  </a:lnTo>
                  <a:lnTo>
                    <a:pt x="386029" y="251472"/>
                  </a:lnTo>
                  <a:lnTo>
                    <a:pt x="382714" y="250190"/>
                  </a:lnTo>
                  <a:lnTo>
                    <a:pt x="366776" y="250190"/>
                  </a:lnTo>
                  <a:lnTo>
                    <a:pt x="362280" y="251472"/>
                  </a:lnTo>
                  <a:lnTo>
                    <a:pt x="361632" y="251472"/>
                  </a:lnTo>
                  <a:lnTo>
                    <a:pt x="361988" y="252730"/>
                  </a:lnTo>
                  <a:lnTo>
                    <a:pt x="362521" y="251472"/>
                  </a:lnTo>
                  <a:lnTo>
                    <a:pt x="381660" y="251472"/>
                  </a:lnTo>
                  <a:lnTo>
                    <a:pt x="385686" y="252730"/>
                  </a:lnTo>
                  <a:lnTo>
                    <a:pt x="389293" y="252730"/>
                  </a:lnTo>
                  <a:lnTo>
                    <a:pt x="391325" y="255270"/>
                  </a:lnTo>
                  <a:lnTo>
                    <a:pt x="396125" y="255270"/>
                  </a:lnTo>
                  <a:lnTo>
                    <a:pt x="400824" y="257822"/>
                  </a:lnTo>
                  <a:lnTo>
                    <a:pt x="403148" y="257822"/>
                  </a:lnTo>
                  <a:lnTo>
                    <a:pt x="411848" y="262890"/>
                  </a:lnTo>
                  <a:lnTo>
                    <a:pt x="417207" y="278130"/>
                  </a:lnTo>
                  <a:lnTo>
                    <a:pt x="417322" y="279412"/>
                  </a:lnTo>
                  <a:lnTo>
                    <a:pt x="417436" y="283222"/>
                  </a:lnTo>
                  <a:lnTo>
                    <a:pt x="417550" y="293370"/>
                  </a:lnTo>
                  <a:lnTo>
                    <a:pt x="417664" y="295922"/>
                  </a:lnTo>
                  <a:lnTo>
                    <a:pt x="417703" y="297180"/>
                  </a:lnTo>
                  <a:lnTo>
                    <a:pt x="417791" y="299720"/>
                  </a:lnTo>
                  <a:lnTo>
                    <a:pt x="417880" y="302272"/>
                  </a:lnTo>
                  <a:lnTo>
                    <a:pt x="418477" y="306070"/>
                  </a:lnTo>
                  <a:lnTo>
                    <a:pt x="418439" y="311162"/>
                  </a:lnTo>
                  <a:lnTo>
                    <a:pt x="417677" y="313690"/>
                  </a:lnTo>
                  <a:lnTo>
                    <a:pt x="418160" y="314972"/>
                  </a:lnTo>
                  <a:lnTo>
                    <a:pt x="418274" y="337820"/>
                  </a:lnTo>
                  <a:lnTo>
                    <a:pt x="418401" y="349262"/>
                  </a:lnTo>
                  <a:lnTo>
                    <a:pt x="418490" y="350520"/>
                  </a:lnTo>
                  <a:lnTo>
                    <a:pt x="418617" y="355612"/>
                  </a:lnTo>
                  <a:lnTo>
                    <a:pt x="417830" y="359422"/>
                  </a:lnTo>
                  <a:lnTo>
                    <a:pt x="417766" y="373380"/>
                  </a:lnTo>
                  <a:lnTo>
                    <a:pt x="417906" y="374662"/>
                  </a:lnTo>
                  <a:lnTo>
                    <a:pt x="408889" y="374662"/>
                  </a:lnTo>
                  <a:lnTo>
                    <a:pt x="408965" y="365772"/>
                  </a:lnTo>
                  <a:lnTo>
                    <a:pt x="408749" y="365772"/>
                  </a:lnTo>
                  <a:lnTo>
                    <a:pt x="408584" y="364490"/>
                  </a:lnTo>
                  <a:lnTo>
                    <a:pt x="409105" y="363220"/>
                  </a:lnTo>
                  <a:lnTo>
                    <a:pt x="409232" y="361962"/>
                  </a:lnTo>
                  <a:lnTo>
                    <a:pt x="409346" y="360680"/>
                  </a:lnTo>
                  <a:lnTo>
                    <a:pt x="409473" y="359422"/>
                  </a:lnTo>
                  <a:lnTo>
                    <a:pt x="409054" y="356870"/>
                  </a:lnTo>
                  <a:lnTo>
                    <a:pt x="409384" y="355612"/>
                  </a:lnTo>
                  <a:lnTo>
                    <a:pt x="409498" y="354330"/>
                  </a:lnTo>
                  <a:lnTo>
                    <a:pt x="409321" y="353072"/>
                  </a:lnTo>
                  <a:lnTo>
                    <a:pt x="409206" y="350520"/>
                  </a:lnTo>
                  <a:lnTo>
                    <a:pt x="409486" y="349262"/>
                  </a:lnTo>
                  <a:lnTo>
                    <a:pt x="409219" y="347980"/>
                  </a:lnTo>
                  <a:lnTo>
                    <a:pt x="409016" y="346722"/>
                  </a:lnTo>
                  <a:lnTo>
                    <a:pt x="409321" y="345440"/>
                  </a:lnTo>
                  <a:lnTo>
                    <a:pt x="409359" y="339090"/>
                  </a:lnTo>
                  <a:lnTo>
                    <a:pt x="409460" y="337820"/>
                  </a:lnTo>
                  <a:lnTo>
                    <a:pt x="409549" y="336562"/>
                  </a:lnTo>
                  <a:lnTo>
                    <a:pt x="409003" y="334022"/>
                  </a:lnTo>
                  <a:lnTo>
                    <a:pt x="409663" y="331470"/>
                  </a:lnTo>
                  <a:lnTo>
                    <a:pt x="409448" y="330212"/>
                  </a:lnTo>
                  <a:lnTo>
                    <a:pt x="409181" y="327672"/>
                  </a:lnTo>
                  <a:lnTo>
                    <a:pt x="409130" y="325120"/>
                  </a:lnTo>
                  <a:lnTo>
                    <a:pt x="409600" y="323862"/>
                  </a:lnTo>
                  <a:lnTo>
                    <a:pt x="409879" y="321322"/>
                  </a:lnTo>
                  <a:lnTo>
                    <a:pt x="409765" y="318770"/>
                  </a:lnTo>
                  <a:lnTo>
                    <a:pt x="409460" y="317512"/>
                  </a:lnTo>
                  <a:lnTo>
                    <a:pt x="409587" y="312420"/>
                  </a:lnTo>
                  <a:lnTo>
                    <a:pt x="409702" y="300990"/>
                  </a:lnTo>
                  <a:lnTo>
                    <a:pt x="409765" y="294640"/>
                  </a:lnTo>
                  <a:lnTo>
                    <a:pt x="409943" y="293370"/>
                  </a:lnTo>
                  <a:lnTo>
                    <a:pt x="409752" y="293370"/>
                  </a:lnTo>
                  <a:lnTo>
                    <a:pt x="409613" y="290830"/>
                  </a:lnTo>
                  <a:lnTo>
                    <a:pt x="409536" y="284480"/>
                  </a:lnTo>
                  <a:lnTo>
                    <a:pt x="409473" y="283222"/>
                  </a:lnTo>
                  <a:lnTo>
                    <a:pt x="409384" y="280670"/>
                  </a:lnTo>
                  <a:lnTo>
                    <a:pt x="409308" y="279412"/>
                  </a:lnTo>
                  <a:lnTo>
                    <a:pt x="409194" y="278130"/>
                  </a:lnTo>
                  <a:lnTo>
                    <a:pt x="409016" y="278130"/>
                  </a:lnTo>
                  <a:lnTo>
                    <a:pt x="408736" y="276872"/>
                  </a:lnTo>
                  <a:lnTo>
                    <a:pt x="408609" y="276364"/>
                  </a:lnTo>
                  <a:lnTo>
                    <a:pt x="408609" y="296887"/>
                  </a:lnTo>
                  <a:lnTo>
                    <a:pt x="408609" y="298462"/>
                  </a:lnTo>
                  <a:lnTo>
                    <a:pt x="408495" y="299720"/>
                  </a:lnTo>
                  <a:lnTo>
                    <a:pt x="408419" y="316230"/>
                  </a:lnTo>
                  <a:lnTo>
                    <a:pt x="408241" y="317512"/>
                  </a:lnTo>
                  <a:lnTo>
                    <a:pt x="408216" y="321322"/>
                  </a:lnTo>
                  <a:lnTo>
                    <a:pt x="408025" y="322580"/>
                  </a:lnTo>
                  <a:lnTo>
                    <a:pt x="407797" y="323862"/>
                  </a:lnTo>
                  <a:lnTo>
                    <a:pt x="407416" y="326390"/>
                  </a:lnTo>
                  <a:lnTo>
                    <a:pt x="407593" y="327672"/>
                  </a:lnTo>
                  <a:lnTo>
                    <a:pt x="408127" y="332740"/>
                  </a:lnTo>
                  <a:lnTo>
                    <a:pt x="407619" y="336562"/>
                  </a:lnTo>
                  <a:lnTo>
                    <a:pt x="407631" y="344170"/>
                  </a:lnTo>
                  <a:lnTo>
                    <a:pt x="407327" y="345440"/>
                  </a:lnTo>
                  <a:lnTo>
                    <a:pt x="407263" y="346722"/>
                  </a:lnTo>
                  <a:lnTo>
                    <a:pt x="407631" y="349262"/>
                  </a:lnTo>
                  <a:lnTo>
                    <a:pt x="407619" y="350520"/>
                  </a:lnTo>
                  <a:lnTo>
                    <a:pt x="407416" y="351790"/>
                  </a:lnTo>
                  <a:lnTo>
                    <a:pt x="407619" y="353072"/>
                  </a:lnTo>
                  <a:lnTo>
                    <a:pt x="407682" y="355612"/>
                  </a:lnTo>
                  <a:lnTo>
                    <a:pt x="407377" y="356870"/>
                  </a:lnTo>
                  <a:lnTo>
                    <a:pt x="407479" y="363220"/>
                  </a:lnTo>
                  <a:lnTo>
                    <a:pt x="406971" y="364490"/>
                  </a:lnTo>
                  <a:lnTo>
                    <a:pt x="407238" y="365772"/>
                  </a:lnTo>
                  <a:lnTo>
                    <a:pt x="407708" y="367030"/>
                  </a:lnTo>
                  <a:lnTo>
                    <a:pt x="407466" y="369570"/>
                  </a:lnTo>
                  <a:lnTo>
                    <a:pt x="407619" y="369570"/>
                  </a:lnTo>
                  <a:lnTo>
                    <a:pt x="407670" y="370840"/>
                  </a:lnTo>
                  <a:lnTo>
                    <a:pt x="407339" y="372122"/>
                  </a:lnTo>
                  <a:lnTo>
                    <a:pt x="407606" y="374662"/>
                  </a:lnTo>
                  <a:lnTo>
                    <a:pt x="402894" y="373380"/>
                  </a:lnTo>
                  <a:lnTo>
                    <a:pt x="393115" y="373380"/>
                  </a:lnTo>
                  <a:lnTo>
                    <a:pt x="388772" y="372122"/>
                  </a:lnTo>
                  <a:lnTo>
                    <a:pt x="385775" y="373380"/>
                  </a:lnTo>
                  <a:lnTo>
                    <a:pt x="373430" y="373380"/>
                  </a:lnTo>
                  <a:lnTo>
                    <a:pt x="369900" y="372122"/>
                  </a:lnTo>
                  <a:lnTo>
                    <a:pt x="366674" y="372122"/>
                  </a:lnTo>
                  <a:lnTo>
                    <a:pt x="366179" y="370840"/>
                  </a:lnTo>
                  <a:lnTo>
                    <a:pt x="347497" y="370840"/>
                  </a:lnTo>
                  <a:lnTo>
                    <a:pt x="343585" y="369570"/>
                  </a:lnTo>
                  <a:lnTo>
                    <a:pt x="318960" y="369570"/>
                  </a:lnTo>
                  <a:lnTo>
                    <a:pt x="318833" y="359422"/>
                  </a:lnTo>
                  <a:lnTo>
                    <a:pt x="318706" y="349262"/>
                  </a:lnTo>
                  <a:lnTo>
                    <a:pt x="318592" y="337820"/>
                  </a:lnTo>
                  <a:lnTo>
                    <a:pt x="318465" y="331470"/>
                  </a:lnTo>
                  <a:lnTo>
                    <a:pt x="318363" y="327672"/>
                  </a:lnTo>
                  <a:lnTo>
                    <a:pt x="318236" y="311162"/>
                  </a:lnTo>
                  <a:lnTo>
                    <a:pt x="318122" y="302272"/>
                  </a:lnTo>
                  <a:lnTo>
                    <a:pt x="318008" y="297180"/>
                  </a:lnTo>
                  <a:lnTo>
                    <a:pt x="318338" y="294640"/>
                  </a:lnTo>
                  <a:lnTo>
                    <a:pt x="318452" y="290830"/>
                  </a:lnTo>
                  <a:lnTo>
                    <a:pt x="318554" y="289572"/>
                  </a:lnTo>
                  <a:lnTo>
                    <a:pt x="328282" y="275590"/>
                  </a:lnTo>
                  <a:lnTo>
                    <a:pt x="331457" y="275590"/>
                  </a:lnTo>
                  <a:lnTo>
                    <a:pt x="336981" y="270522"/>
                  </a:lnTo>
                  <a:lnTo>
                    <a:pt x="340309" y="270522"/>
                  </a:lnTo>
                  <a:lnTo>
                    <a:pt x="346532" y="266712"/>
                  </a:lnTo>
                  <a:lnTo>
                    <a:pt x="349669" y="266712"/>
                  </a:lnTo>
                  <a:lnTo>
                    <a:pt x="356895" y="262890"/>
                  </a:lnTo>
                  <a:lnTo>
                    <a:pt x="389648" y="262890"/>
                  </a:lnTo>
                  <a:lnTo>
                    <a:pt x="391541" y="264172"/>
                  </a:lnTo>
                  <a:lnTo>
                    <a:pt x="395236" y="264172"/>
                  </a:lnTo>
                  <a:lnTo>
                    <a:pt x="397967" y="266712"/>
                  </a:lnTo>
                  <a:lnTo>
                    <a:pt x="399326" y="266712"/>
                  </a:lnTo>
                  <a:lnTo>
                    <a:pt x="402094" y="267970"/>
                  </a:lnTo>
                  <a:lnTo>
                    <a:pt x="404850" y="270522"/>
                  </a:lnTo>
                  <a:lnTo>
                    <a:pt x="406514" y="274320"/>
                  </a:lnTo>
                  <a:lnTo>
                    <a:pt x="406819" y="275590"/>
                  </a:lnTo>
                  <a:lnTo>
                    <a:pt x="407200" y="275590"/>
                  </a:lnTo>
                  <a:lnTo>
                    <a:pt x="407873" y="278130"/>
                  </a:lnTo>
                  <a:lnTo>
                    <a:pt x="408101" y="279412"/>
                  </a:lnTo>
                  <a:lnTo>
                    <a:pt x="408139" y="280670"/>
                  </a:lnTo>
                  <a:lnTo>
                    <a:pt x="408241" y="295922"/>
                  </a:lnTo>
                  <a:lnTo>
                    <a:pt x="408609" y="296887"/>
                  </a:lnTo>
                  <a:lnTo>
                    <a:pt x="408609" y="276364"/>
                  </a:lnTo>
                  <a:lnTo>
                    <a:pt x="408419" y="275590"/>
                  </a:lnTo>
                  <a:lnTo>
                    <a:pt x="407581" y="274320"/>
                  </a:lnTo>
                  <a:lnTo>
                    <a:pt x="406908" y="274320"/>
                  </a:lnTo>
                  <a:lnTo>
                    <a:pt x="406704" y="273062"/>
                  </a:lnTo>
                  <a:lnTo>
                    <a:pt x="406400" y="273062"/>
                  </a:lnTo>
                  <a:lnTo>
                    <a:pt x="405536" y="270522"/>
                  </a:lnTo>
                  <a:lnTo>
                    <a:pt x="405206" y="270522"/>
                  </a:lnTo>
                  <a:lnTo>
                    <a:pt x="404355" y="269240"/>
                  </a:lnTo>
                  <a:lnTo>
                    <a:pt x="402412" y="266712"/>
                  </a:lnTo>
                  <a:lnTo>
                    <a:pt x="400583" y="266712"/>
                  </a:lnTo>
                  <a:lnTo>
                    <a:pt x="397929" y="264172"/>
                  </a:lnTo>
                  <a:lnTo>
                    <a:pt x="397624" y="264172"/>
                  </a:lnTo>
                  <a:lnTo>
                    <a:pt x="396430" y="262890"/>
                  </a:lnTo>
                  <a:lnTo>
                    <a:pt x="390626" y="262890"/>
                  </a:lnTo>
                  <a:lnTo>
                    <a:pt x="387908" y="261620"/>
                  </a:lnTo>
                  <a:lnTo>
                    <a:pt x="382790" y="261620"/>
                  </a:lnTo>
                  <a:lnTo>
                    <a:pt x="380580" y="260362"/>
                  </a:lnTo>
                  <a:lnTo>
                    <a:pt x="380085" y="260362"/>
                  </a:lnTo>
                  <a:lnTo>
                    <a:pt x="377913" y="261620"/>
                  </a:lnTo>
                  <a:lnTo>
                    <a:pt x="373913" y="261620"/>
                  </a:lnTo>
                  <a:lnTo>
                    <a:pt x="373392" y="260362"/>
                  </a:lnTo>
                  <a:lnTo>
                    <a:pt x="361188" y="260362"/>
                  </a:lnTo>
                  <a:lnTo>
                    <a:pt x="360070" y="261620"/>
                  </a:lnTo>
                  <a:lnTo>
                    <a:pt x="352983" y="261620"/>
                  </a:lnTo>
                  <a:lnTo>
                    <a:pt x="350774" y="262890"/>
                  </a:lnTo>
                  <a:lnTo>
                    <a:pt x="343700" y="262890"/>
                  </a:lnTo>
                  <a:lnTo>
                    <a:pt x="340372" y="264172"/>
                  </a:lnTo>
                  <a:lnTo>
                    <a:pt x="337210" y="266712"/>
                  </a:lnTo>
                  <a:lnTo>
                    <a:pt x="334733" y="267970"/>
                  </a:lnTo>
                  <a:lnTo>
                    <a:pt x="332016" y="270522"/>
                  </a:lnTo>
                  <a:lnTo>
                    <a:pt x="329857" y="270522"/>
                  </a:lnTo>
                  <a:lnTo>
                    <a:pt x="326440" y="274320"/>
                  </a:lnTo>
                  <a:lnTo>
                    <a:pt x="323646" y="275590"/>
                  </a:lnTo>
                  <a:lnTo>
                    <a:pt x="322033" y="275590"/>
                  </a:lnTo>
                  <a:lnTo>
                    <a:pt x="320763" y="278130"/>
                  </a:lnTo>
                  <a:lnTo>
                    <a:pt x="318770" y="278130"/>
                  </a:lnTo>
                  <a:lnTo>
                    <a:pt x="317677" y="280670"/>
                  </a:lnTo>
                  <a:lnTo>
                    <a:pt x="317195" y="280670"/>
                  </a:lnTo>
                  <a:lnTo>
                    <a:pt x="316953" y="283222"/>
                  </a:lnTo>
                  <a:lnTo>
                    <a:pt x="316788" y="283222"/>
                  </a:lnTo>
                  <a:lnTo>
                    <a:pt x="316230" y="284480"/>
                  </a:lnTo>
                  <a:lnTo>
                    <a:pt x="315849" y="284480"/>
                  </a:lnTo>
                  <a:lnTo>
                    <a:pt x="315607" y="287020"/>
                  </a:lnTo>
                  <a:lnTo>
                    <a:pt x="314985" y="289572"/>
                  </a:lnTo>
                  <a:lnTo>
                    <a:pt x="314883" y="290830"/>
                  </a:lnTo>
                  <a:lnTo>
                    <a:pt x="314350" y="295922"/>
                  </a:lnTo>
                  <a:lnTo>
                    <a:pt x="314439" y="306070"/>
                  </a:lnTo>
                  <a:lnTo>
                    <a:pt x="314528" y="307340"/>
                  </a:lnTo>
                  <a:lnTo>
                    <a:pt x="314629" y="308622"/>
                  </a:lnTo>
                  <a:lnTo>
                    <a:pt x="314680" y="311162"/>
                  </a:lnTo>
                  <a:lnTo>
                    <a:pt x="314286" y="314972"/>
                  </a:lnTo>
                  <a:lnTo>
                    <a:pt x="314464" y="316230"/>
                  </a:lnTo>
                  <a:lnTo>
                    <a:pt x="314528" y="334022"/>
                  </a:lnTo>
                  <a:lnTo>
                    <a:pt x="314655" y="347980"/>
                  </a:lnTo>
                  <a:lnTo>
                    <a:pt x="314731" y="349262"/>
                  </a:lnTo>
                  <a:lnTo>
                    <a:pt x="314794" y="350520"/>
                  </a:lnTo>
                  <a:lnTo>
                    <a:pt x="314871" y="351790"/>
                  </a:lnTo>
                  <a:lnTo>
                    <a:pt x="314947" y="353072"/>
                  </a:lnTo>
                  <a:lnTo>
                    <a:pt x="315010" y="354330"/>
                  </a:lnTo>
                  <a:lnTo>
                    <a:pt x="315125" y="369570"/>
                  </a:lnTo>
                  <a:lnTo>
                    <a:pt x="306006" y="369570"/>
                  </a:lnTo>
                  <a:lnTo>
                    <a:pt x="305917" y="367030"/>
                  </a:lnTo>
                  <a:lnTo>
                    <a:pt x="306222" y="364490"/>
                  </a:lnTo>
                  <a:lnTo>
                    <a:pt x="305854" y="361962"/>
                  </a:lnTo>
                  <a:lnTo>
                    <a:pt x="305917" y="360680"/>
                  </a:lnTo>
                  <a:lnTo>
                    <a:pt x="306031" y="355612"/>
                  </a:lnTo>
                  <a:lnTo>
                    <a:pt x="306108" y="350520"/>
                  </a:lnTo>
                  <a:lnTo>
                    <a:pt x="305130" y="350520"/>
                  </a:lnTo>
                  <a:lnTo>
                    <a:pt x="305015" y="359422"/>
                  </a:lnTo>
                  <a:lnTo>
                    <a:pt x="304901" y="360680"/>
                  </a:lnTo>
                  <a:lnTo>
                    <a:pt x="304520" y="363220"/>
                  </a:lnTo>
                  <a:lnTo>
                    <a:pt x="304444" y="369570"/>
                  </a:lnTo>
                  <a:lnTo>
                    <a:pt x="241338" y="369570"/>
                  </a:lnTo>
                  <a:lnTo>
                    <a:pt x="245224" y="370840"/>
                  </a:lnTo>
                  <a:lnTo>
                    <a:pt x="269252" y="370840"/>
                  </a:lnTo>
                  <a:lnTo>
                    <a:pt x="271145" y="372122"/>
                  </a:lnTo>
                  <a:lnTo>
                    <a:pt x="273532" y="370840"/>
                  </a:lnTo>
                  <a:lnTo>
                    <a:pt x="275666" y="372122"/>
                  </a:lnTo>
                  <a:lnTo>
                    <a:pt x="276860" y="372122"/>
                  </a:lnTo>
                  <a:lnTo>
                    <a:pt x="277952" y="370840"/>
                  </a:lnTo>
                  <a:lnTo>
                    <a:pt x="301307" y="370840"/>
                  </a:lnTo>
                  <a:lnTo>
                    <a:pt x="305600" y="372122"/>
                  </a:lnTo>
                  <a:lnTo>
                    <a:pt x="314007" y="372122"/>
                  </a:lnTo>
                  <a:lnTo>
                    <a:pt x="317906" y="370840"/>
                  </a:lnTo>
                  <a:lnTo>
                    <a:pt x="326339" y="370840"/>
                  </a:lnTo>
                  <a:lnTo>
                    <a:pt x="334746" y="373380"/>
                  </a:lnTo>
                  <a:lnTo>
                    <a:pt x="352196" y="373380"/>
                  </a:lnTo>
                  <a:lnTo>
                    <a:pt x="355206" y="374662"/>
                  </a:lnTo>
                  <a:lnTo>
                    <a:pt x="364172" y="374662"/>
                  </a:lnTo>
                  <a:lnTo>
                    <a:pt x="369811" y="375920"/>
                  </a:lnTo>
                  <a:lnTo>
                    <a:pt x="385787" y="375920"/>
                  </a:lnTo>
                  <a:lnTo>
                    <a:pt x="387781" y="377190"/>
                  </a:lnTo>
                  <a:lnTo>
                    <a:pt x="389864" y="375920"/>
                  </a:lnTo>
                  <a:lnTo>
                    <a:pt x="391883" y="377190"/>
                  </a:lnTo>
                  <a:lnTo>
                    <a:pt x="395033" y="377190"/>
                  </a:lnTo>
                  <a:lnTo>
                    <a:pt x="395211" y="375920"/>
                  </a:lnTo>
                  <a:lnTo>
                    <a:pt x="396735" y="375920"/>
                  </a:lnTo>
                  <a:lnTo>
                    <a:pt x="398132" y="377190"/>
                  </a:lnTo>
                  <a:lnTo>
                    <a:pt x="399529" y="375920"/>
                  </a:lnTo>
                  <a:lnTo>
                    <a:pt x="402310" y="375920"/>
                  </a:lnTo>
                  <a:lnTo>
                    <a:pt x="403669" y="377190"/>
                  </a:lnTo>
                  <a:lnTo>
                    <a:pt x="406730" y="377190"/>
                  </a:lnTo>
                  <a:lnTo>
                    <a:pt x="412902" y="378472"/>
                  </a:lnTo>
                  <a:lnTo>
                    <a:pt x="416229" y="378472"/>
                  </a:lnTo>
                  <a:lnTo>
                    <a:pt x="419531" y="377190"/>
                  </a:lnTo>
                  <a:lnTo>
                    <a:pt x="422821" y="378472"/>
                  </a:lnTo>
                  <a:lnTo>
                    <a:pt x="434682" y="378472"/>
                  </a:lnTo>
                  <a:lnTo>
                    <a:pt x="436803" y="377190"/>
                  </a:lnTo>
                  <a:lnTo>
                    <a:pt x="438823" y="378472"/>
                  </a:lnTo>
                  <a:lnTo>
                    <a:pt x="445985" y="378472"/>
                  </a:lnTo>
                  <a:lnTo>
                    <a:pt x="447954" y="379730"/>
                  </a:lnTo>
                  <a:lnTo>
                    <a:pt x="450964" y="379730"/>
                  </a:lnTo>
                  <a:lnTo>
                    <a:pt x="451434" y="378472"/>
                  </a:lnTo>
                  <a:lnTo>
                    <a:pt x="452564" y="379730"/>
                  </a:lnTo>
                  <a:lnTo>
                    <a:pt x="459105" y="379730"/>
                  </a:lnTo>
                  <a:lnTo>
                    <a:pt x="463194" y="381012"/>
                  </a:lnTo>
                  <a:lnTo>
                    <a:pt x="475081" y="381012"/>
                  </a:lnTo>
                  <a:lnTo>
                    <a:pt x="479615" y="382270"/>
                  </a:lnTo>
                  <a:lnTo>
                    <a:pt x="484124" y="382270"/>
                  </a:lnTo>
                  <a:lnTo>
                    <a:pt x="485559" y="381012"/>
                  </a:lnTo>
                  <a:lnTo>
                    <a:pt x="490029" y="381012"/>
                  </a:lnTo>
                  <a:lnTo>
                    <a:pt x="491185" y="382270"/>
                  </a:lnTo>
                  <a:lnTo>
                    <a:pt x="501269" y="382270"/>
                  </a:lnTo>
                  <a:lnTo>
                    <a:pt x="503339" y="383540"/>
                  </a:lnTo>
                  <a:lnTo>
                    <a:pt x="516191" y="383540"/>
                  </a:lnTo>
                  <a:lnTo>
                    <a:pt x="516559" y="382270"/>
                  </a:lnTo>
                  <a:lnTo>
                    <a:pt x="517194" y="382270"/>
                  </a:lnTo>
                  <a:lnTo>
                    <a:pt x="517309" y="377190"/>
                  </a:lnTo>
                  <a:lnTo>
                    <a:pt x="517347" y="375920"/>
                  </a:lnTo>
                  <a:lnTo>
                    <a:pt x="517436" y="374662"/>
                  </a:lnTo>
                  <a:lnTo>
                    <a:pt x="517512" y="372122"/>
                  </a:lnTo>
                  <a:lnTo>
                    <a:pt x="517601" y="369570"/>
                  </a:lnTo>
                  <a:lnTo>
                    <a:pt x="517677" y="367030"/>
                  </a:lnTo>
                  <a:lnTo>
                    <a:pt x="516750" y="359422"/>
                  </a:lnTo>
                  <a:lnTo>
                    <a:pt x="516864" y="356870"/>
                  </a:lnTo>
                  <a:lnTo>
                    <a:pt x="516978" y="346722"/>
                  </a:lnTo>
                  <a:lnTo>
                    <a:pt x="517004" y="337820"/>
                  </a:lnTo>
                  <a:lnTo>
                    <a:pt x="517766" y="331470"/>
                  </a:lnTo>
                  <a:lnTo>
                    <a:pt x="517652" y="317512"/>
                  </a:lnTo>
                  <a:lnTo>
                    <a:pt x="517575" y="314972"/>
                  </a:lnTo>
                  <a:lnTo>
                    <a:pt x="516877" y="311162"/>
                  </a:lnTo>
                  <a:lnTo>
                    <a:pt x="516775" y="309880"/>
                  </a:lnTo>
                  <a:lnTo>
                    <a:pt x="516648" y="304812"/>
                  </a:lnTo>
                  <a:lnTo>
                    <a:pt x="516572" y="297180"/>
                  </a:lnTo>
                  <a:lnTo>
                    <a:pt x="516521" y="295922"/>
                  </a:lnTo>
                  <a:lnTo>
                    <a:pt x="517677" y="290830"/>
                  </a:lnTo>
                  <a:lnTo>
                    <a:pt x="517791" y="289572"/>
                  </a:lnTo>
                  <a:lnTo>
                    <a:pt x="518096" y="288290"/>
                  </a:lnTo>
                  <a:lnTo>
                    <a:pt x="518147" y="28702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3" name="object 293"/>
          <p:cNvGrpSpPr/>
          <p:nvPr/>
        </p:nvGrpSpPr>
        <p:grpSpPr>
          <a:xfrm>
            <a:off x="1809369" y="558165"/>
            <a:ext cx="170180" cy="668655"/>
            <a:chOff x="1809369" y="558165"/>
            <a:chExt cx="170180" cy="668655"/>
          </a:xfrm>
        </p:grpSpPr>
        <p:sp>
          <p:nvSpPr>
            <p:cNvPr id="294" name="object 294"/>
            <p:cNvSpPr/>
            <p:nvPr/>
          </p:nvSpPr>
          <p:spPr>
            <a:xfrm>
              <a:off x="1810385" y="558164"/>
              <a:ext cx="165100" cy="666750"/>
            </a:xfrm>
            <a:custGeom>
              <a:avLst/>
              <a:gdLst/>
              <a:ahLst/>
              <a:cxnLst/>
              <a:rect l="l" t="t" r="r" b="b"/>
              <a:pathLst>
                <a:path w="165100" h="666750">
                  <a:moveTo>
                    <a:pt x="164973" y="43307"/>
                  </a:moveTo>
                  <a:lnTo>
                    <a:pt x="153289" y="38354"/>
                  </a:lnTo>
                  <a:lnTo>
                    <a:pt x="143764" y="36195"/>
                  </a:lnTo>
                  <a:lnTo>
                    <a:pt x="135382" y="30226"/>
                  </a:lnTo>
                  <a:lnTo>
                    <a:pt x="133350" y="27051"/>
                  </a:lnTo>
                  <a:lnTo>
                    <a:pt x="128651" y="25781"/>
                  </a:lnTo>
                  <a:lnTo>
                    <a:pt x="129413" y="18669"/>
                  </a:lnTo>
                  <a:lnTo>
                    <a:pt x="124968" y="14605"/>
                  </a:lnTo>
                  <a:lnTo>
                    <a:pt x="117983" y="6477"/>
                  </a:lnTo>
                  <a:lnTo>
                    <a:pt x="107188" y="1143"/>
                  </a:lnTo>
                  <a:lnTo>
                    <a:pt x="94996" y="0"/>
                  </a:lnTo>
                  <a:lnTo>
                    <a:pt x="90678" y="15748"/>
                  </a:lnTo>
                  <a:lnTo>
                    <a:pt x="87630" y="16383"/>
                  </a:lnTo>
                  <a:lnTo>
                    <a:pt x="85598" y="24130"/>
                  </a:lnTo>
                  <a:lnTo>
                    <a:pt x="85471" y="26670"/>
                  </a:lnTo>
                  <a:lnTo>
                    <a:pt x="81280" y="30480"/>
                  </a:lnTo>
                  <a:lnTo>
                    <a:pt x="72898" y="35052"/>
                  </a:lnTo>
                  <a:lnTo>
                    <a:pt x="61722" y="49657"/>
                  </a:lnTo>
                  <a:lnTo>
                    <a:pt x="50927" y="53213"/>
                  </a:lnTo>
                  <a:lnTo>
                    <a:pt x="53721" y="56642"/>
                  </a:lnTo>
                  <a:lnTo>
                    <a:pt x="56642" y="58928"/>
                  </a:lnTo>
                  <a:lnTo>
                    <a:pt x="58039" y="63119"/>
                  </a:lnTo>
                  <a:lnTo>
                    <a:pt x="53340" y="76327"/>
                  </a:lnTo>
                  <a:lnTo>
                    <a:pt x="51943" y="86360"/>
                  </a:lnTo>
                  <a:lnTo>
                    <a:pt x="48260" y="97790"/>
                  </a:lnTo>
                  <a:lnTo>
                    <a:pt x="46101" y="108458"/>
                  </a:lnTo>
                  <a:lnTo>
                    <a:pt x="45212" y="117729"/>
                  </a:lnTo>
                  <a:lnTo>
                    <a:pt x="44958" y="125222"/>
                  </a:lnTo>
                  <a:lnTo>
                    <a:pt x="44958" y="133604"/>
                  </a:lnTo>
                  <a:lnTo>
                    <a:pt x="50292" y="148844"/>
                  </a:lnTo>
                  <a:lnTo>
                    <a:pt x="63119" y="168529"/>
                  </a:lnTo>
                  <a:lnTo>
                    <a:pt x="62484" y="172720"/>
                  </a:lnTo>
                  <a:lnTo>
                    <a:pt x="67437" y="175895"/>
                  </a:lnTo>
                  <a:lnTo>
                    <a:pt x="72136" y="179959"/>
                  </a:lnTo>
                  <a:lnTo>
                    <a:pt x="73025" y="192151"/>
                  </a:lnTo>
                  <a:lnTo>
                    <a:pt x="76962" y="195580"/>
                  </a:lnTo>
                  <a:lnTo>
                    <a:pt x="79629" y="197358"/>
                  </a:lnTo>
                  <a:lnTo>
                    <a:pt x="77343" y="201803"/>
                  </a:lnTo>
                  <a:lnTo>
                    <a:pt x="78613" y="206502"/>
                  </a:lnTo>
                  <a:lnTo>
                    <a:pt x="89281" y="209169"/>
                  </a:lnTo>
                  <a:lnTo>
                    <a:pt x="94615" y="226060"/>
                  </a:lnTo>
                  <a:lnTo>
                    <a:pt x="89789" y="228727"/>
                  </a:lnTo>
                  <a:lnTo>
                    <a:pt x="89916" y="231013"/>
                  </a:lnTo>
                  <a:lnTo>
                    <a:pt x="92964" y="234315"/>
                  </a:lnTo>
                  <a:lnTo>
                    <a:pt x="93726" y="245745"/>
                  </a:lnTo>
                  <a:lnTo>
                    <a:pt x="91567" y="286893"/>
                  </a:lnTo>
                  <a:lnTo>
                    <a:pt x="87630" y="335661"/>
                  </a:lnTo>
                  <a:lnTo>
                    <a:pt x="81661" y="340487"/>
                  </a:lnTo>
                  <a:lnTo>
                    <a:pt x="81026" y="343027"/>
                  </a:lnTo>
                  <a:lnTo>
                    <a:pt x="84328" y="344170"/>
                  </a:lnTo>
                  <a:lnTo>
                    <a:pt x="81661" y="376682"/>
                  </a:lnTo>
                  <a:lnTo>
                    <a:pt x="78486" y="379857"/>
                  </a:lnTo>
                  <a:lnTo>
                    <a:pt x="78232" y="381508"/>
                  </a:lnTo>
                  <a:lnTo>
                    <a:pt x="72771" y="396621"/>
                  </a:lnTo>
                  <a:lnTo>
                    <a:pt x="67183" y="399415"/>
                  </a:lnTo>
                  <a:lnTo>
                    <a:pt x="54991" y="418338"/>
                  </a:lnTo>
                  <a:lnTo>
                    <a:pt x="59309" y="423291"/>
                  </a:lnTo>
                  <a:lnTo>
                    <a:pt x="60833" y="430911"/>
                  </a:lnTo>
                  <a:lnTo>
                    <a:pt x="61087" y="440309"/>
                  </a:lnTo>
                  <a:lnTo>
                    <a:pt x="60071" y="457454"/>
                  </a:lnTo>
                  <a:lnTo>
                    <a:pt x="58788" y="472973"/>
                  </a:lnTo>
                  <a:lnTo>
                    <a:pt x="60833" y="440309"/>
                  </a:lnTo>
                  <a:lnTo>
                    <a:pt x="60579" y="430911"/>
                  </a:lnTo>
                  <a:lnTo>
                    <a:pt x="59309" y="423291"/>
                  </a:lnTo>
                  <a:lnTo>
                    <a:pt x="57531" y="488442"/>
                  </a:lnTo>
                  <a:lnTo>
                    <a:pt x="54229" y="545338"/>
                  </a:lnTo>
                  <a:lnTo>
                    <a:pt x="51943" y="546989"/>
                  </a:lnTo>
                  <a:lnTo>
                    <a:pt x="48260" y="550418"/>
                  </a:lnTo>
                  <a:lnTo>
                    <a:pt x="47371" y="584327"/>
                  </a:lnTo>
                  <a:lnTo>
                    <a:pt x="29718" y="587629"/>
                  </a:lnTo>
                  <a:lnTo>
                    <a:pt x="25654" y="591693"/>
                  </a:lnTo>
                  <a:lnTo>
                    <a:pt x="10287" y="621919"/>
                  </a:lnTo>
                  <a:lnTo>
                    <a:pt x="0" y="644652"/>
                  </a:lnTo>
                  <a:lnTo>
                    <a:pt x="1524" y="651764"/>
                  </a:lnTo>
                  <a:lnTo>
                    <a:pt x="24765" y="656590"/>
                  </a:lnTo>
                  <a:lnTo>
                    <a:pt x="94742" y="665353"/>
                  </a:lnTo>
                  <a:lnTo>
                    <a:pt x="106045" y="666496"/>
                  </a:lnTo>
                  <a:lnTo>
                    <a:pt x="162687" y="642874"/>
                  </a:lnTo>
                  <a:lnTo>
                    <a:pt x="152146" y="604901"/>
                  </a:lnTo>
                  <a:lnTo>
                    <a:pt x="123571" y="582422"/>
                  </a:lnTo>
                  <a:lnTo>
                    <a:pt x="124206" y="549783"/>
                  </a:lnTo>
                  <a:lnTo>
                    <a:pt x="120777" y="546100"/>
                  </a:lnTo>
                  <a:lnTo>
                    <a:pt x="122301" y="474980"/>
                  </a:lnTo>
                  <a:lnTo>
                    <a:pt x="126238" y="425958"/>
                  </a:lnTo>
                  <a:lnTo>
                    <a:pt x="129413" y="419989"/>
                  </a:lnTo>
                  <a:lnTo>
                    <a:pt x="120650" y="404368"/>
                  </a:lnTo>
                  <a:lnTo>
                    <a:pt x="111125" y="385953"/>
                  </a:lnTo>
                  <a:lnTo>
                    <a:pt x="111887" y="383159"/>
                  </a:lnTo>
                  <a:lnTo>
                    <a:pt x="111125" y="380492"/>
                  </a:lnTo>
                  <a:lnTo>
                    <a:pt x="107950" y="379349"/>
                  </a:lnTo>
                  <a:lnTo>
                    <a:pt x="106807" y="359156"/>
                  </a:lnTo>
                  <a:lnTo>
                    <a:pt x="107188" y="343789"/>
                  </a:lnTo>
                  <a:lnTo>
                    <a:pt x="109855" y="342773"/>
                  </a:lnTo>
                  <a:lnTo>
                    <a:pt x="108585" y="338582"/>
                  </a:lnTo>
                  <a:lnTo>
                    <a:pt x="104267" y="337820"/>
                  </a:lnTo>
                  <a:lnTo>
                    <a:pt x="109347" y="253873"/>
                  </a:lnTo>
                  <a:lnTo>
                    <a:pt x="109855" y="242062"/>
                  </a:lnTo>
                  <a:lnTo>
                    <a:pt x="109728" y="233553"/>
                  </a:lnTo>
                  <a:lnTo>
                    <a:pt x="111379" y="221107"/>
                  </a:lnTo>
                  <a:lnTo>
                    <a:pt x="113538" y="212598"/>
                  </a:lnTo>
                  <a:lnTo>
                    <a:pt x="116713" y="212344"/>
                  </a:lnTo>
                  <a:lnTo>
                    <a:pt x="121412" y="212344"/>
                  </a:lnTo>
                  <a:lnTo>
                    <a:pt x="125349" y="210185"/>
                  </a:lnTo>
                  <a:lnTo>
                    <a:pt x="124587" y="207010"/>
                  </a:lnTo>
                  <a:lnTo>
                    <a:pt x="125349" y="198374"/>
                  </a:lnTo>
                  <a:lnTo>
                    <a:pt x="130302" y="188468"/>
                  </a:lnTo>
                  <a:lnTo>
                    <a:pt x="132461" y="179197"/>
                  </a:lnTo>
                  <a:lnTo>
                    <a:pt x="135001" y="176403"/>
                  </a:lnTo>
                  <a:lnTo>
                    <a:pt x="141351" y="166116"/>
                  </a:lnTo>
                  <a:lnTo>
                    <a:pt x="153416" y="152019"/>
                  </a:lnTo>
                  <a:lnTo>
                    <a:pt x="159893" y="142367"/>
                  </a:lnTo>
                  <a:lnTo>
                    <a:pt x="162941" y="132715"/>
                  </a:lnTo>
                  <a:lnTo>
                    <a:pt x="164846" y="118491"/>
                  </a:lnTo>
                  <a:lnTo>
                    <a:pt x="163068" y="89281"/>
                  </a:lnTo>
                  <a:lnTo>
                    <a:pt x="163068" y="70866"/>
                  </a:lnTo>
                  <a:lnTo>
                    <a:pt x="154305" y="53848"/>
                  </a:lnTo>
                  <a:lnTo>
                    <a:pt x="164973" y="43307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809369" y="558761"/>
              <a:ext cx="170180" cy="668020"/>
            </a:xfrm>
            <a:custGeom>
              <a:avLst/>
              <a:gdLst/>
              <a:ahLst/>
              <a:cxnLst/>
              <a:rect l="l" t="t" r="r" b="b"/>
              <a:pathLst>
                <a:path w="170180" h="668019">
                  <a:moveTo>
                    <a:pt x="15748" y="651421"/>
                  </a:moveTo>
                  <a:lnTo>
                    <a:pt x="15113" y="648881"/>
                  </a:lnTo>
                  <a:lnTo>
                    <a:pt x="8890" y="648881"/>
                  </a:lnTo>
                  <a:lnTo>
                    <a:pt x="11811" y="651421"/>
                  </a:lnTo>
                  <a:lnTo>
                    <a:pt x="15748" y="651421"/>
                  </a:lnTo>
                  <a:close/>
                </a:path>
                <a:path w="170180" h="668019">
                  <a:moveTo>
                    <a:pt x="74041" y="174028"/>
                  </a:moveTo>
                  <a:lnTo>
                    <a:pt x="73533" y="173647"/>
                  </a:lnTo>
                  <a:lnTo>
                    <a:pt x="73914" y="174028"/>
                  </a:lnTo>
                  <a:lnTo>
                    <a:pt x="74041" y="174028"/>
                  </a:lnTo>
                  <a:close/>
                </a:path>
                <a:path w="170180" h="668019">
                  <a:moveTo>
                    <a:pt x="93091" y="580301"/>
                  </a:moveTo>
                  <a:lnTo>
                    <a:pt x="89408" y="580301"/>
                  </a:lnTo>
                  <a:lnTo>
                    <a:pt x="89535" y="581571"/>
                  </a:lnTo>
                  <a:lnTo>
                    <a:pt x="91440" y="581571"/>
                  </a:lnTo>
                  <a:lnTo>
                    <a:pt x="93091" y="580301"/>
                  </a:lnTo>
                  <a:close/>
                </a:path>
                <a:path w="170180" h="668019">
                  <a:moveTo>
                    <a:pt x="102781" y="3721"/>
                  </a:moveTo>
                  <a:lnTo>
                    <a:pt x="101600" y="3721"/>
                  </a:lnTo>
                  <a:lnTo>
                    <a:pt x="97409" y="7531"/>
                  </a:lnTo>
                  <a:lnTo>
                    <a:pt x="96304" y="9728"/>
                  </a:lnTo>
                  <a:lnTo>
                    <a:pt x="102781" y="3721"/>
                  </a:lnTo>
                  <a:close/>
                </a:path>
                <a:path w="170180" h="668019">
                  <a:moveTo>
                    <a:pt x="106807" y="0"/>
                  </a:moveTo>
                  <a:lnTo>
                    <a:pt x="102781" y="3721"/>
                  </a:lnTo>
                  <a:lnTo>
                    <a:pt x="106807" y="3721"/>
                  </a:lnTo>
                  <a:lnTo>
                    <a:pt x="106807" y="0"/>
                  </a:lnTo>
                  <a:close/>
                </a:path>
                <a:path w="170180" h="668019">
                  <a:moveTo>
                    <a:pt x="139331" y="147231"/>
                  </a:moveTo>
                  <a:lnTo>
                    <a:pt x="137502" y="149771"/>
                  </a:lnTo>
                  <a:lnTo>
                    <a:pt x="136652" y="151041"/>
                  </a:lnTo>
                  <a:lnTo>
                    <a:pt x="132461" y="153581"/>
                  </a:lnTo>
                  <a:lnTo>
                    <a:pt x="130048" y="158661"/>
                  </a:lnTo>
                  <a:lnTo>
                    <a:pt x="127127" y="159931"/>
                  </a:lnTo>
                  <a:lnTo>
                    <a:pt x="123952" y="162471"/>
                  </a:lnTo>
                  <a:lnTo>
                    <a:pt x="121920" y="165011"/>
                  </a:lnTo>
                  <a:lnTo>
                    <a:pt x="119380" y="165011"/>
                  </a:lnTo>
                  <a:lnTo>
                    <a:pt x="112141" y="168821"/>
                  </a:lnTo>
                  <a:lnTo>
                    <a:pt x="109601" y="170091"/>
                  </a:lnTo>
                  <a:lnTo>
                    <a:pt x="106807" y="170091"/>
                  </a:lnTo>
                  <a:lnTo>
                    <a:pt x="104394" y="171361"/>
                  </a:lnTo>
                  <a:lnTo>
                    <a:pt x="99949" y="171361"/>
                  </a:lnTo>
                  <a:lnTo>
                    <a:pt x="95504" y="172631"/>
                  </a:lnTo>
                  <a:lnTo>
                    <a:pt x="104394" y="172631"/>
                  </a:lnTo>
                  <a:lnTo>
                    <a:pt x="106934" y="171361"/>
                  </a:lnTo>
                  <a:lnTo>
                    <a:pt x="109982" y="171361"/>
                  </a:lnTo>
                  <a:lnTo>
                    <a:pt x="112141" y="170091"/>
                  </a:lnTo>
                  <a:lnTo>
                    <a:pt x="117348" y="166281"/>
                  </a:lnTo>
                  <a:lnTo>
                    <a:pt x="118491" y="166281"/>
                  </a:lnTo>
                  <a:lnTo>
                    <a:pt x="124206" y="165011"/>
                  </a:lnTo>
                  <a:lnTo>
                    <a:pt x="129032" y="159931"/>
                  </a:lnTo>
                  <a:lnTo>
                    <a:pt x="132842" y="156121"/>
                  </a:lnTo>
                  <a:lnTo>
                    <a:pt x="137668" y="151041"/>
                  </a:lnTo>
                  <a:lnTo>
                    <a:pt x="139331" y="147231"/>
                  </a:lnTo>
                  <a:close/>
                </a:path>
                <a:path w="170180" h="668019">
                  <a:moveTo>
                    <a:pt x="143738" y="645325"/>
                  </a:moveTo>
                  <a:lnTo>
                    <a:pt x="141478" y="646341"/>
                  </a:lnTo>
                  <a:lnTo>
                    <a:pt x="138811" y="647611"/>
                  </a:lnTo>
                  <a:lnTo>
                    <a:pt x="140716" y="647611"/>
                  </a:lnTo>
                  <a:lnTo>
                    <a:pt x="142240" y="646341"/>
                  </a:lnTo>
                  <a:lnTo>
                    <a:pt x="143510" y="645528"/>
                  </a:lnTo>
                  <a:lnTo>
                    <a:pt x="143738" y="645325"/>
                  </a:lnTo>
                  <a:close/>
                </a:path>
                <a:path w="170180" h="668019">
                  <a:moveTo>
                    <a:pt x="147764" y="128181"/>
                  </a:moveTo>
                  <a:lnTo>
                    <a:pt x="146583" y="130721"/>
                  </a:lnTo>
                  <a:lnTo>
                    <a:pt x="139547" y="146735"/>
                  </a:lnTo>
                  <a:lnTo>
                    <a:pt x="140081" y="145961"/>
                  </a:lnTo>
                  <a:lnTo>
                    <a:pt x="146050" y="134531"/>
                  </a:lnTo>
                  <a:lnTo>
                    <a:pt x="146939" y="130721"/>
                  </a:lnTo>
                  <a:lnTo>
                    <a:pt x="147764" y="128181"/>
                  </a:lnTo>
                  <a:close/>
                </a:path>
                <a:path w="170180" h="668019">
                  <a:moveTo>
                    <a:pt x="152400" y="623481"/>
                  </a:moveTo>
                  <a:lnTo>
                    <a:pt x="148463" y="623481"/>
                  </a:lnTo>
                  <a:lnTo>
                    <a:pt x="142621" y="627291"/>
                  </a:lnTo>
                  <a:lnTo>
                    <a:pt x="132080" y="629831"/>
                  </a:lnTo>
                  <a:lnTo>
                    <a:pt x="127635" y="629831"/>
                  </a:lnTo>
                  <a:lnTo>
                    <a:pt x="125730" y="632371"/>
                  </a:lnTo>
                  <a:lnTo>
                    <a:pt x="125476" y="632371"/>
                  </a:lnTo>
                  <a:lnTo>
                    <a:pt x="125730" y="633641"/>
                  </a:lnTo>
                  <a:lnTo>
                    <a:pt x="127000" y="633641"/>
                  </a:lnTo>
                  <a:lnTo>
                    <a:pt x="127508" y="632371"/>
                  </a:lnTo>
                  <a:lnTo>
                    <a:pt x="134874" y="629831"/>
                  </a:lnTo>
                  <a:lnTo>
                    <a:pt x="142875" y="628561"/>
                  </a:lnTo>
                  <a:lnTo>
                    <a:pt x="150241" y="626021"/>
                  </a:lnTo>
                  <a:lnTo>
                    <a:pt x="151384" y="626021"/>
                  </a:lnTo>
                  <a:lnTo>
                    <a:pt x="152400" y="623481"/>
                  </a:lnTo>
                  <a:close/>
                </a:path>
                <a:path w="170180" h="668019">
                  <a:moveTo>
                    <a:pt x="170053" y="98971"/>
                  </a:moveTo>
                  <a:lnTo>
                    <a:pt x="169291" y="92621"/>
                  </a:lnTo>
                  <a:lnTo>
                    <a:pt x="168402" y="87541"/>
                  </a:lnTo>
                  <a:lnTo>
                    <a:pt x="167894" y="83731"/>
                  </a:lnTo>
                  <a:lnTo>
                    <a:pt x="167132" y="81191"/>
                  </a:lnTo>
                  <a:lnTo>
                    <a:pt x="166624" y="77381"/>
                  </a:lnTo>
                  <a:lnTo>
                    <a:pt x="166878" y="76111"/>
                  </a:lnTo>
                  <a:lnTo>
                    <a:pt x="167640" y="73571"/>
                  </a:lnTo>
                  <a:lnTo>
                    <a:pt x="167005" y="71031"/>
                  </a:lnTo>
                  <a:lnTo>
                    <a:pt x="166497" y="67221"/>
                  </a:lnTo>
                  <a:lnTo>
                    <a:pt x="163576" y="64681"/>
                  </a:lnTo>
                  <a:lnTo>
                    <a:pt x="162382" y="61137"/>
                  </a:lnTo>
                  <a:lnTo>
                    <a:pt x="162306" y="106591"/>
                  </a:lnTo>
                  <a:lnTo>
                    <a:pt x="161798" y="109131"/>
                  </a:lnTo>
                  <a:lnTo>
                    <a:pt x="161759" y="112941"/>
                  </a:lnTo>
                  <a:lnTo>
                    <a:pt x="161671" y="121831"/>
                  </a:lnTo>
                  <a:lnTo>
                    <a:pt x="161518" y="125641"/>
                  </a:lnTo>
                  <a:lnTo>
                    <a:pt x="161417" y="128181"/>
                  </a:lnTo>
                  <a:lnTo>
                    <a:pt x="158623" y="134531"/>
                  </a:lnTo>
                  <a:lnTo>
                    <a:pt x="156337" y="139611"/>
                  </a:lnTo>
                  <a:lnTo>
                    <a:pt x="155067" y="144691"/>
                  </a:lnTo>
                  <a:lnTo>
                    <a:pt x="152273" y="147231"/>
                  </a:lnTo>
                  <a:lnTo>
                    <a:pt x="150876" y="151041"/>
                  </a:lnTo>
                  <a:lnTo>
                    <a:pt x="148844" y="152311"/>
                  </a:lnTo>
                  <a:lnTo>
                    <a:pt x="147447" y="153581"/>
                  </a:lnTo>
                  <a:lnTo>
                    <a:pt x="144780" y="158661"/>
                  </a:lnTo>
                  <a:lnTo>
                    <a:pt x="141732" y="159931"/>
                  </a:lnTo>
                  <a:lnTo>
                    <a:pt x="139128" y="163474"/>
                  </a:lnTo>
                  <a:lnTo>
                    <a:pt x="138811" y="163741"/>
                  </a:lnTo>
                  <a:lnTo>
                    <a:pt x="138811" y="171361"/>
                  </a:lnTo>
                  <a:lnTo>
                    <a:pt x="137287" y="172631"/>
                  </a:lnTo>
                  <a:lnTo>
                    <a:pt x="136017" y="173901"/>
                  </a:lnTo>
                  <a:lnTo>
                    <a:pt x="135763" y="175171"/>
                  </a:lnTo>
                  <a:lnTo>
                    <a:pt x="134505" y="176568"/>
                  </a:lnTo>
                  <a:lnTo>
                    <a:pt x="129032" y="191681"/>
                  </a:lnTo>
                  <a:lnTo>
                    <a:pt x="128397" y="191681"/>
                  </a:lnTo>
                  <a:lnTo>
                    <a:pt x="127381" y="195491"/>
                  </a:lnTo>
                  <a:lnTo>
                    <a:pt x="126873" y="195491"/>
                  </a:lnTo>
                  <a:lnTo>
                    <a:pt x="127254" y="191681"/>
                  </a:lnTo>
                  <a:lnTo>
                    <a:pt x="132054" y="181686"/>
                  </a:lnTo>
                  <a:lnTo>
                    <a:pt x="133096" y="178981"/>
                  </a:lnTo>
                  <a:lnTo>
                    <a:pt x="134493" y="176568"/>
                  </a:lnTo>
                  <a:lnTo>
                    <a:pt x="136398" y="172631"/>
                  </a:lnTo>
                  <a:lnTo>
                    <a:pt x="137541" y="171361"/>
                  </a:lnTo>
                  <a:lnTo>
                    <a:pt x="138811" y="171361"/>
                  </a:lnTo>
                  <a:lnTo>
                    <a:pt x="138811" y="163741"/>
                  </a:lnTo>
                  <a:lnTo>
                    <a:pt x="137287" y="165011"/>
                  </a:lnTo>
                  <a:lnTo>
                    <a:pt x="135382" y="166281"/>
                  </a:lnTo>
                  <a:lnTo>
                    <a:pt x="135382" y="172631"/>
                  </a:lnTo>
                  <a:lnTo>
                    <a:pt x="130302" y="177711"/>
                  </a:lnTo>
                  <a:lnTo>
                    <a:pt x="126492" y="184061"/>
                  </a:lnTo>
                  <a:lnTo>
                    <a:pt x="126365" y="185331"/>
                  </a:lnTo>
                  <a:lnTo>
                    <a:pt x="126238" y="191681"/>
                  </a:lnTo>
                  <a:lnTo>
                    <a:pt x="125984" y="194221"/>
                  </a:lnTo>
                  <a:lnTo>
                    <a:pt x="125857" y="195491"/>
                  </a:lnTo>
                  <a:lnTo>
                    <a:pt x="125095" y="195491"/>
                  </a:lnTo>
                  <a:lnTo>
                    <a:pt x="124714" y="194221"/>
                  </a:lnTo>
                  <a:lnTo>
                    <a:pt x="124714" y="210731"/>
                  </a:lnTo>
                  <a:lnTo>
                    <a:pt x="118872" y="210731"/>
                  </a:lnTo>
                  <a:lnTo>
                    <a:pt x="117284" y="209524"/>
                  </a:lnTo>
                  <a:lnTo>
                    <a:pt x="115265" y="209524"/>
                  </a:lnTo>
                  <a:lnTo>
                    <a:pt x="113284" y="208191"/>
                  </a:lnTo>
                  <a:lnTo>
                    <a:pt x="111506" y="208191"/>
                  </a:lnTo>
                  <a:lnTo>
                    <a:pt x="111442" y="210731"/>
                  </a:lnTo>
                  <a:lnTo>
                    <a:pt x="111379" y="213271"/>
                  </a:lnTo>
                  <a:lnTo>
                    <a:pt x="110998" y="214541"/>
                  </a:lnTo>
                  <a:lnTo>
                    <a:pt x="110617" y="214541"/>
                  </a:lnTo>
                  <a:lnTo>
                    <a:pt x="110617" y="232321"/>
                  </a:lnTo>
                  <a:lnTo>
                    <a:pt x="110490" y="233591"/>
                  </a:lnTo>
                  <a:lnTo>
                    <a:pt x="109728" y="233591"/>
                  </a:lnTo>
                  <a:lnTo>
                    <a:pt x="109728" y="236131"/>
                  </a:lnTo>
                  <a:lnTo>
                    <a:pt x="109728" y="246291"/>
                  </a:lnTo>
                  <a:lnTo>
                    <a:pt x="109601" y="248831"/>
                  </a:lnTo>
                  <a:lnTo>
                    <a:pt x="108699" y="255193"/>
                  </a:lnTo>
                  <a:lnTo>
                    <a:pt x="108661" y="255955"/>
                  </a:lnTo>
                  <a:lnTo>
                    <a:pt x="108559" y="257721"/>
                  </a:lnTo>
                  <a:lnTo>
                    <a:pt x="108483" y="258991"/>
                  </a:lnTo>
                  <a:lnTo>
                    <a:pt x="108407" y="260261"/>
                  </a:lnTo>
                  <a:lnTo>
                    <a:pt x="108331" y="261531"/>
                  </a:lnTo>
                  <a:lnTo>
                    <a:pt x="108204" y="266611"/>
                  </a:lnTo>
                  <a:lnTo>
                    <a:pt x="108077" y="267881"/>
                  </a:lnTo>
                  <a:lnTo>
                    <a:pt x="107988" y="270421"/>
                  </a:lnTo>
                  <a:lnTo>
                    <a:pt x="107886" y="272961"/>
                  </a:lnTo>
                  <a:lnTo>
                    <a:pt x="107810" y="274231"/>
                  </a:lnTo>
                  <a:lnTo>
                    <a:pt x="107696" y="276771"/>
                  </a:lnTo>
                  <a:lnTo>
                    <a:pt x="107569" y="279311"/>
                  </a:lnTo>
                  <a:lnTo>
                    <a:pt x="107442" y="280581"/>
                  </a:lnTo>
                  <a:lnTo>
                    <a:pt x="106934" y="286931"/>
                  </a:lnTo>
                  <a:lnTo>
                    <a:pt x="106934" y="289471"/>
                  </a:lnTo>
                  <a:lnTo>
                    <a:pt x="104394" y="311061"/>
                  </a:lnTo>
                  <a:lnTo>
                    <a:pt x="104076" y="314871"/>
                  </a:lnTo>
                  <a:lnTo>
                    <a:pt x="103962" y="316141"/>
                  </a:lnTo>
                  <a:lnTo>
                    <a:pt x="103860" y="317411"/>
                  </a:lnTo>
                  <a:lnTo>
                    <a:pt x="103759" y="318681"/>
                  </a:lnTo>
                  <a:lnTo>
                    <a:pt x="103632" y="321221"/>
                  </a:lnTo>
                  <a:lnTo>
                    <a:pt x="103505" y="336461"/>
                  </a:lnTo>
                  <a:lnTo>
                    <a:pt x="103378" y="337731"/>
                  </a:lnTo>
                  <a:lnTo>
                    <a:pt x="103124" y="337731"/>
                  </a:lnTo>
                  <a:lnTo>
                    <a:pt x="102235" y="335191"/>
                  </a:lnTo>
                  <a:lnTo>
                    <a:pt x="101854" y="331381"/>
                  </a:lnTo>
                  <a:lnTo>
                    <a:pt x="101981" y="325031"/>
                  </a:lnTo>
                  <a:lnTo>
                    <a:pt x="102082" y="322491"/>
                  </a:lnTo>
                  <a:lnTo>
                    <a:pt x="102133" y="321221"/>
                  </a:lnTo>
                  <a:lnTo>
                    <a:pt x="102235" y="318681"/>
                  </a:lnTo>
                  <a:lnTo>
                    <a:pt x="102362" y="317411"/>
                  </a:lnTo>
                  <a:lnTo>
                    <a:pt x="102489" y="312331"/>
                  </a:lnTo>
                  <a:lnTo>
                    <a:pt x="102616" y="311061"/>
                  </a:lnTo>
                  <a:lnTo>
                    <a:pt x="102743" y="308521"/>
                  </a:lnTo>
                  <a:lnTo>
                    <a:pt x="102870" y="305981"/>
                  </a:lnTo>
                  <a:lnTo>
                    <a:pt x="103632" y="293281"/>
                  </a:lnTo>
                  <a:lnTo>
                    <a:pt x="104648" y="274231"/>
                  </a:lnTo>
                  <a:lnTo>
                    <a:pt x="105156" y="267881"/>
                  </a:lnTo>
                  <a:lnTo>
                    <a:pt x="105283" y="265341"/>
                  </a:lnTo>
                  <a:lnTo>
                    <a:pt x="105537" y="261531"/>
                  </a:lnTo>
                  <a:lnTo>
                    <a:pt x="105029" y="258991"/>
                  </a:lnTo>
                  <a:lnTo>
                    <a:pt x="105143" y="255193"/>
                  </a:lnTo>
                  <a:lnTo>
                    <a:pt x="105410" y="253911"/>
                  </a:lnTo>
                  <a:lnTo>
                    <a:pt x="106045" y="248831"/>
                  </a:lnTo>
                  <a:lnTo>
                    <a:pt x="106553" y="246291"/>
                  </a:lnTo>
                  <a:lnTo>
                    <a:pt x="108458" y="236131"/>
                  </a:lnTo>
                  <a:lnTo>
                    <a:pt x="109728" y="236131"/>
                  </a:lnTo>
                  <a:lnTo>
                    <a:pt x="109728" y="233591"/>
                  </a:lnTo>
                  <a:lnTo>
                    <a:pt x="104775" y="233591"/>
                  </a:lnTo>
                  <a:lnTo>
                    <a:pt x="104775" y="238671"/>
                  </a:lnTo>
                  <a:lnTo>
                    <a:pt x="104140" y="242481"/>
                  </a:lnTo>
                  <a:lnTo>
                    <a:pt x="104013" y="251371"/>
                  </a:lnTo>
                  <a:lnTo>
                    <a:pt x="103251" y="255193"/>
                  </a:lnTo>
                  <a:lnTo>
                    <a:pt x="103251" y="267881"/>
                  </a:lnTo>
                  <a:lnTo>
                    <a:pt x="102616" y="276771"/>
                  </a:lnTo>
                  <a:lnTo>
                    <a:pt x="100418" y="314871"/>
                  </a:lnTo>
                  <a:lnTo>
                    <a:pt x="100342" y="316141"/>
                  </a:lnTo>
                  <a:lnTo>
                    <a:pt x="100266" y="317411"/>
                  </a:lnTo>
                  <a:lnTo>
                    <a:pt x="100203" y="321221"/>
                  </a:lnTo>
                  <a:lnTo>
                    <a:pt x="99695" y="325031"/>
                  </a:lnTo>
                  <a:lnTo>
                    <a:pt x="99568" y="330111"/>
                  </a:lnTo>
                  <a:lnTo>
                    <a:pt x="99314" y="331381"/>
                  </a:lnTo>
                  <a:lnTo>
                    <a:pt x="99314" y="333921"/>
                  </a:lnTo>
                  <a:lnTo>
                    <a:pt x="99060" y="333921"/>
                  </a:lnTo>
                  <a:lnTo>
                    <a:pt x="99060" y="335191"/>
                  </a:lnTo>
                  <a:lnTo>
                    <a:pt x="98552" y="337731"/>
                  </a:lnTo>
                  <a:lnTo>
                    <a:pt x="96012" y="337731"/>
                  </a:lnTo>
                  <a:lnTo>
                    <a:pt x="96139" y="327571"/>
                  </a:lnTo>
                  <a:lnTo>
                    <a:pt x="96393" y="325031"/>
                  </a:lnTo>
                  <a:lnTo>
                    <a:pt x="96520" y="318681"/>
                  </a:lnTo>
                  <a:lnTo>
                    <a:pt x="96939" y="312331"/>
                  </a:lnTo>
                  <a:lnTo>
                    <a:pt x="98044" y="293281"/>
                  </a:lnTo>
                  <a:lnTo>
                    <a:pt x="98171" y="290741"/>
                  </a:lnTo>
                  <a:lnTo>
                    <a:pt x="98209" y="289471"/>
                  </a:lnTo>
                  <a:lnTo>
                    <a:pt x="98298" y="286931"/>
                  </a:lnTo>
                  <a:lnTo>
                    <a:pt x="98552" y="284391"/>
                  </a:lnTo>
                  <a:lnTo>
                    <a:pt x="98552" y="280581"/>
                  </a:lnTo>
                  <a:lnTo>
                    <a:pt x="98679" y="279311"/>
                  </a:lnTo>
                  <a:lnTo>
                    <a:pt x="98806" y="276771"/>
                  </a:lnTo>
                  <a:lnTo>
                    <a:pt x="98933" y="272961"/>
                  </a:lnTo>
                  <a:lnTo>
                    <a:pt x="100076" y="266611"/>
                  </a:lnTo>
                  <a:lnTo>
                    <a:pt x="100076" y="264071"/>
                  </a:lnTo>
                  <a:lnTo>
                    <a:pt x="100203" y="261531"/>
                  </a:lnTo>
                  <a:lnTo>
                    <a:pt x="100330" y="248831"/>
                  </a:lnTo>
                  <a:lnTo>
                    <a:pt x="100584" y="246291"/>
                  </a:lnTo>
                  <a:lnTo>
                    <a:pt x="100711" y="245021"/>
                  </a:lnTo>
                  <a:lnTo>
                    <a:pt x="101727" y="236131"/>
                  </a:lnTo>
                  <a:lnTo>
                    <a:pt x="104013" y="236131"/>
                  </a:lnTo>
                  <a:lnTo>
                    <a:pt x="104775" y="238671"/>
                  </a:lnTo>
                  <a:lnTo>
                    <a:pt x="104775" y="233591"/>
                  </a:lnTo>
                  <a:lnTo>
                    <a:pt x="98679" y="233591"/>
                  </a:lnTo>
                  <a:lnTo>
                    <a:pt x="98577" y="239649"/>
                  </a:lnTo>
                  <a:lnTo>
                    <a:pt x="98552" y="241211"/>
                  </a:lnTo>
                  <a:lnTo>
                    <a:pt x="98171" y="245021"/>
                  </a:lnTo>
                  <a:lnTo>
                    <a:pt x="98044" y="248831"/>
                  </a:lnTo>
                  <a:lnTo>
                    <a:pt x="97993" y="251371"/>
                  </a:lnTo>
                  <a:lnTo>
                    <a:pt x="97904" y="255193"/>
                  </a:lnTo>
                  <a:lnTo>
                    <a:pt x="97790" y="261531"/>
                  </a:lnTo>
                  <a:lnTo>
                    <a:pt x="97663" y="264071"/>
                  </a:lnTo>
                  <a:lnTo>
                    <a:pt x="97409" y="265341"/>
                  </a:lnTo>
                  <a:lnTo>
                    <a:pt x="97028" y="270421"/>
                  </a:lnTo>
                  <a:lnTo>
                    <a:pt x="96901" y="271691"/>
                  </a:lnTo>
                  <a:lnTo>
                    <a:pt x="96634" y="276771"/>
                  </a:lnTo>
                  <a:lnTo>
                    <a:pt x="96520" y="279311"/>
                  </a:lnTo>
                  <a:lnTo>
                    <a:pt x="96393" y="284391"/>
                  </a:lnTo>
                  <a:lnTo>
                    <a:pt x="96139" y="289471"/>
                  </a:lnTo>
                  <a:lnTo>
                    <a:pt x="96012" y="292011"/>
                  </a:lnTo>
                  <a:lnTo>
                    <a:pt x="95885" y="293281"/>
                  </a:lnTo>
                  <a:lnTo>
                    <a:pt x="95758" y="298361"/>
                  </a:lnTo>
                  <a:lnTo>
                    <a:pt x="95250" y="305981"/>
                  </a:lnTo>
                  <a:lnTo>
                    <a:pt x="94361" y="312331"/>
                  </a:lnTo>
                  <a:lnTo>
                    <a:pt x="94208" y="314871"/>
                  </a:lnTo>
                  <a:lnTo>
                    <a:pt x="94132" y="316141"/>
                  </a:lnTo>
                  <a:lnTo>
                    <a:pt x="94056" y="317411"/>
                  </a:lnTo>
                  <a:lnTo>
                    <a:pt x="93980" y="318681"/>
                  </a:lnTo>
                  <a:lnTo>
                    <a:pt x="93853" y="321221"/>
                  </a:lnTo>
                  <a:lnTo>
                    <a:pt x="93091" y="330111"/>
                  </a:lnTo>
                  <a:lnTo>
                    <a:pt x="93091" y="335191"/>
                  </a:lnTo>
                  <a:lnTo>
                    <a:pt x="91948" y="337731"/>
                  </a:lnTo>
                  <a:lnTo>
                    <a:pt x="90297" y="337731"/>
                  </a:lnTo>
                  <a:lnTo>
                    <a:pt x="90424" y="335191"/>
                  </a:lnTo>
                  <a:lnTo>
                    <a:pt x="90551" y="323761"/>
                  </a:lnTo>
                  <a:lnTo>
                    <a:pt x="91440" y="317411"/>
                  </a:lnTo>
                  <a:lnTo>
                    <a:pt x="91846" y="312331"/>
                  </a:lnTo>
                  <a:lnTo>
                    <a:pt x="92583" y="302171"/>
                  </a:lnTo>
                  <a:lnTo>
                    <a:pt x="92710" y="299631"/>
                  </a:lnTo>
                  <a:lnTo>
                    <a:pt x="93218" y="293281"/>
                  </a:lnTo>
                  <a:lnTo>
                    <a:pt x="93472" y="292011"/>
                  </a:lnTo>
                  <a:lnTo>
                    <a:pt x="93599" y="289471"/>
                  </a:lnTo>
                  <a:lnTo>
                    <a:pt x="95123" y="274231"/>
                  </a:lnTo>
                  <a:lnTo>
                    <a:pt x="95250" y="272961"/>
                  </a:lnTo>
                  <a:lnTo>
                    <a:pt x="95377" y="271691"/>
                  </a:lnTo>
                  <a:lnTo>
                    <a:pt x="95415" y="270421"/>
                  </a:lnTo>
                  <a:lnTo>
                    <a:pt x="95504" y="267881"/>
                  </a:lnTo>
                  <a:lnTo>
                    <a:pt x="95631" y="264071"/>
                  </a:lnTo>
                  <a:lnTo>
                    <a:pt x="96558" y="255955"/>
                  </a:lnTo>
                  <a:lnTo>
                    <a:pt x="96456" y="253911"/>
                  </a:lnTo>
                  <a:lnTo>
                    <a:pt x="96342" y="251371"/>
                  </a:lnTo>
                  <a:lnTo>
                    <a:pt x="96266" y="248831"/>
                  </a:lnTo>
                  <a:lnTo>
                    <a:pt x="96177" y="246291"/>
                  </a:lnTo>
                  <a:lnTo>
                    <a:pt x="96139" y="245021"/>
                  </a:lnTo>
                  <a:lnTo>
                    <a:pt x="96647" y="241211"/>
                  </a:lnTo>
                  <a:lnTo>
                    <a:pt x="95885" y="236131"/>
                  </a:lnTo>
                  <a:lnTo>
                    <a:pt x="97409" y="236131"/>
                  </a:lnTo>
                  <a:lnTo>
                    <a:pt x="98577" y="239649"/>
                  </a:lnTo>
                  <a:lnTo>
                    <a:pt x="98577" y="233591"/>
                  </a:lnTo>
                  <a:lnTo>
                    <a:pt x="94361" y="233591"/>
                  </a:lnTo>
                  <a:lnTo>
                    <a:pt x="92583" y="232321"/>
                  </a:lnTo>
                  <a:lnTo>
                    <a:pt x="92202" y="232321"/>
                  </a:lnTo>
                  <a:lnTo>
                    <a:pt x="92202" y="229781"/>
                  </a:lnTo>
                  <a:lnTo>
                    <a:pt x="94234" y="229781"/>
                  </a:lnTo>
                  <a:lnTo>
                    <a:pt x="95250" y="228511"/>
                  </a:lnTo>
                  <a:lnTo>
                    <a:pt x="102108" y="228511"/>
                  </a:lnTo>
                  <a:lnTo>
                    <a:pt x="105156" y="229781"/>
                  </a:lnTo>
                  <a:lnTo>
                    <a:pt x="110236" y="229781"/>
                  </a:lnTo>
                  <a:lnTo>
                    <a:pt x="110617" y="232321"/>
                  </a:lnTo>
                  <a:lnTo>
                    <a:pt x="110617" y="214541"/>
                  </a:lnTo>
                  <a:lnTo>
                    <a:pt x="109855" y="217081"/>
                  </a:lnTo>
                  <a:lnTo>
                    <a:pt x="109601" y="219621"/>
                  </a:lnTo>
                  <a:lnTo>
                    <a:pt x="109220" y="222161"/>
                  </a:lnTo>
                  <a:lnTo>
                    <a:pt x="109093" y="223431"/>
                  </a:lnTo>
                  <a:lnTo>
                    <a:pt x="109728" y="227241"/>
                  </a:lnTo>
                  <a:lnTo>
                    <a:pt x="106680" y="227241"/>
                  </a:lnTo>
                  <a:lnTo>
                    <a:pt x="106934" y="225971"/>
                  </a:lnTo>
                  <a:lnTo>
                    <a:pt x="107061" y="223431"/>
                  </a:lnTo>
                  <a:lnTo>
                    <a:pt x="109220" y="213271"/>
                  </a:lnTo>
                  <a:lnTo>
                    <a:pt x="109855" y="210731"/>
                  </a:lnTo>
                  <a:lnTo>
                    <a:pt x="110109" y="210731"/>
                  </a:lnTo>
                  <a:lnTo>
                    <a:pt x="110464" y="209524"/>
                  </a:lnTo>
                  <a:lnTo>
                    <a:pt x="110871" y="210731"/>
                  </a:lnTo>
                  <a:lnTo>
                    <a:pt x="111442" y="210731"/>
                  </a:lnTo>
                  <a:lnTo>
                    <a:pt x="111442" y="208191"/>
                  </a:lnTo>
                  <a:lnTo>
                    <a:pt x="111252" y="208191"/>
                  </a:lnTo>
                  <a:lnTo>
                    <a:pt x="110744" y="206921"/>
                  </a:lnTo>
                  <a:lnTo>
                    <a:pt x="109601" y="206921"/>
                  </a:lnTo>
                  <a:lnTo>
                    <a:pt x="110363" y="204381"/>
                  </a:lnTo>
                  <a:lnTo>
                    <a:pt x="110871" y="200571"/>
                  </a:lnTo>
                  <a:lnTo>
                    <a:pt x="111125" y="198031"/>
                  </a:lnTo>
                  <a:lnTo>
                    <a:pt x="111506" y="198031"/>
                  </a:lnTo>
                  <a:lnTo>
                    <a:pt x="111760" y="200571"/>
                  </a:lnTo>
                  <a:lnTo>
                    <a:pt x="112268" y="201841"/>
                  </a:lnTo>
                  <a:lnTo>
                    <a:pt x="112395" y="203111"/>
                  </a:lnTo>
                  <a:lnTo>
                    <a:pt x="114681" y="203111"/>
                  </a:lnTo>
                  <a:lnTo>
                    <a:pt x="114554" y="201841"/>
                  </a:lnTo>
                  <a:lnTo>
                    <a:pt x="114427" y="201841"/>
                  </a:lnTo>
                  <a:lnTo>
                    <a:pt x="113919" y="198031"/>
                  </a:lnTo>
                  <a:lnTo>
                    <a:pt x="113157" y="198031"/>
                  </a:lnTo>
                  <a:lnTo>
                    <a:pt x="113665" y="195491"/>
                  </a:lnTo>
                  <a:lnTo>
                    <a:pt x="114554" y="195491"/>
                  </a:lnTo>
                  <a:lnTo>
                    <a:pt x="115316" y="196761"/>
                  </a:lnTo>
                  <a:lnTo>
                    <a:pt x="115443" y="198031"/>
                  </a:lnTo>
                  <a:lnTo>
                    <a:pt x="115608" y="200571"/>
                  </a:lnTo>
                  <a:lnTo>
                    <a:pt x="115697" y="201841"/>
                  </a:lnTo>
                  <a:lnTo>
                    <a:pt x="115951" y="203111"/>
                  </a:lnTo>
                  <a:lnTo>
                    <a:pt x="116332" y="204381"/>
                  </a:lnTo>
                  <a:lnTo>
                    <a:pt x="116586" y="204381"/>
                  </a:lnTo>
                  <a:lnTo>
                    <a:pt x="116967" y="206921"/>
                  </a:lnTo>
                  <a:lnTo>
                    <a:pt x="117856" y="206921"/>
                  </a:lnTo>
                  <a:lnTo>
                    <a:pt x="118491" y="208191"/>
                  </a:lnTo>
                  <a:lnTo>
                    <a:pt x="119253" y="206921"/>
                  </a:lnTo>
                  <a:lnTo>
                    <a:pt x="118872" y="204381"/>
                  </a:lnTo>
                  <a:lnTo>
                    <a:pt x="118618" y="204381"/>
                  </a:lnTo>
                  <a:lnTo>
                    <a:pt x="117856" y="201841"/>
                  </a:lnTo>
                  <a:lnTo>
                    <a:pt x="117729" y="198031"/>
                  </a:lnTo>
                  <a:lnTo>
                    <a:pt x="117983" y="198031"/>
                  </a:lnTo>
                  <a:lnTo>
                    <a:pt x="118364" y="196761"/>
                  </a:lnTo>
                  <a:lnTo>
                    <a:pt x="119253" y="196761"/>
                  </a:lnTo>
                  <a:lnTo>
                    <a:pt x="120015" y="200571"/>
                  </a:lnTo>
                  <a:lnTo>
                    <a:pt x="121539" y="204381"/>
                  </a:lnTo>
                  <a:lnTo>
                    <a:pt x="124714" y="210731"/>
                  </a:lnTo>
                  <a:lnTo>
                    <a:pt x="124714" y="194221"/>
                  </a:lnTo>
                  <a:lnTo>
                    <a:pt x="122682" y="194221"/>
                  </a:lnTo>
                  <a:lnTo>
                    <a:pt x="122809" y="191681"/>
                  </a:lnTo>
                  <a:lnTo>
                    <a:pt x="123063" y="191681"/>
                  </a:lnTo>
                  <a:lnTo>
                    <a:pt x="123190" y="190411"/>
                  </a:lnTo>
                  <a:lnTo>
                    <a:pt x="123317" y="189141"/>
                  </a:lnTo>
                  <a:lnTo>
                    <a:pt x="123444" y="187871"/>
                  </a:lnTo>
                  <a:lnTo>
                    <a:pt x="126746" y="178981"/>
                  </a:lnTo>
                  <a:lnTo>
                    <a:pt x="129032" y="175171"/>
                  </a:lnTo>
                  <a:lnTo>
                    <a:pt x="131953" y="172631"/>
                  </a:lnTo>
                  <a:lnTo>
                    <a:pt x="135382" y="172631"/>
                  </a:lnTo>
                  <a:lnTo>
                    <a:pt x="135382" y="166281"/>
                  </a:lnTo>
                  <a:lnTo>
                    <a:pt x="130429" y="170091"/>
                  </a:lnTo>
                  <a:lnTo>
                    <a:pt x="128905" y="171361"/>
                  </a:lnTo>
                  <a:lnTo>
                    <a:pt x="124079" y="173901"/>
                  </a:lnTo>
                  <a:lnTo>
                    <a:pt x="123825" y="175171"/>
                  </a:lnTo>
                  <a:lnTo>
                    <a:pt x="121158" y="178981"/>
                  </a:lnTo>
                  <a:lnTo>
                    <a:pt x="119253" y="185331"/>
                  </a:lnTo>
                  <a:lnTo>
                    <a:pt x="118745" y="185331"/>
                  </a:lnTo>
                  <a:lnTo>
                    <a:pt x="118364" y="187871"/>
                  </a:lnTo>
                  <a:lnTo>
                    <a:pt x="117856" y="187871"/>
                  </a:lnTo>
                  <a:lnTo>
                    <a:pt x="117221" y="189141"/>
                  </a:lnTo>
                  <a:lnTo>
                    <a:pt x="114300" y="190411"/>
                  </a:lnTo>
                  <a:lnTo>
                    <a:pt x="110998" y="189141"/>
                  </a:lnTo>
                  <a:lnTo>
                    <a:pt x="109728" y="189141"/>
                  </a:lnTo>
                  <a:lnTo>
                    <a:pt x="109728" y="191681"/>
                  </a:lnTo>
                  <a:lnTo>
                    <a:pt x="109220" y="195491"/>
                  </a:lnTo>
                  <a:lnTo>
                    <a:pt x="108839" y="196761"/>
                  </a:lnTo>
                  <a:lnTo>
                    <a:pt x="108585" y="198031"/>
                  </a:lnTo>
                  <a:lnTo>
                    <a:pt x="108077" y="198031"/>
                  </a:lnTo>
                  <a:lnTo>
                    <a:pt x="108077" y="200571"/>
                  </a:lnTo>
                  <a:lnTo>
                    <a:pt x="108077" y="213271"/>
                  </a:lnTo>
                  <a:lnTo>
                    <a:pt x="106426" y="217081"/>
                  </a:lnTo>
                  <a:lnTo>
                    <a:pt x="106299" y="220891"/>
                  </a:lnTo>
                  <a:lnTo>
                    <a:pt x="105791" y="222161"/>
                  </a:lnTo>
                  <a:lnTo>
                    <a:pt x="105156" y="223431"/>
                  </a:lnTo>
                  <a:lnTo>
                    <a:pt x="105029" y="227241"/>
                  </a:lnTo>
                  <a:lnTo>
                    <a:pt x="102997" y="227241"/>
                  </a:lnTo>
                  <a:lnTo>
                    <a:pt x="103505" y="223431"/>
                  </a:lnTo>
                  <a:lnTo>
                    <a:pt x="103632" y="219621"/>
                  </a:lnTo>
                  <a:lnTo>
                    <a:pt x="104775" y="214541"/>
                  </a:lnTo>
                  <a:lnTo>
                    <a:pt x="105537" y="210731"/>
                  </a:lnTo>
                  <a:lnTo>
                    <a:pt x="106553" y="210731"/>
                  </a:lnTo>
                  <a:lnTo>
                    <a:pt x="106553" y="209524"/>
                  </a:lnTo>
                  <a:lnTo>
                    <a:pt x="108077" y="213271"/>
                  </a:lnTo>
                  <a:lnTo>
                    <a:pt x="108077" y="200571"/>
                  </a:lnTo>
                  <a:lnTo>
                    <a:pt x="107696" y="201841"/>
                  </a:lnTo>
                  <a:lnTo>
                    <a:pt x="107315" y="204381"/>
                  </a:lnTo>
                  <a:lnTo>
                    <a:pt x="102997" y="204381"/>
                  </a:lnTo>
                  <a:lnTo>
                    <a:pt x="102997" y="209524"/>
                  </a:lnTo>
                  <a:lnTo>
                    <a:pt x="102870" y="209524"/>
                  </a:lnTo>
                  <a:lnTo>
                    <a:pt x="102870" y="210731"/>
                  </a:lnTo>
                  <a:lnTo>
                    <a:pt x="101600" y="215811"/>
                  </a:lnTo>
                  <a:lnTo>
                    <a:pt x="101092" y="219621"/>
                  </a:lnTo>
                  <a:lnTo>
                    <a:pt x="101219" y="227241"/>
                  </a:lnTo>
                  <a:lnTo>
                    <a:pt x="99060" y="227241"/>
                  </a:lnTo>
                  <a:lnTo>
                    <a:pt x="99441" y="223431"/>
                  </a:lnTo>
                  <a:lnTo>
                    <a:pt x="99314" y="222161"/>
                  </a:lnTo>
                  <a:lnTo>
                    <a:pt x="99314" y="220891"/>
                  </a:lnTo>
                  <a:lnTo>
                    <a:pt x="98806" y="217081"/>
                  </a:lnTo>
                  <a:lnTo>
                    <a:pt x="98933" y="214541"/>
                  </a:lnTo>
                  <a:lnTo>
                    <a:pt x="98552" y="213271"/>
                  </a:lnTo>
                  <a:lnTo>
                    <a:pt x="98933" y="210731"/>
                  </a:lnTo>
                  <a:lnTo>
                    <a:pt x="99949" y="208191"/>
                  </a:lnTo>
                  <a:lnTo>
                    <a:pt x="102870" y="209473"/>
                  </a:lnTo>
                  <a:lnTo>
                    <a:pt x="102997" y="209524"/>
                  </a:lnTo>
                  <a:lnTo>
                    <a:pt x="102997" y="204381"/>
                  </a:lnTo>
                  <a:lnTo>
                    <a:pt x="102870" y="204381"/>
                  </a:lnTo>
                  <a:lnTo>
                    <a:pt x="97917" y="204381"/>
                  </a:lnTo>
                  <a:lnTo>
                    <a:pt x="97917" y="227241"/>
                  </a:lnTo>
                  <a:lnTo>
                    <a:pt x="96901" y="227241"/>
                  </a:lnTo>
                  <a:lnTo>
                    <a:pt x="96774" y="225971"/>
                  </a:lnTo>
                  <a:lnTo>
                    <a:pt x="96393" y="223431"/>
                  </a:lnTo>
                  <a:lnTo>
                    <a:pt x="95885" y="222161"/>
                  </a:lnTo>
                  <a:lnTo>
                    <a:pt x="95504" y="219621"/>
                  </a:lnTo>
                  <a:lnTo>
                    <a:pt x="95250" y="217081"/>
                  </a:lnTo>
                  <a:lnTo>
                    <a:pt x="94869" y="217081"/>
                  </a:lnTo>
                  <a:lnTo>
                    <a:pt x="94107" y="215811"/>
                  </a:lnTo>
                  <a:lnTo>
                    <a:pt x="93853" y="214541"/>
                  </a:lnTo>
                  <a:lnTo>
                    <a:pt x="93218" y="213271"/>
                  </a:lnTo>
                  <a:lnTo>
                    <a:pt x="92456" y="210731"/>
                  </a:lnTo>
                  <a:lnTo>
                    <a:pt x="94234" y="210731"/>
                  </a:lnTo>
                  <a:lnTo>
                    <a:pt x="96012" y="215811"/>
                  </a:lnTo>
                  <a:lnTo>
                    <a:pt x="97028" y="219621"/>
                  </a:lnTo>
                  <a:lnTo>
                    <a:pt x="97282" y="219621"/>
                  </a:lnTo>
                  <a:lnTo>
                    <a:pt x="97536" y="222161"/>
                  </a:lnTo>
                  <a:lnTo>
                    <a:pt x="97663" y="223431"/>
                  </a:lnTo>
                  <a:lnTo>
                    <a:pt x="97790" y="225971"/>
                  </a:lnTo>
                  <a:lnTo>
                    <a:pt x="97917" y="227241"/>
                  </a:lnTo>
                  <a:lnTo>
                    <a:pt x="97917" y="204381"/>
                  </a:lnTo>
                  <a:lnTo>
                    <a:pt x="83566" y="204381"/>
                  </a:lnTo>
                  <a:lnTo>
                    <a:pt x="80645" y="206921"/>
                  </a:lnTo>
                  <a:lnTo>
                    <a:pt x="80264" y="204381"/>
                  </a:lnTo>
                  <a:lnTo>
                    <a:pt x="79883" y="204381"/>
                  </a:lnTo>
                  <a:lnTo>
                    <a:pt x="79756" y="203111"/>
                  </a:lnTo>
                  <a:lnTo>
                    <a:pt x="80137" y="201841"/>
                  </a:lnTo>
                  <a:lnTo>
                    <a:pt x="84582" y="201841"/>
                  </a:lnTo>
                  <a:lnTo>
                    <a:pt x="81788" y="203111"/>
                  </a:lnTo>
                  <a:lnTo>
                    <a:pt x="90678" y="203111"/>
                  </a:lnTo>
                  <a:lnTo>
                    <a:pt x="90678" y="201841"/>
                  </a:lnTo>
                  <a:lnTo>
                    <a:pt x="89154" y="201841"/>
                  </a:lnTo>
                  <a:lnTo>
                    <a:pt x="93218" y="200571"/>
                  </a:lnTo>
                  <a:lnTo>
                    <a:pt x="108077" y="200571"/>
                  </a:lnTo>
                  <a:lnTo>
                    <a:pt x="108077" y="198031"/>
                  </a:lnTo>
                  <a:lnTo>
                    <a:pt x="104648" y="198031"/>
                  </a:lnTo>
                  <a:lnTo>
                    <a:pt x="100711" y="196761"/>
                  </a:lnTo>
                  <a:lnTo>
                    <a:pt x="96774" y="198031"/>
                  </a:lnTo>
                  <a:lnTo>
                    <a:pt x="85979" y="198031"/>
                  </a:lnTo>
                  <a:lnTo>
                    <a:pt x="87249" y="194221"/>
                  </a:lnTo>
                  <a:lnTo>
                    <a:pt x="87249" y="191681"/>
                  </a:lnTo>
                  <a:lnTo>
                    <a:pt x="109728" y="191681"/>
                  </a:lnTo>
                  <a:lnTo>
                    <a:pt x="109728" y="189141"/>
                  </a:lnTo>
                  <a:lnTo>
                    <a:pt x="100457" y="189141"/>
                  </a:lnTo>
                  <a:lnTo>
                    <a:pt x="94615" y="187871"/>
                  </a:lnTo>
                  <a:lnTo>
                    <a:pt x="92710" y="187871"/>
                  </a:lnTo>
                  <a:lnTo>
                    <a:pt x="90932" y="185331"/>
                  </a:lnTo>
                  <a:lnTo>
                    <a:pt x="89916" y="185331"/>
                  </a:lnTo>
                  <a:lnTo>
                    <a:pt x="88773" y="184061"/>
                  </a:lnTo>
                  <a:lnTo>
                    <a:pt x="87630" y="184061"/>
                  </a:lnTo>
                  <a:lnTo>
                    <a:pt x="87376" y="184061"/>
                  </a:lnTo>
                  <a:lnTo>
                    <a:pt x="85979" y="182791"/>
                  </a:lnTo>
                  <a:lnTo>
                    <a:pt x="83058" y="178981"/>
                  </a:lnTo>
                  <a:lnTo>
                    <a:pt x="78232" y="178981"/>
                  </a:lnTo>
                  <a:lnTo>
                    <a:pt x="75565" y="176568"/>
                  </a:lnTo>
                  <a:lnTo>
                    <a:pt x="75438" y="176568"/>
                  </a:lnTo>
                  <a:lnTo>
                    <a:pt x="75336" y="176428"/>
                  </a:lnTo>
                  <a:lnTo>
                    <a:pt x="75336" y="183413"/>
                  </a:lnTo>
                  <a:lnTo>
                    <a:pt x="75311" y="185331"/>
                  </a:lnTo>
                  <a:lnTo>
                    <a:pt x="75057" y="187871"/>
                  </a:lnTo>
                  <a:lnTo>
                    <a:pt x="74930" y="189141"/>
                  </a:lnTo>
                  <a:lnTo>
                    <a:pt x="74549" y="187871"/>
                  </a:lnTo>
                  <a:lnTo>
                    <a:pt x="74422" y="185331"/>
                  </a:lnTo>
                  <a:lnTo>
                    <a:pt x="73202" y="181686"/>
                  </a:lnTo>
                  <a:lnTo>
                    <a:pt x="73152" y="181521"/>
                  </a:lnTo>
                  <a:lnTo>
                    <a:pt x="71755" y="178981"/>
                  </a:lnTo>
                  <a:lnTo>
                    <a:pt x="70104" y="177711"/>
                  </a:lnTo>
                  <a:lnTo>
                    <a:pt x="68834" y="175171"/>
                  </a:lnTo>
                  <a:lnTo>
                    <a:pt x="66675" y="175171"/>
                  </a:lnTo>
                  <a:lnTo>
                    <a:pt x="64516" y="172631"/>
                  </a:lnTo>
                  <a:lnTo>
                    <a:pt x="67056" y="172631"/>
                  </a:lnTo>
                  <a:lnTo>
                    <a:pt x="68834" y="173901"/>
                  </a:lnTo>
                  <a:lnTo>
                    <a:pt x="71501" y="177711"/>
                  </a:lnTo>
                  <a:lnTo>
                    <a:pt x="73787" y="178981"/>
                  </a:lnTo>
                  <a:lnTo>
                    <a:pt x="75057" y="181521"/>
                  </a:lnTo>
                  <a:lnTo>
                    <a:pt x="75336" y="183413"/>
                  </a:lnTo>
                  <a:lnTo>
                    <a:pt x="75336" y="176428"/>
                  </a:lnTo>
                  <a:lnTo>
                    <a:pt x="74472" y="175171"/>
                  </a:lnTo>
                  <a:lnTo>
                    <a:pt x="73533" y="173901"/>
                  </a:lnTo>
                  <a:lnTo>
                    <a:pt x="69215" y="172631"/>
                  </a:lnTo>
                  <a:lnTo>
                    <a:pt x="65278" y="168821"/>
                  </a:lnTo>
                  <a:lnTo>
                    <a:pt x="61722" y="165011"/>
                  </a:lnTo>
                  <a:lnTo>
                    <a:pt x="61937" y="163918"/>
                  </a:lnTo>
                  <a:lnTo>
                    <a:pt x="61963" y="163791"/>
                  </a:lnTo>
                  <a:lnTo>
                    <a:pt x="62547" y="163791"/>
                  </a:lnTo>
                  <a:lnTo>
                    <a:pt x="67056" y="166281"/>
                  </a:lnTo>
                  <a:lnTo>
                    <a:pt x="72263" y="171361"/>
                  </a:lnTo>
                  <a:lnTo>
                    <a:pt x="77216" y="172631"/>
                  </a:lnTo>
                  <a:lnTo>
                    <a:pt x="81915" y="172631"/>
                  </a:lnTo>
                  <a:lnTo>
                    <a:pt x="71920" y="163791"/>
                  </a:lnTo>
                  <a:lnTo>
                    <a:pt x="51816" y="145961"/>
                  </a:lnTo>
                  <a:lnTo>
                    <a:pt x="47371" y="121831"/>
                  </a:lnTo>
                  <a:lnTo>
                    <a:pt x="47244" y="120561"/>
                  </a:lnTo>
                  <a:lnTo>
                    <a:pt x="47625" y="115481"/>
                  </a:lnTo>
                  <a:lnTo>
                    <a:pt x="48145" y="109131"/>
                  </a:lnTo>
                  <a:lnTo>
                    <a:pt x="48260" y="107861"/>
                  </a:lnTo>
                  <a:lnTo>
                    <a:pt x="48387" y="105321"/>
                  </a:lnTo>
                  <a:lnTo>
                    <a:pt x="48514" y="102781"/>
                  </a:lnTo>
                  <a:lnTo>
                    <a:pt x="50038" y="96431"/>
                  </a:lnTo>
                  <a:lnTo>
                    <a:pt x="52451" y="90081"/>
                  </a:lnTo>
                  <a:lnTo>
                    <a:pt x="52832" y="90081"/>
                  </a:lnTo>
                  <a:lnTo>
                    <a:pt x="53594" y="87541"/>
                  </a:lnTo>
                  <a:lnTo>
                    <a:pt x="54102" y="87541"/>
                  </a:lnTo>
                  <a:lnTo>
                    <a:pt x="54356" y="86271"/>
                  </a:lnTo>
                  <a:lnTo>
                    <a:pt x="55245" y="83731"/>
                  </a:lnTo>
                  <a:lnTo>
                    <a:pt x="55499" y="83731"/>
                  </a:lnTo>
                  <a:lnTo>
                    <a:pt x="56769" y="81191"/>
                  </a:lnTo>
                  <a:lnTo>
                    <a:pt x="69088" y="64681"/>
                  </a:lnTo>
                  <a:lnTo>
                    <a:pt x="70802" y="63411"/>
                  </a:lnTo>
                  <a:lnTo>
                    <a:pt x="72517" y="62141"/>
                  </a:lnTo>
                  <a:lnTo>
                    <a:pt x="73583" y="61137"/>
                  </a:lnTo>
                  <a:lnTo>
                    <a:pt x="76581" y="58331"/>
                  </a:lnTo>
                  <a:lnTo>
                    <a:pt x="81026" y="57061"/>
                  </a:lnTo>
                  <a:lnTo>
                    <a:pt x="84455" y="55791"/>
                  </a:lnTo>
                  <a:lnTo>
                    <a:pt x="91694" y="51981"/>
                  </a:lnTo>
                  <a:lnTo>
                    <a:pt x="99822" y="51981"/>
                  </a:lnTo>
                  <a:lnTo>
                    <a:pt x="103378" y="50711"/>
                  </a:lnTo>
                  <a:lnTo>
                    <a:pt x="106426" y="51981"/>
                  </a:lnTo>
                  <a:lnTo>
                    <a:pt x="116332" y="51981"/>
                  </a:lnTo>
                  <a:lnTo>
                    <a:pt x="121285" y="54521"/>
                  </a:lnTo>
                  <a:lnTo>
                    <a:pt x="126111" y="55791"/>
                  </a:lnTo>
                  <a:lnTo>
                    <a:pt x="130302" y="58331"/>
                  </a:lnTo>
                  <a:lnTo>
                    <a:pt x="133858" y="62141"/>
                  </a:lnTo>
                  <a:lnTo>
                    <a:pt x="137287" y="64681"/>
                  </a:lnTo>
                  <a:lnTo>
                    <a:pt x="142748" y="71031"/>
                  </a:lnTo>
                  <a:lnTo>
                    <a:pt x="144780" y="74841"/>
                  </a:lnTo>
                  <a:lnTo>
                    <a:pt x="146939" y="77381"/>
                  </a:lnTo>
                  <a:lnTo>
                    <a:pt x="148082" y="81191"/>
                  </a:lnTo>
                  <a:lnTo>
                    <a:pt x="148336" y="82461"/>
                  </a:lnTo>
                  <a:lnTo>
                    <a:pt x="148844" y="82461"/>
                  </a:lnTo>
                  <a:lnTo>
                    <a:pt x="149733" y="83731"/>
                  </a:lnTo>
                  <a:lnTo>
                    <a:pt x="149987" y="86271"/>
                  </a:lnTo>
                  <a:lnTo>
                    <a:pt x="150114" y="87541"/>
                  </a:lnTo>
                  <a:lnTo>
                    <a:pt x="151384" y="95161"/>
                  </a:lnTo>
                  <a:lnTo>
                    <a:pt x="151511" y="96431"/>
                  </a:lnTo>
                  <a:lnTo>
                    <a:pt x="151511" y="112941"/>
                  </a:lnTo>
                  <a:lnTo>
                    <a:pt x="148590" y="125641"/>
                  </a:lnTo>
                  <a:lnTo>
                    <a:pt x="147916" y="127673"/>
                  </a:lnTo>
                  <a:lnTo>
                    <a:pt x="150495" y="121831"/>
                  </a:lnTo>
                  <a:lnTo>
                    <a:pt x="152654" y="112941"/>
                  </a:lnTo>
                  <a:lnTo>
                    <a:pt x="152844" y="109131"/>
                  </a:lnTo>
                  <a:lnTo>
                    <a:pt x="152908" y="107861"/>
                  </a:lnTo>
                  <a:lnTo>
                    <a:pt x="153035" y="105321"/>
                  </a:lnTo>
                  <a:lnTo>
                    <a:pt x="153162" y="102781"/>
                  </a:lnTo>
                  <a:lnTo>
                    <a:pt x="153289" y="95161"/>
                  </a:lnTo>
                  <a:lnTo>
                    <a:pt x="152019" y="87541"/>
                  </a:lnTo>
                  <a:lnTo>
                    <a:pt x="151892" y="83731"/>
                  </a:lnTo>
                  <a:lnTo>
                    <a:pt x="151765" y="83731"/>
                  </a:lnTo>
                  <a:lnTo>
                    <a:pt x="151511" y="82461"/>
                  </a:lnTo>
                  <a:lnTo>
                    <a:pt x="151003" y="81191"/>
                  </a:lnTo>
                  <a:lnTo>
                    <a:pt x="150114" y="79921"/>
                  </a:lnTo>
                  <a:lnTo>
                    <a:pt x="148971" y="77381"/>
                  </a:lnTo>
                  <a:lnTo>
                    <a:pt x="147066" y="74841"/>
                  </a:lnTo>
                  <a:lnTo>
                    <a:pt x="145542" y="71031"/>
                  </a:lnTo>
                  <a:lnTo>
                    <a:pt x="140843" y="64681"/>
                  </a:lnTo>
                  <a:lnTo>
                    <a:pt x="135750" y="61137"/>
                  </a:lnTo>
                  <a:lnTo>
                    <a:pt x="129159" y="57061"/>
                  </a:lnTo>
                  <a:lnTo>
                    <a:pt x="122555" y="51981"/>
                  </a:lnTo>
                  <a:lnTo>
                    <a:pt x="118872" y="51981"/>
                  </a:lnTo>
                  <a:lnTo>
                    <a:pt x="116840" y="50711"/>
                  </a:lnTo>
                  <a:lnTo>
                    <a:pt x="119761" y="50711"/>
                  </a:lnTo>
                  <a:lnTo>
                    <a:pt x="124841" y="51981"/>
                  </a:lnTo>
                  <a:lnTo>
                    <a:pt x="127254" y="51981"/>
                  </a:lnTo>
                  <a:lnTo>
                    <a:pt x="131445" y="55791"/>
                  </a:lnTo>
                  <a:lnTo>
                    <a:pt x="136779" y="58331"/>
                  </a:lnTo>
                  <a:lnTo>
                    <a:pt x="140169" y="61137"/>
                  </a:lnTo>
                  <a:lnTo>
                    <a:pt x="143256" y="63411"/>
                  </a:lnTo>
                  <a:lnTo>
                    <a:pt x="145923" y="67221"/>
                  </a:lnTo>
                  <a:lnTo>
                    <a:pt x="149860" y="71031"/>
                  </a:lnTo>
                  <a:lnTo>
                    <a:pt x="152527" y="76111"/>
                  </a:lnTo>
                  <a:lnTo>
                    <a:pt x="155575" y="82461"/>
                  </a:lnTo>
                  <a:lnTo>
                    <a:pt x="156464" y="82461"/>
                  </a:lnTo>
                  <a:lnTo>
                    <a:pt x="156210" y="81191"/>
                  </a:lnTo>
                  <a:lnTo>
                    <a:pt x="154940" y="77381"/>
                  </a:lnTo>
                  <a:lnTo>
                    <a:pt x="153924" y="76111"/>
                  </a:lnTo>
                  <a:lnTo>
                    <a:pt x="152654" y="73571"/>
                  </a:lnTo>
                  <a:lnTo>
                    <a:pt x="150749" y="71031"/>
                  </a:lnTo>
                  <a:lnTo>
                    <a:pt x="148463" y="67221"/>
                  </a:lnTo>
                  <a:lnTo>
                    <a:pt x="145796" y="63411"/>
                  </a:lnTo>
                  <a:lnTo>
                    <a:pt x="143738" y="61137"/>
                  </a:lnTo>
                  <a:lnTo>
                    <a:pt x="141478" y="58331"/>
                  </a:lnTo>
                  <a:lnTo>
                    <a:pt x="138938" y="57061"/>
                  </a:lnTo>
                  <a:lnTo>
                    <a:pt x="133858" y="51981"/>
                  </a:lnTo>
                  <a:lnTo>
                    <a:pt x="130987" y="50711"/>
                  </a:lnTo>
                  <a:lnTo>
                    <a:pt x="128143" y="49441"/>
                  </a:lnTo>
                  <a:lnTo>
                    <a:pt x="120269" y="48171"/>
                  </a:lnTo>
                  <a:lnTo>
                    <a:pt x="116713" y="48171"/>
                  </a:lnTo>
                  <a:lnTo>
                    <a:pt x="114046" y="45631"/>
                  </a:lnTo>
                  <a:lnTo>
                    <a:pt x="98806" y="45631"/>
                  </a:lnTo>
                  <a:lnTo>
                    <a:pt x="91567" y="49441"/>
                  </a:lnTo>
                  <a:lnTo>
                    <a:pt x="84074" y="51981"/>
                  </a:lnTo>
                  <a:lnTo>
                    <a:pt x="76835" y="55791"/>
                  </a:lnTo>
                  <a:lnTo>
                    <a:pt x="70853" y="60883"/>
                  </a:lnTo>
                  <a:lnTo>
                    <a:pt x="71374" y="58331"/>
                  </a:lnTo>
                  <a:lnTo>
                    <a:pt x="71755" y="58331"/>
                  </a:lnTo>
                  <a:lnTo>
                    <a:pt x="72771" y="55791"/>
                  </a:lnTo>
                  <a:lnTo>
                    <a:pt x="72898" y="54521"/>
                  </a:lnTo>
                  <a:lnTo>
                    <a:pt x="73787" y="51981"/>
                  </a:lnTo>
                  <a:lnTo>
                    <a:pt x="74422" y="51981"/>
                  </a:lnTo>
                  <a:lnTo>
                    <a:pt x="75311" y="50711"/>
                  </a:lnTo>
                  <a:lnTo>
                    <a:pt x="76327" y="49441"/>
                  </a:lnTo>
                  <a:lnTo>
                    <a:pt x="79883" y="48171"/>
                  </a:lnTo>
                  <a:lnTo>
                    <a:pt x="83693" y="45631"/>
                  </a:lnTo>
                  <a:lnTo>
                    <a:pt x="86741" y="44361"/>
                  </a:lnTo>
                  <a:lnTo>
                    <a:pt x="89789" y="43091"/>
                  </a:lnTo>
                  <a:lnTo>
                    <a:pt x="93472" y="38011"/>
                  </a:lnTo>
                  <a:lnTo>
                    <a:pt x="96139" y="35471"/>
                  </a:lnTo>
                  <a:lnTo>
                    <a:pt x="97155" y="31661"/>
                  </a:lnTo>
                  <a:lnTo>
                    <a:pt x="97917" y="26581"/>
                  </a:lnTo>
                  <a:lnTo>
                    <a:pt x="102362" y="26581"/>
                  </a:lnTo>
                  <a:lnTo>
                    <a:pt x="102870" y="25311"/>
                  </a:lnTo>
                  <a:lnTo>
                    <a:pt x="103505" y="22771"/>
                  </a:lnTo>
                  <a:lnTo>
                    <a:pt x="103124" y="20231"/>
                  </a:lnTo>
                  <a:lnTo>
                    <a:pt x="104140" y="17691"/>
                  </a:lnTo>
                  <a:lnTo>
                    <a:pt x="105270" y="13931"/>
                  </a:lnTo>
                  <a:lnTo>
                    <a:pt x="107365" y="13931"/>
                  </a:lnTo>
                  <a:lnTo>
                    <a:pt x="109855" y="12611"/>
                  </a:lnTo>
                  <a:lnTo>
                    <a:pt x="114935" y="12611"/>
                  </a:lnTo>
                  <a:lnTo>
                    <a:pt x="115062" y="16421"/>
                  </a:lnTo>
                  <a:lnTo>
                    <a:pt x="116332" y="20231"/>
                  </a:lnTo>
                  <a:lnTo>
                    <a:pt x="120904" y="26581"/>
                  </a:lnTo>
                  <a:lnTo>
                    <a:pt x="128016" y="26581"/>
                  </a:lnTo>
                  <a:lnTo>
                    <a:pt x="128016" y="29121"/>
                  </a:lnTo>
                  <a:lnTo>
                    <a:pt x="127000" y="31661"/>
                  </a:lnTo>
                  <a:lnTo>
                    <a:pt x="126873" y="32931"/>
                  </a:lnTo>
                  <a:lnTo>
                    <a:pt x="126746" y="35471"/>
                  </a:lnTo>
                  <a:lnTo>
                    <a:pt x="129413" y="35471"/>
                  </a:lnTo>
                  <a:lnTo>
                    <a:pt x="131318" y="36741"/>
                  </a:lnTo>
                  <a:lnTo>
                    <a:pt x="132461" y="35471"/>
                  </a:lnTo>
                  <a:lnTo>
                    <a:pt x="133604" y="35471"/>
                  </a:lnTo>
                  <a:lnTo>
                    <a:pt x="135001" y="36741"/>
                  </a:lnTo>
                  <a:lnTo>
                    <a:pt x="136906" y="38011"/>
                  </a:lnTo>
                  <a:lnTo>
                    <a:pt x="138684" y="39281"/>
                  </a:lnTo>
                  <a:lnTo>
                    <a:pt x="141478" y="41821"/>
                  </a:lnTo>
                  <a:lnTo>
                    <a:pt x="144653" y="43091"/>
                  </a:lnTo>
                  <a:lnTo>
                    <a:pt x="148082" y="44361"/>
                  </a:lnTo>
                  <a:lnTo>
                    <a:pt x="149225" y="44361"/>
                  </a:lnTo>
                  <a:lnTo>
                    <a:pt x="148463" y="45631"/>
                  </a:lnTo>
                  <a:lnTo>
                    <a:pt x="148082" y="45631"/>
                  </a:lnTo>
                  <a:lnTo>
                    <a:pt x="144653" y="53251"/>
                  </a:lnTo>
                  <a:lnTo>
                    <a:pt x="148590" y="62141"/>
                  </a:lnTo>
                  <a:lnTo>
                    <a:pt x="152400" y="68491"/>
                  </a:lnTo>
                  <a:lnTo>
                    <a:pt x="154051" y="72301"/>
                  </a:lnTo>
                  <a:lnTo>
                    <a:pt x="154813" y="74841"/>
                  </a:lnTo>
                  <a:lnTo>
                    <a:pt x="154940" y="76111"/>
                  </a:lnTo>
                  <a:lnTo>
                    <a:pt x="156464" y="77381"/>
                  </a:lnTo>
                  <a:lnTo>
                    <a:pt x="157861" y="76111"/>
                  </a:lnTo>
                  <a:lnTo>
                    <a:pt x="157607" y="74841"/>
                  </a:lnTo>
                  <a:lnTo>
                    <a:pt x="157607" y="72301"/>
                  </a:lnTo>
                  <a:lnTo>
                    <a:pt x="157099" y="69761"/>
                  </a:lnTo>
                  <a:lnTo>
                    <a:pt x="156578" y="64681"/>
                  </a:lnTo>
                  <a:lnTo>
                    <a:pt x="158623" y="67221"/>
                  </a:lnTo>
                  <a:lnTo>
                    <a:pt x="160147" y="69761"/>
                  </a:lnTo>
                  <a:lnTo>
                    <a:pt x="162052" y="71031"/>
                  </a:lnTo>
                  <a:lnTo>
                    <a:pt x="161671" y="73571"/>
                  </a:lnTo>
                  <a:lnTo>
                    <a:pt x="160782" y="79921"/>
                  </a:lnTo>
                  <a:lnTo>
                    <a:pt x="160782" y="87541"/>
                  </a:lnTo>
                  <a:lnTo>
                    <a:pt x="161544" y="95161"/>
                  </a:lnTo>
                  <a:lnTo>
                    <a:pt x="161671" y="96431"/>
                  </a:lnTo>
                  <a:lnTo>
                    <a:pt x="161798" y="98971"/>
                  </a:lnTo>
                  <a:lnTo>
                    <a:pt x="162052" y="101511"/>
                  </a:lnTo>
                  <a:lnTo>
                    <a:pt x="162179" y="102781"/>
                  </a:lnTo>
                  <a:lnTo>
                    <a:pt x="162306" y="63411"/>
                  </a:lnTo>
                  <a:lnTo>
                    <a:pt x="162306" y="62141"/>
                  </a:lnTo>
                  <a:lnTo>
                    <a:pt x="162306" y="61137"/>
                  </a:lnTo>
                  <a:lnTo>
                    <a:pt x="161785" y="61137"/>
                  </a:lnTo>
                  <a:lnTo>
                    <a:pt x="160528" y="58331"/>
                  </a:lnTo>
                  <a:lnTo>
                    <a:pt x="159893" y="57061"/>
                  </a:lnTo>
                  <a:lnTo>
                    <a:pt x="160147" y="54521"/>
                  </a:lnTo>
                  <a:lnTo>
                    <a:pt x="161036" y="51981"/>
                  </a:lnTo>
                  <a:lnTo>
                    <a:pt x="163195" y="50711"/>
                  </a:lnTo>
                  <a:lnTo>
                    <a:pt x="164973" y="49441"/>
                  </a:lnTo>
                  <a:lnTo>
                    <a:pt x="166116" y="49441"/>
                  </a:lnTo>
                  <a:lnTo>
                    <a:pt x="167259" y="48171"/>
                  </a:lnTo>
                  <a:lnTo>
                    <a:pt x="167640" y="45631"/>
                  </a:lnTo>
                  <a:lnTo>
                    <a:pt x="168275" y="45631"/>
                  </a:lnTo>
                  <a:lnTo>
                    <a:pt x="168148" y="44361"/>
                  </a:lnTo>
                  <a:lnTo>
                    <a:pt x="167513" y="44361"/>
                  </a:lnTo>
                  <a:lnTo>
                    <a:pt x="164719" y="41821"/>
                  </a:lnTo>
                  <a:lnTo>
                    <a:pt x="162941" y="39281"/>
                  </a:lnTo>
                  <a:lnTo>
                    <a:pt x="160274" y="39281"/>
                  </a:lnTo>
                  <a:lnTo>
                    <a:pt x="157480" y="38011"/>
                  </a:lnTo>
                  <a:lnTo>
                    <a:pt x="155956" y="38011"/>
                  </a:lnTo>
                  <a:lnTo>
                    <a:pt x="155956" y="50711"/>
                  </a:lnTo>
                  <a:lnTo>
                    <a:pt x="155321" y="51981"/>
                  </a:lnTo>
                  <a:lnTo>
                    <a:pt x="154686" y="54521"/>
                  </a:lnTo>
                  <a:lnTo>
                    <a:pt x="154635" y="58331"/>
                  </a:lnTo>
                  <a:lnTo>
                    <a:pt x="154559" y="60731"/>
                  </a:lnTo>
                  <a:lnTo>
                    <a:pt x="153289" y="58331"/>
                  </a:lnTo>
                  <a:lnTo>
                    <a:pt x="151892" y="54521"/>
                  </a:lnTo>
                  <a:lnTo>
                    <a:pt x="151257" y="51981"/>
                  </a:lnTo>
                  <a:lnTo>
                    <a:pt x="150749" y="48171"/>
                  </a:lnTo>
                  <a:lnTo>
                    <a:pt x="150495" y="46901"/>
                  </a:lnTo>
                  <a:lnTo>
                    <a:pt x="150749" y="45631"/>
                  </a:lnTo>
                  <a:lnTo>
                    <a:pt x="149860" y="45631"/>
                  </a:lnTo>
                  <a:lnTo>
                    <a:pt x="149948" y="44640"/>
                  </a:lnTo>
                  <a:lnTo>
                    <a:pt x="149606" y="44361"/>
                  </a:lnTo>
                  <a:lnTo>
                    <a:pt x="149987" y="44361"/>
                  </a:lnTo>
                  <a:lnTo>
                    <a:pt x="149948" y="44640"/>
                  </a:lnTo>
                  <a:lnTo>
                    <a:pt x="151257" y="45631"/>
                  </a:lnTo>
                  <a:lnTo>
                    <a:pt x="154305" y="45631"/>
                  </a:lnTo>
                  <a:lnTo>
                    <a:pt x="155321" y="48171"/>
                  </a:lnTo>
                  <a:lnTo>
                    <a:pt x="155702" y="49441"/>
                  </a:lnTo>
                  <a:lnTo>
                    <a:pt x="155956" y="50711"/>
                  </a:lnTo>
                  <a:lnTo>
                    <a:pt x="155956" y="38011"/>
                  </a:lnTo>
                  <a:lnTo>
                    <a:pt x="149987" y="38011"/>
                  </a:lnTo>
                  <a:lnTo>
                    <a:pt x="147828" y="36741"/>
                  </a:lnTo>
                  <a:lnTo>
                    <a:pt x="142875" y="35471"/>
                  </a:lnTo>
                  <a:lnTo>
                    <a:pt x="141351" y="32931"/>
                  </a:lnTo>
                  <a:lnTo>
                    <a:pt x="139827" y="30391"/>
                  </a:lnTo>
                  <a:lnTo>
                    <a:pt x="135509" y="26581"/>
                  </a:lnTo>
                  <a:lnTo>
                    <a:pt x="134112" y="26581"/>
                  </a:lnTo>
                  <a:lnTo>
                    <a:pt x="134023" y="29121"/>
                  </a:lnTo>
                  <a:lnTo>
                    <a:pt x="133985" y="30391"/>
                  </a:lnTo>
                  <a:lnTo>
                    <a:pt x="133350" y="31661"/>
                  </a:lnTo>
                  <a:lnTo>
                    <a:pt x="132715" y="31661"/>
                  </a:lnTo>
                  <a:lnTo>
                    <a:pt x="131826" y="32931"/>
                  </a:lnTo>
                  <a:lnTo>
                    <a:pt x="129921" y="32931"/>
                  </a:lnTo>
                  <a:lnTo>
                    <a:pt x="129667" y="31661"/>
                  </a:lnTo>
                  <a:lnTo>
                    <a:pt x="130302" y="30391"/>
                  </a:lnTo>
                  <a:lnTo>
                    <a:pt x="130175" y="29121"/>
                  </a:lnTo>
                  <a:lnTo>
                    <a:pt x="131953" y="29121"/>
                  </a:lnTo>
                  <a:lnTo>
                    <a:pt x="133985" y="30391"/>
                  </a:lnTo>
                  <a:lnTo>
                    <a:pt x="133985" y="29121"/>
                  </a:lnTo>
                  <a:lnTo>
                    <a:pt x="133985" y="26581"/>
                  </a:lnTo>
                  <a:lnTo>
                    <a:pt x="130937" y="26581"/>
                  </a:lnTo>
                  <a:lnTo>
                    <a:pt x="131826" y="25311"/>
                  </a:lnTo>
                  <a:lnTo>
                    <a:pt x="132334" y="22771"/>
                  </a:lnTo>
                  <a:lnTo>
                    <a:pt x="132461" y="20231"/>
                  </a:lnTo>
                  <a:lnTo>
                    <a:pt x="132842" y="20231"/>
                  </a:lnTo>
                  <a:lnTo>
                    <a:pt x="131699" y="17691"/>
                  </a:lnTo>
                  <a:lnTo>
                    <a:pt x="130048" y="16421"/>
                  </a:lnTo>
                  <a:lnTo>
                    <a:pt x="125285" y="13931"/>
                  </a:lnTo>
                  <a:lnTo>
                    <a:pt x="125133" y="13716"/>
                  </a:lnTo>
                  <a:lnTo>
                    <a:pt x="124587" y="12611"/>
                  </a:lnTo>
                  <a:lnTo>
                    <a:pt x="122428" y="7531"/>
                  </a:lnTo>
                  <a:lnTo>
                    <a:pt x="117602" y="6261"/>
                  </a:lnTo>
                  <a:lnTo>
                    <a:pt x="115570" y="4991"/>
                  </a:lnTo>
                  <a:lnTo>
                    <a:pt x="113919" y="3721"/>
                  </a:lnTo>
                  <a:lnTo>
                    <a:pt x="110871" y="1181"/>
                  </a:lnTo>
                  <a:lnTo>
                    <a:pt x="110871" y="6261"/>
                  </a:lnTo>
                  <a:lnTo>
                    <a:pt x="110871" y="7531"/>
                  </a:lnTo>
                  <a:lnTo>
                    <a:pt x="108585" y="7531"/>
                  </a:lnTo>
                  <a:lnTo>
                    <a:pt x="106299" y="10071"/>
                  </a:lnTo>
                  <a:lnTo>
                    <a:pt x="103632" y="11341"/>
                  </a:lnTo>
                  <a:lnTo>
                    <a:pt x="99695" y="16421"/>
                  </a:lnTo>
                  <a:lnTo>
                    <a:pt x="98552" y="20231"/>
                  </a:lnTo>
                  <a:lnTo>
                    <a:pt x="98425" y="22771"/>
                  </a:lnTo>
                  <a:lnTo>
                    <a:pt x="97790" y="24041"/>
                  </a:lnTo>
                  <a:lnTo>
                    <a:pt x="96266" y="24041"/>
                  </a:lnTo>
                  <a:lnTo>
                    <a:pt x="95377" y="25311"/>
                  </a:lnTo>
                  <a:lnTo>
                    <a:pt x="93726" y="26581"/>
                  </a:lnTo>
                  <a:lnTo>
                    <a:pt x="93548" y="29121"/>
                  </a:lnTo>
                  <a:lnTo>
                    <a:pt x="93472" y="30391"/>
                  </a:lnTo>
                  <a:lnTo>
                    <a:pt x="92329" y="32931"/>
                  </a:lnTo>
                  <a:lnTo>
                    <a:pt x="91059" y="35471"/>
                  </a:lnTo>
                  <a:lnTo>
                    <a:pt x="88900" y="38011"/>
                  </a:lnTo>
                  <a:lnTo>
                    <a:pt x="86614" y="39281"/>
                  </a:lnTo>
                  <a:lnTo>
                    <a:pt x="84201" y="41821"/>
                  </a:lnTo>
                  <a:lnTo>
                    <a:pt x="81026" y="43091"/>
                  </a:lnTo>
                  <a:lnTo>
                    <a:pt x="77978" y="44361"/>
                  </a:lnTo>
                  <a:lnTo>
                    <a:pt x="77724" y="44361"/>
                  </a:lnTo>
                  <a:lnTo>
                    <a:pt x="78486" y="43091"/>
                  </a:lnTo>
                  <a:lnTo>
                    <a:pt x="78994" y="41821"/>
                  </a:lnTo>
                  <a:lnTo>
                    <a:pt x="79121" y="39281"/>
                  </a:lnTo>
                  <a:lnTo>
                    <a:pt x="80264" y="39281"/>
                  </a:lnTo>
                  <a:lnTo>
                    <a:pt x="82550" y="38011"/>
                  </a:lnTo>
                  <a:lnTo>
                    <a:pt x="85598" y="36741"/>
                  </a:lnTo>
                  <a:lnTo>
                    <a:pt x="87757" y="32931"/>
                  </a:lnTo>
                  <a:lnTo>
                    <a:pt x="89154" y="30391"/>
                  </a:lnTo>
                  <a:lnTo>
                    <a:pt x="90297" y="29121"/>
                  </a:lnTo>
                  <a:lnTo>
                    <a:pt x="90805" y="26581"/>
                  </a:lnTo>
                  <a:lnTo>
                    <a:pt x="92456" y="24041"/>
                  </a:lnTo>
                  <a:lnTo>
                    <a:pt x="96901" y="20231"/>
                  </a:lnTo>
                  <a:lnTo>
                    <a:pt x="96977" y="17691"/>
                  </a:lnTo>
                  <a:lnTo>
                    <a:pt x="106680" y="6261"/>
                  </a:lnTo>
                  <a:lnTo>
                    <a:pt x="107696" y="6261"/>
                  </a:lnTo>
                  <a:lnTo>
                    <a:pt x="108458" y="4991"/>
                  </a:lnTo>
                  <a:lnTo>
                    <a:pt x="110363" y="4991"/>
                  </a:lnTo>
                  <a:lnTo>
                    <a:pt x="110617" y="6261"/>
                  </a:lnTo>
                  <a:lnTo>
                    <a:pt x="110871" y="6261"/>
                  </a:lnTo>
                  <a:lnTo>
                    <a:pt x="110871" y="1181"/>
                  </a:lnTo>
                  <a:lnTo>
                    <a:pt x="107188" y="0"/>
                  </a:lnTo>
                  <a:lnTo>
                    <a:pt x="106921" y="0"/>
                  </a:lnTo>
                  <a:lnTo>
                    <a:pt x="106807" y="3721"/>
                  </a:lnTo>
                  <a:lnTo>
                    <a:pt x="102870" y="6261"/>
                  </a:lnTo>
                  <a:lnTo>
                    <a:pt x="99695" y="10071"/>
                  </a:lnTo>
                  <a:lnTo>
                    <a:pt x="97282" y="12611"/>
                  </a:lnTo>
                  <a:lnTo>
                    <a:pt x="96075" y="13716"/>
                  </a:lnTo>
                  <a:lnTo>
                    <a:pt x="95872" y="13931"/>
                  </a:lnTo>
                  <a:lnTo>
                    <a:pt x="95377" y="17691"/>
                  </a:lnTo>
                  <a:lnTo>
                    <a:pt x="93853" y="20231"/>
                  </a:lnTo>
                  <a:lnTo>
                    <a:pt x="93345" y="20231"/>
                  </a:lnTo>
                  <a:lnTo>
                    <a:pt x="92075" y="22771"/>
                  </a:lnTo>
                  <a:lnTo>
                    <a:pt x="91059" y="24041"/>
                  </a:lnTo>
                  <a:lnTo>
                    <a:pt x="88900" y="26581"/>
                  </a:lnTo>
                  <a:lnTo>
                    <a:pt x="87884" y="30391"/>
                  </a:lnTo>
                  <a:lnTo>
                    <a:pt x="86410" y="31661"/>
                  </a:lnTo>
                  <a:lnTo>
                    <a:pt x="85674" y="32258"/>
                  </a:lnTo>
                  <a:lnTo>
                    <a:pt x="86233" y="31661"/>
                  </a:lnTo>
                  <a:lnTo>
                    <a:pt x="87503" y="30391"/>
                  </a:lnTo>
                  <a:lnTo>
                    <a:pt x="89916" y="17691"/>
                  </a:lnTo>
                  <a:lnTo>
                    <a:pt x="93853" y="17691"/>
                  </a:lnTo>
                  <a:lnTo>
                    <a:pt x="93218" y="13931"/>
                  </a:lnTo>
                  <a:lnTo>
                    <a:pt x="93433" y="13716"/>
                  </a:lnTo>
                  <a:lnTo>
                    <a:pt x="94869" y="12611"/>
                  </a:lnTo>
                  <a:lnTo>
                    <a:pt x="96304" y="9728"/>
                  </a:lnTo>
                  <a:lnTo>
                    <a:pt x="91998" y="13716"/>
                  </a:lnTo>
                  <a:lnTo>
                    <a:pt x="91059" y="16421"/>
                  </a:lnTo>
                  <a:lnTo>
                    <a:pt x="87884" y="16421"/>
                  </a:lnTo>
                  <a:lnTo>
                    <a:pt x="87376" y="18961"/>
                  </a:lnTo>
                  <a:lnTo>
                    <a:pt x="85852" y="22771"/>
                  </a:lnTo>
                  <a:lnTo>
                    <a:pt x="85420" y="26377"/>
                  </a:lnTo>
                  <a:lnTo>
                    <a:pt x="85420" y="32512"/>
                  </a:lnTo>
                  <a:lnTo>
                    <a:pt x="83947" y="35471"/>
                  </a:lnTo>
                  <a:lnTo>
                    <a:pt x="81915" y="36741"/>
                  </a:lnTo>
                  <a:lnTo>
                    <a:pt x="80137" y="38011"/>
                  </a:lnTo>
                  <a:lnTo>
                    <a:pt x="78740" y="38011"/>
                  </a:lnTo>
                  <a:lnTo>
                    <a:pt x="78486" y="36741"/>
                  </a:lnTo>
                  <a:lnTo>
                    <a:pt x="84963" y="32931"/>
                  </a:lnTo>
                  <a:lnTo>
                    <a:pt x="85420" y="32512"/>
                  </a:lnTo>
                  <a:lnTo>
                    <a:pt x="85420" y="26377"/>
                  </a:lnTo>
                  <a:lnTo>
                    <a:pt x="85090" y="29121"/>
                  </a:lnTo>
                  <a:lnTo>
                    <a:pt x="80899" y="31661"/>
                  </a:lnTo>
                  <a:lnTo>
                    <a:pt x="77216" y="32931"/>
                  </a:lnTo>
                  <a:lnTo>
                    <a:pt x="77216" y="39281"/>
                  </a:lnTo>
                  <a:lnTo>
                    <a:pt x="76835" y="41821"/>
                  </a:lnTo>
                  <a:lnTo>
                    <a:pt x="76073" y="43091"/>
                  </a:lnTo>
                  <a:lnTo>
                    <a:pt x="74422" y="45631"/>
                  </a:lnTo>
                  <a:lnTo>
                    <a:pt x="72898" y="44361"/>
                  </a:lnTo>
                  <a:lnTo>
                    <a:pt x="72898" y="45631"/>
                  </a:lnTo>
                  <a:lnTo>
                    <a:pt x="71120" y="48171"/>
                  </a:lnTo>
                  <a:lnTo>
                    <a:pt x="70485" y="48171"/>
                  </a:lnTo>
                  <a:lnTo>
                    <a:pt x="67945" y="51981"/>
                  </a:lnTo>
                  <a:lnTo>
                    <a:pt x="63246" y="63411"/>
                  </a:lnTo>
                  <a:lnTo>
                    <a:pt x="61468" y="63411"/>
                  </a:lnTo>
                  <a:lnTo>
                    <a:pt x="60325" y="62141"/>
                  </a:lnTo>
                  <a:lnTo>
                    <a:pt x="59715" y="61137"/>
                  </a:lnTo>
                  <a:lnTo>
                    <a:pt x="57912" y="58331"/>
                  </a:lnTo>
                  <a:lnTo>
                    <a:pt x="56134" y="57061"/>
                  </a:lnTo>
                  <a:lnTo>
                    <a:pt x="56134" y="55791"/>
                  </a:lnTo>
                  <a:lnTo>
                    <a:pt x="56261" y="54521"/>
                  </a:lnTo>
                  <a:lnTo>
                    <a:pt x="58928" y="54521"/>
                  </a:lnTo>
                  <a:lnTo>
                    <a:pt x="60071" y="51981"/>
                  </a:lnTo>
                  <a:lnTo>
                    <a:pt x="62611" y="51981"/>
                  </a:lnTo>
                  <a:lnTo>
                    <a:pt x="65405" y="49441"/>
                  </a:lnTo>
                  <a:lnTo>
                    <a:pt x="67437" y="48171"/>
                  </a:lnTo>
                  <a:lnTo>
                    <a:pt x="68834" y="45631"/>
                  </a:lnTo>
                  <a:lnTo>
                    <a:pt x="70612" y="43091"/>
                  </a:lnTo>
                  <a:lnTo>
                    <a:pt x="70993" y="44361"/>
                  </a:lnTo>
                  <a:lnTo>
                    <a:pt x="72009" y="45631"/>
                  </a:lnTo>
                  <a:lnTo>
                    <a:pt x="72898" y="45631"/>
                  </a:lnTo>
                  <a:lnTo>
                    <a:pt x="72898" y="44361"/>
                  </a:lnTo>
                  <a:lnTo>
                    <a:pt x="72644" y="44361"/>
                  </a:lnTo>
                  <a:lnTo>
                    <a:pt x="72263" y="43091"/>
                  </a:lnTo>
                  <a:lnTo>
                    <a:pt x="71755" y="41821"/>
                  </a:lnTo>
                  <a:lnTo>
                    <a:pt x="72771" y="41821"/>
                  </a:lnTo>
                  <a:lnTo>
                    <a:pt x="74168" y="39281"/>
                  </a:lnTo>
                  <a:lnTo>
                    <a:pt x="76581" y="38011"/>
                  </a:lnTo>
                  <a:lnTo>
                    <a:pt x="77216" y="39281"/>
                  </a:lnTo>
                  <a:lnTo>
                    <a:pt x="77216" y="32931"/>
                  </a:lnTo>
                  <a:lnTo>
                    <a:pt x="76962" y="32931"/>
                  </a:lnTo>
                  <a:lnTo>
                    <a:pt x="72771" y="36741"/>
                  </a:lnTo>
                  <a:lnTo>
                    <a:pt x="69215" y="39281"/>
                  </a:lnTo>
                  <a:lnTo>
                    <a:pt x="67564" y="41821"/>
                  </a:lnTo>
                  <a:lnTo>
                    <a:pt x="66675" y="44361"/>
                  </a:lnTo>
                  <a:lnTo>
                    <a:pt x="65278" y="45631"/>
                  </a:lnTo>
                  <a:lnTo>
                    <a:pt x="63881" y="48171"/>
                  </a:lnTo>
                  <a:lnTo>
                    <a:pt x="60579" y="50711"/>
                  </a:lnTo>
                  <a:lnTo>
                    <a:pt x="59055" y="50711"/>
                  </a:lnTo>
                  <a:lnTo>
                    <a:pt x="57531" y="51981"/>
                  </a:lnTo>
                  <a:lnTo>
                    <a:pt x="51562" y="51981"/>
                  </a:lnTo>
                  <a:lnTo>
                    <a:pt x="51638" y="53251"/>
                  </a:lnTo>
                  <a:lnTo>
                    <a:pt x="51727" y="54521"/>
                  </a:lnTo>
                  <a:lnTo>
                    <a:pt x="51816" y="55791"/>
                  </a:lnTo>
                  <a:lnTo>
                    <a:pt x="52197" y="58331"/>
                  </a:lnTo>
                  <a:lnTo>
                    <a:pt x="53975" y="58331"/>
                  </a:lnTo>
                  <a:lnTo>
                    <a:pt x="55651" y="61137"/>
                  </a:lnTo>
                  <a:lnTo>
                    <a:pt x="56540" y="61137"/>
                  </a:lnTo>
                  <a:lnTo>
                    <a:pt x="57150" y="62141"/>
                  </a:lnTo>
                  <a:lnTo>
                    <a:pt x="57658" y="63411"/>
                  </a:lnTo>
                  <a:lnTo>
                    <a:pt x="57531" y="64681"/>
                  </a:lnTo>
                  <a:lnTo>
                    <a:pt x="57404" y="67221"/>
                  </a:lnTo>
                  <a:lnTo>
                    <a:pt x="56642" y="68491"/>
                  </a:lnTo>
                  <a:lnTo>
                    <a:pt x="56134" y="69761"/>
                  </a:lnTo>
                  <a:lnTo>
                    <a:pt x="55880" y="71031"/>
                  </a:lnTo>
                  <a:lnTo>
                    <a:pt x="55245" y="71031"/>
                  </a:lnTo>
                  <a:lnTo>
                    <a:pt x="54483" y="73571"/>
                  </a:lnTo>
                  <a:lnTo>
                    <a:pt x="53467" y="73571"/>
                  </a:lnTo>
                  <a:lnTo>
                    <a:pt x="52959" y="76111"/>
                  </a:lnTo>
                  <a:lnTo>
                    <a:pt x="51181" y="77381"/>
                  </a:lnTo>
                  <a:lnTo>
                    <a:pt x="50419" y="83731"/>
                  </a:lnTo>
                  <a:lnTo>
                    <a:pt x="52578" y="87541"/>
                  </a:lnTo>
                  <a:lnTo>
                    <a:pt x="50673" y="90081"/>
                  </a:lnTo>
                  <a:lnTo>
                    <a:pt x="49403" y="96431"/>
                  </a:lnTo>
                  <a:lnTo>
                    <a:pt x="48133" y="100241"/>
                  </a:lnTo>
                  <a:lnTo>
                    <a:pt x="46736" y="105321"/>
                  </a:lnTo>
                  <a:lnTo>
                    <a:pt x="46672" y="107861"/>
                  </a:lnTo>
                  <a:lnTo>
                    <a:pt x="46609" y="109131"/>
                  </a:lnTo>
                  <a:lnTo>
                    <a:pt x="45453" y="120561"/>
                  </a:lnTo>
                  <a:lnTo>
                    <a:pt x="45339" y="121831"/>
                  </a:lnTo>
                  <a:lnTo>
                    <a:pt x="45212" y="125641"/>
                  </a:lnTo>
                  <a:lnTo>
                    <a:pt x="45085" y="130721"/>
                  </a:lnTo>
                  <a:lnTo>
                    <a:pt x="46736" y="137071"/>
                  </a:lnTo>
                  <a:lnTo>
                    <a:pt x="47371" y="143421"/>
                  </a:lnTo>
                  <a:lnTo>
                    <a:pt x="48387" y="147231"/>
                  </a:lnTo>
                  <a:lnTo>
                    <a:pt x="51054" y="152311"/>
                  </a:lnTo>
                  <a:lnTo>
                    <a:pt x="52070" y="153581"/>
                  </a:lnTo>
                  <a:lnTo>
                    <a:pt x="52705" y="156121"/>
                  </a:lnTo>
                  <a:lnTo>
                    <a:pt x="53848" y="157391"/>
                  </a:lnTo>
                  <a:lnTo>
                    <a:pt x="55118" y="159931"/>
                  </a:lnTo>
                  <a:lnTo>
                    <a:pt x="56007" y="159931"/>
                  </a:lnTo>
                  <a:lnTo>
                    <a:pt x="63500" y="171361"/>
                  </a:lnTo>
                  <a:lnTo>
                    <a:pt x="62611" y="171361"/>
                  </a:lnTo>
                  <a:lnTo>
                    <a:pt x="62357" y="172631"/>
                  </a:lnTo>
                  <a:lnTo>
                    <a:pt x="63246" y="173901"/>
                  </a:lnTo>
                  <a:lnTo>
                    <a:pt x="63500" y="175171"/>
                  </a:lnTo>
                  <a:lnTo>
                    <a:pt x="65417" y="176568"/>
                  </a:lnTo>
                  <a:lnTo>
                    <a:pt x="66802" y="177711"/>
                  </a:lnTo>
                  <a:lnTo>
                    <a:pt x="69215" y="178981"/>
                  </a:lnTo>
                  <a:lnTo>
                    <a:pt x="71755" y="184061"/>
                  </a:lnTo>
                  <a:lnTo>
                    <a:pt x="73279" y="189141"/>
                  </a:lnTo>
                  <a:lnTo>
                    <a:pt x="71628" y="195491"/>
                  </a:lnTo>
                  <a:lnTo>
                    <a:pt x="77216" y="198031"/>
                  </a:lnTo>
                  <a:lnTo>
                    <a:pt x="79883" y="198031"/>
                  </a:lnTo>
                  <a:lnTo>
                    <a:pt x="79502" y="196761"/>
                  </a:lnTo>
                  <a:lnTo>
                    <a:pt x="80518" y="196761"/>
                  </a:lnTo>
                  <a:lnTo>
                    <a:pt x="80581" y="195491"/>
                  </a:lnTo>
                  <a:lnTo>
                    <a:pt x="80645" y="194221"/>
                  </a:lnTo>
                  <a:lnTo>
                    <a:pt x="80010" y="191681"/>
                  </a:lnTo>
                  <a:lnTo>
                    <a:pt x="81026" y="191681"/>
                  </a:lnTo>
                  <a:lnTo>
                    <a:pt x="83312" y="190411"/>
                  </a:lnTo>
                  <a:lnTo>
                    <a:pt x="84709" y="191681"/>
                  </a:lnTo>
                  <a:lnTo>
                    <a:pt x="84582" y="189141"/>
                  </a:lnTo>
                  <a:lnTo>
                    <a:pt x="82169" y="189141"/>
                  </a:lnTo>
                  <a:lnTo>
                    <a:pt x="81026" y="190411"/>
                  </a:lnTo>
                  <a:lnTo>
                    <a:pt x="79756" y="190411"/>
                  </a:lnTo>
                  <a:lnTo>
                    <a:pt x="78867" y="191681"/>
                  </a:lnTo>
                  <a:lnTo>
                    <a:pt x="78867" y="194221"/>
                  </a:lnTo>
                  <a:lnTo>
                    <a:pt x="78867" y="195491"/>
                  </a:lnTo>
                  <a:lnTo>
                    <a:pt x="77724" y="195491"/>
                  </a:lnTo>
                  <a:lnTo>
                    <a:pt x="76454" y="194221"/>
                  </a:lnTo>
                  <a:lnTo>
                    <a:pt x="75692" y="191681"/>
                  </a:lnTo>
                  <a:lnTo>
                    <a:pt x="78613" y="191681"/>
                  </a:lnTo>
                  <a:lnTo>
                    <a:pt x="78867" y="194221"/>
                  </a:lnTo>
                  <a:lnTo>
                    <a:pt x="78867" y="191681"/>
                  </a:lnTo>
                  <a:lnTo>
                    <a:pt x="78232" y="190411"/>
                  </a:lnTo>
                  <a:lnTo>
                    <a:pt x="76454" y="190411"/>
                  </a:lnTo>
                  <a:lnTo>
                    <a:pt x="76835" y="189141"/>
                  </a:lnTo>
                  <a:lnTo>
                    <a:pt x="77216" y="187871"/>
                  </a:lnTo>
                  <a:lnTo>
                    <a:pt x="77724" y="185331"/>
                  </a:lnTo>
                  <a:lnTo>
                    <a:pt x="77851" y="184061"/>
                  </a:lnTo>
                  <a:lnTo>
                    <a:pt x="77597" y="182791"/>
                  </a:lnTo>
                  <a:lnTo>
                    <a:pt x="79248" y="182791"/>
                  </a:lnTo>
                  <a:lnTo>
                    <a:pt x="82296" y="184061"/>
                  </a:lnTo>
                  <a:lnTo>
                    <a:pt x="85090" y="185331"/>
                  </a:lnTo>
                  <a:lnTo>
                    <a:pt x="87630" y="187871"/>
                  </a:lnTo>
                  <a:lnTo>
                    <a:pt x="86487" y="187871"/>
                  </a:lnTo>
                  <a:lnTo>
                    <a:pt x="85852" y="189141"/>
                  </a:lnTo>
                  <a:lnTo>
                    <a:pt x="85344" y="190411"/>
                  </a:lnTo>
                  <a:lnTo>
                    <a:pt x="84709" y="189141"/>
                  </a:lnTo>
                  <a:lnTo>
                    <a:pt x="84709" y="191681"/>
                  </a:lnTo>
                  <a:lnTo>
                    <a:pt x="84074" y="191681"/>
                  </a:lnTo>
                  <a:lnTo>
                    <a:pt x="83820" y="194221"/>
                  </a:lnTo>
                  <a:lnTo>
                    <a:pt x="83312" y="195491"/>
                  </a:lnTo>
                  <a:lnTo>
                    <a:pt x="82550" y="195491"/>
                  </a:lnTo>
                  <a:lnTo>
                    <a:pt x="81407" y="196761"/>
                  </a:lnTo>
                  <a:lnTo>
                    <a:pt x="80772" y="198031"/>
                  </a:lnTo>
                  <a:lnTo>
                    <a:pt x="79883" y="198031"/>
                  </a:lnTo>
                  <a:lnTo>
                    <a:pt x="78994" y="200571"/>
                  </a:lnTo>
                  <a:lnTo>
                    <a:pt x="78359" y="201841"/>
                  </a:lnTo>
                  <a:lnTo>
                    <a:pt x="77851" y="201841"/>
                  </a:lnTo>
                  <a:lnTo>
                    <a:pt x="77724" y="203111"/>
                  </a:lnTo>
                  <a:lnTo>
                    <a:pt x="77597" y="204381"/>
                  </a:lnTo>
                  <a:lnTo>
                    <a:pt x="78486" y="204381"/>
                  </a:lnTo>
                  <a:lnTo>
                    <a:pt x="78613" y="208191"/>
                  </a:lnTo>
                  <a:lnTo>
                    <a:pt x="79629" y="208191"/>
                  </a:lnTo>
                  <a:lnTo>
                    <a:pt x="81534" y="210731"/>
                  </a:lnTo>
                  <a:lnTo>
                    <a:pt x="85852" y="210731"/>
                  </a:lnTo>
                  <a:lnTo>
                    <a:pt x="88138" y="213271"/>
                  </a:lnTo>
                  <a:lnTo>
                    <a:pt x="89027" y="213271"/>
                  </a:lnTo>
                  <a:lnTo>
                    <a:pt x="89789" y="214541"/>
                  </a:lnTo>
                  <a:lnTo>
                    <a:pt x="90551" y="214541"/>
                  </a:lnTo>
                  <a:lnTo>
                    <a:pt x="91313" y="215811"/>
                  </a:lnTo>
                  <a:lnTo>
                    <a:pt x="91821" y="217081"/>
                  </a:lnTo>
                  <a:lnTo>
                    <a:pt x="92202" y="219621"/>
                  </a:lnTo>
                  <a:lnTo>
                    <a:pt x="92583" y="219621"/>
                  </a:lnTo>
                  <a:lnTo>
                    <a:pt x="93091" y="222161"/>
                  </a:lnTo>
                  <a:lnTo>
                    <a:pt x="93853" y="223431"/>
                  </a:lnTo>
                  <a:lnTo>
                    <a:pt x="94361" y="227241"/>
                  </a:lnTo>
                  <a:lnTo>
                    <a:pt x="93980" y="227241"/>
                  </a:lnTo>
                  <a:lnTo>
                    <a:pt x="93091" y="228511"/>
                  </a:lnTo>
                  <a:lnTo>
                    <a:pt x="92202" y="228511"/>
                  </a:lnTo>
                  <a:lnTo>
                    <a:pt x="89662" y="229781"/>
                  </a:lnTo>
                  <a:lnTo>
                    <a:pt x="90043" y="232321"/>
                  </a:lnTo>
                  <a:lnTo>
                    <a:pt x="90678" y="233591"/>
                  </a:lnTo>
                  <a:lnTo>
                    <a:pt x="91059" y="234861"/>
                  </a:lnTo>
                  <a:lnTo>
                    <a:pt x="92583" y="234861"/>
                  </a:lnTo>
                  <a:lnTo>
                    <a:pt x="92583" y="236131"/>
                  </a:lnTo>
                  <a:lnTo>
                    <a:pt x="92837" y="236131"/>
                  </a:lnTo>
                  <a:lnTo>
                    <a:pt x="93853" y="242481"/>
                  </a:lnTo>
                  <a:lnTo>
                    <a:pt x="92964" y="248831"/>
                  </a:lnTo>
                  <a:lnTo>
                    <a:pt x="92837" y="257721"/>
                  </a:lnTo>
                  <a:lnTo>
                    <a:pt x="90043" y="298361"/>
                  </a:lnTo>
                  <a:lnTo>
                    <a:pt x="89916" y="302171"/>
                  </a:lnTo>
                  <a:lnTo>
                    <a:pt x="89662" y="305981"/>
                  </a:lnTo>
                  <a:lnTo>
                    <a:pt x="89535" y="308521"/>
                  </a:lnTo>
                  <a:lnTo>
                    <a:pt x="89281" y="311061"/>
                  </a:lnTo>
                  <a:lnTo>
                    <a:pt x="89154" y="312331"/>
                  </a:lnTo>
                  <a:lnTo>
                    <a:pt x="89027" y="314871"/>
                  </a:lnTo>
                  <a:lnTo>
                    <a:pt x="88900" y="316141"/>
                  </a:lnTo>
                  <a:lnTo>
                    <a:pt x="88265" y="318681"/>
                  </a:lnTo>
                  <a:lnTo>
                    <a:pt x="88138" y="322491"/>
                  </a:lnTo>
                  <a:lnTo>
                    <a:pt x="88011" y="327571"/>
                  </a:lnTo>
                  <a:lnTo>
                    <a:pt x="87376" y="333921"/>
                  </a:lnTo>
                  <a:lnTo>
                    <a:pt x="87249" y="336461"/>
                  </a:lnTo>
                  <a:lnTo>
                    <a:pt x="86995" y="337731"/>
                  </a:lnTo>
                  <a:lnTo>
                    <a:pt x="84963" y="337731"/>
                  </a:lnTo>
                  <a:lnTo>
                    <a:pt x="82550" y="340271"/>
                  </a:lnTo>
                  <a:lnTo>
                    <a:pt x="81661" y="342811"/>
                  </a:lnTo>
                  <a:lnTo>
                    <a:pt x="81534" y="344081"/>
                  </a:lnTo>
                  <a:lnTo>
                    <a:pt x="81915" y="344081"/>
                  </a:lnTo>
                  <a:lnTo>
                    <a:pt x="83185" y="346621"/>
                  </a:lnTo>
                  <a:lnTo>
                    <a:pt x="84455" y="346621"/>
                  </a:lnTo>
                  <a:lnTo>
                    <a:pt x="84074" y="347891"/>
                  </a:lnTo>
                  <a:lnTo>
                    <a:pt x="84074" y="349161"/>
                  </a:lnTo>
                  <a:lnTo>
                    <a:pt x="83185" y="355511"/>
                  </a:lnTo>
                  <a:lnTo>
                    <a:pt x="82931" y="361861"/>
                  </a:lnTo>
                  <a:lnTo>
                    <a:pt x="82677" y="365671"/>
                  </a:lnTo>
                  <a:lnTo>
                    <a:pt x="82550" y="366941"/>
                  </a:lnTo>
                  <a:lnTo>
                    <a:pt x="82423" y="369481"/>
                  </a:lnTo>
                  <a:lnTo>
                    <a:pt x="82296" y="369481"/>
                  </a:lnTo>
                  <a:lnTo>
                    <a:pt x="82169" y="372021"/>
                  </a:lnTo>
                  <a:lnTo>
                    <a:pt x="82042" y="373291"/>
                  </a:lnTo>
                  <a:lnTo>
                    <a:pt x="81267" y="375856"/>
                  </a:lnTo>
                  <a:lnTo>
                    <a:pt x="80899" y="378371"/>
                  </a:lnTo>
                  <a:lnTo>
                    <a:pt x="79629" y="379641"/>
                  </a:lnTo>
                  <a:lnTo>
                    <a:pt x="78613" y="380911"/>
                  </a:lnTo>
                  <a:lnTo>
                    <a:pt x="77978" y="382181"/>
                  </a:lnTo>
                  <a:lnTo>
                    <a:pt x="78486" y="382181"/>
                  </a:lnTo>
                  <a:lnTo>
                    <a:pt x="77978" y="384721"/>
                  </a:lnTo>
                  <a:lnTo>
                    <a:pt x="77089" y="384721"/>
                  </a:lnTo>
                  <a:lnTo>
                    <a:pt x="75819" y="385991"/>
                  </a:lnTo>
                  <a:lnTo>
                    <a:pt x="75057" y="388531"/>
                  </a:lnTo>
                  <a:lnTo>
                    <a:pt x="74168" y="388531"/>
                  </a:lnTo>
                  <a:lnTo>
                    <a:pt x="73406" y="391071"/>
                  </a:lnTo>
                  <a:lnTo>
                    <a:pt x="71882" y="394881"/>
                  </a:lnTo>
                  <a:lnTo>
                    <a:pt x="71247" y="397421"/>
                  </a:lnTo>
                  <a:lnTo>
                    <a:pt x="69215" y="399961"/>
                  </a:lnTo>
                  <a:lnTo>
                    <a:pt x="68199" y="399961"/>
                  </a:lnTo>
                  <a:lnTo>
                    <a:pt x="66802" y="401231"/>
                  </a:lnTo>
                  <a:lnTo>
                    <a:pt x="65024" y="401231"/>
                  </a:lnTo>
                  <a:lnTo>
                    <a:pt x="63436" y="403898"/>
                  </a:lnTo>
                  <a:lnTo>
                    <a:pt x="62865" y="405041"/>
                  </a:lnTo>
                  <a:lnTo>
                    <a:pt x="61849" y="407581"/>
                  </a:lnTo>
                  <a:lnTo>
                    <a:pt x="59309" y="410121"/>
                  </a:lnTo>
                  <a:lnTo>
                    <a:pt x="57785" y="413931"/>
                  </a:lnTo>
                  <a:lnTo>
                    <a:pt x="56007" y="417741"/>
                  </a:lnTo>
                  <a:lnTo>
                    <a:pt x="55626" y="419011"/>
                  </a:lnTo>
                  <a:lnTo>
                    <a:pt x="54356" y="419011"/>
                  </a:lnTo>
                  <a:lnTo>
                    <a:pt x="54737" y="420281"/>
                  </a:lnTo>
                  <a:lnTo>
                    <a:pt x="56642" y="420281"/>
                  </a:lnTo>
                  <a:lnTo>
                    <a:pt x="58928" y="424091"/>
                  </a:lnTo>
                  <a:lnTo>
                    <a:pt x="59690" y="424091"/>
                  </a:lnTo>
                  <a:lnTo>
                    <a:pt x="59690" y="454571"/>
                  </a:lnTo>
                  <a:lnTo>
                    <a:pt x="59182" y="463461"/>
                  </a:lnTo>
                  <a:lnTo>
                    <a:pt x="59182" y="464731"/>
                  </a:lnTo>
                  <a:lnTo>
                    <a:pt x="58547" y="471081"/>
                  </a:lnTo>
                  <a:lnTo>
                    <a:pt x="58547" y="473621"/>
                  </a:lnTo>
                  <a:lnTo>
                    <a:pt x="58420" y="474891"/>
                  </a:lnTo>
                  <a:lnTo>
                    <a:pt x="57912" y="481241"/>
                  </a:lnTo>
                  <a:lnTo>
                    <a:pt x="57658" y="483781"/>
                  </a:lnTo>
                  <a:lnTo>
                    <a:pt x="57531" y="490131"/>
                  </a:lnTo>
                  <a:lnTo>
                    <a:pt x="56515" y="499021"/>
                  </a:lnTo>
                  <a:lnTo>
                    <a:pt x="56388" y="502831"/>
                  </a:lnTo>
                  <a:lnTo>
                    <a:pt x="56261" y="506641"/>
                  </a:lnTo>
                  <a:lnTo>
                    <a:pt x="56769" y="506641"/>
                  </a:lnTo>
                  <a:lnTo>
                    <a:pt x="56515" y="509181"/>
                  </a:lnTo>
                  <a:lnTo>
                    <a:pt x="56388" y="515531"/>
                  </a:lnTo>
                  <a:lnTo>
                    <a:pt x="55753" y="519341"/>
                  </a:lnTo>
                  <a:lnTo>
                    <a:pt x="55727" y="520611"/>
                  </a:lnTo>
                  <a:lnTo>
                    <a:pt x="55626" y="526961"/>
                  </a:lnTo>
                  <a:lnTo>
                    <a:pt x="55245" y="528231"/>
                  </a:lnTo>
                  <a:lnTo>
                    <a:pt x="55245" y="530771"/>
                  </a:lnTo>
                  <a:lnTo>
                    <a:pt x="54610" y="537121"/>
                  </a:lnTo>
                  <a:lnTo>
                    <a:pt x="54521" y="539661"/>
                  </a:lnTo>
                  <a:lnTo>
                    <a:pt x="54483" y="540931"/>
                  </a:lnTo>
                  <a:lnTo>
                    <a:pt x="54356" y="547281"/>
                  </a:lnTo>
                  <a:lnTo>
                    <a:pt x="53721" y="547281"/>
                  </a:lnTo>
                  <a:lnTo>
                    <a:pt x="52578" y="546011"/>
                  </a:lnTo>
                  <a:lnTo>
                    <a:pt x="51943" y="547281"/>
                  </a:lnTo>
                  <a:lnTo>
                    <a:pt x="51054" y="546011"/>
                  </a:lnTo>
                  <a:lnTo>
                    <a:pt x="50419" y="547281"/>
                  </a:lnTo>
                  <a:lnTo>
                    <a:pt x="49657" y="547281"/>
                  </a:lnTo>
                  <a:lnTo>
                    <a:pt x="49657" y="549821"/>
                  </a:lnTo>
                  <a:lnTo>
                    <a:pt x="49022" y="549821"/>
                  </a:lnTo>
                  <a:lnTo>
                    <a:pt x="48387" y="551091"/>
                  </a:lnTo>
                  <a:lnTo>
                    <a:pt x="47879" y="552361"/>
                  </a:lnTo>
                  <a:lnTo>
                    <a:pt x="47790" y="556171"/>
                  </a:lnTo>
                  <a:lnTo>
                    <a:pt x="47752" y="557441"/>
                  </a:lnTo>
                  <a:lnTo>
                    <a:pt x="47371" y="559981"/>
                  </a:lnTo>
                  <a:lnTo>
                    <a:pt x="47117" y="563791"/>
                  </a:lnTo>
                  <a:lnTo>
                    <a:pt x="47091" y="565061"/>
                  </a:lnTo>
                  <a:lnTo>
                    <a:pt x="46990" y="570141"/>
                  </a:lnTo>
                  <a:lnTo>
                    <a:pt x="46863" y="579031"/>
                  </a:lnTo>
                  <a:lnTo>
                    <a:pt x="47117" y="581571"/>
                  </a:lnTo>
                  <a:lnTo>
                    <a:pt x="47244" y="584111"/>
                  </a:lnTo>
                  <a:lnTo>
                    <a:pt x="46228" y="584111"/>
                  </a:lnTo>
                  <a:lnTo>
                    <a:pt x="43434" y="585381"/>
                  </a:lnTo>
                  <a:lnTo>
                    <a:pt x="30861" y="585381"/>
                  </a:lnTo>
                  <a:lnTo>
                    <a:pt x="28956" y="587921"/>
                  </a:lnTo>
                  <a:lnTo>
                    <a:pt x="28321" y="589191"/>
                  </a:lnTo>
                  <a:lnTo>
                    <a:pt x="26416" y="589191"/>
                  </a:lnTo>
                  <a:lnTo>
                    <a:pt x="25908" y="590461"/>
                  </a:lnTo>
                  <a:lnTo>
                    <a:pt x="25527" y="591731"/>
                  </a:lnTo>
                  <a:lnTo>
                    <a:pt x="25273" y="591731"/>
                  </a:lnTo>
                  <a:lnTo>
                    <a:pt x="24638" y="594271"/>
                  </a:lnTo>
                  <a:lnTo>
                    <a:pt x="16002" y="610781"/>
                  </a:lnTo>
                  <a:lnTo>
                    <a:pt x="15240" y="610781"/>
                  </a:lnTo>
                  <a:lnTo>
                    <a:pt x="13843" y="615861"/>
                  </a:lnTo>
                  <a:lnTo>
                    <a:pt x="13208" y="615861"/>
                  </a:lnTo>
                  <a:lnTo>
                    <a:pt x="12573" y="617131"/>
                  </a:lnTo>
                  <a:lnTo>
                    <a:pt x="12192" y="617131"/>
                  </a:lnTo>
                  <a:lnTo>
                    <a:pt x="10033" y="622211"/>
                  </a:lnTo>
                  <a:lnTo>
                    <a:pt x="9652" y="623481"/>
                  </a:lnTo>
                  <a:lnTo>
                    <a:pt x="9398" y="623481"/>
                  </a:lnTo>
                  <a:lnTo>
                    <a:pt x="6985" y="626021"/>
                  </a:lnTo>
                  <a:lnTo>
                    <a:pt x="5207" y="629831"/>
                  </a:lnTo>
                  <a:lnTo>
                    <a:pt x="3683" y="632371"/>
                  </a:lnTo>
                  <a:lnTo>
                    <a:pt x="2540" y="634911"/>
                  </a:lnTo>
                  <a:lnTo>
                    <a:pt x="889" y="636181"/>
                  </a:lnTo>
                  <a:lnTo>
                    <a:pt x="381" y="639991"/>
                  </a:lnTo>
                  <a:lnTo>
                    <a:pt x="0" y="642531"/>
                  </a:lnTo>
                  <a:lnTo>
                    <a:pt x="0" y="653961"/>
                  </a:lnTo>
                  <a:lnTo>
                    <a:pt x="2413" y="653961"/>
                  </a:lnTo>
                  <a:lnTo>
                    <a:pt x="10160" y="655231"/>
                  </a:lnTo>
                  <a:lnTo>
                    <a:pt x="34036" y="660311"/>
                  </a:lnTo>
                  <a:lnTo>
                    <a:pt x="56388" y="664121"/>
                  </a:lnTo>
                  <a:lnTo>
                    <a:pt x="65786" y="664121"/>
                  </a:lnTo>
                  <a:lnTo>
                    <a:pt x="72009" y="665391"/>
                  </a:lnTo>
                  <a:lnTo>
                    <a:pt x="78232" y="665391"/>
                  </a:lnTo>
                  <a:lnTo>
                    <a:pt x="84328" y="666661"/>
                  </a:lnTo>
                  <a:lnTo>
                    <a:pt x="89408" y="667931"/>
                  </a:lnTo>
                  <a:lnTo>
                    <a:pt x="110871" y="667931"/>
                  </a:lnTo>
                  <a:lnTo>
                    <a:pt x="112141" y="666661"/>
                  </a:lnTo>
                  <a:lnTo>
                    <a:pt x="117221" y="661581"/>
                  </a:lnTo>
                  <a:lnTo>
                    <a:pt x="116459" y="661581"/>
                  </a:lnTo>
                  <a:lnTo>
                    <a:pt x="112014" y="665391"/>
                  </a:lnTo>
                  <a:lnTo>
                    <a:pt x="106934" y="666661"/>
                  </a:lnTo>
                  <a:lnTo>
                    <a:pt x="103886" y="666661"/>
                  </a:lnTo>
                  <a:lnTo>
                    <a:pt x="104013" y="657771"/>
                  </a:lnTo>
                  <a:lnTo>
                    <a:pt x="110109" y="655231"/>
                  </a:lnTo>
                  <a:lnTo>
                    <a:pt x="112522" y="655231"/>
                  </a:lnTo>
                  <a:lnTo>
                    <a:pt x="124968" y="648881"/>
                  </a:lnTo>
                  <a:lnTo>
                    <a:pt x="130937" y="647611"/>
                  </a:lnTo>
                  <a:lnTo>
                    <a:pt x="134747" y="646341"/>
                  </a:lnTo>
                  <a:lnTo>
                    <a:pt x="137883" y="645185"/>
                  </a:lnTo>
                  <a:lnTo>
                    <a:pt x="138010" y="645185"/>
                  </a:lnTo>
                  <a:lnTo>
                    <a:pt x="141859" y="642531"/>
                  </a:lnTo>
                  <a:lnTo>
                    <a:pt x="143891" y="642531"/>
                  </a:lnTo>
                  <a:lnTo>
                    <a:pt x="145542" y="641261"/>
                  </a:lnTo>
                  <a:lnTo>
                    <a:pt x="147574" y="639991"/>
                  </a:lnTo>
                  <a:lnTo>
                    <a:pt x="150749" y="638721"/>
                  </a:lnTo>
                  <a:lnTo>
                    <a:pt x="153543" y="636181"/>
                  </a:lnTo>
                  <a:lnTo>
                    <a:pt x="157226" y="634911"/>
                  </a:lnTo>
                  <a:lnTo>
                    <a:pt x="157988" y="634911"/>
                  </a:lnTo>
                  <a:lnTo>
                    <a:pt x="158750" y="633641"/>
                  </a:lnTo>
                  <a:lnTo>
                    <a:pt x="159258" y="634911"/>
                  </a:lnTo>
                  <a:lnTo>
                    <a:pt x="155956" y="638721"/>
                  </a:lnTo>
                  <a:lnTo>
                    <a:pt x="151003" y="641261"/>
                  </a:lnTo>
                  <a:lnTo>
                    <a:pt x="146812" y="642531"/>
                  </a:lnTo>
                  <a:lnTo>
                    <a:pt x="143891" y="645185"/>
                  </a:lnTo>
                  <a:lnTo>
                    <a:pt x="144932" y="644626"/>
                  </a:lnTo>
                  <a:lnTo>
                    <a:pt x="148209" y="642531"/>
                  </a:lnTo>
                  <a:lnTo>
                    <a:pt x="157226" y="639991"/>
                  </a:lnTo>
                  <a:lnTo>
                    <a:pt x="160147" y="639991"/>
                  </a:lnTo>
                  <a:lnTo>
                    <a:pt x="160147" y="641261"/>
                  </a:lnTo>
                  <a:lnTo>
                    <a:pt x="160020" y="642531"/>
                  </a:lnTo>
                  <a:lnTo>
                    <a:pt x="157226" y="642531"/>
                  </a:lnTo>
                  <a:lnTo>
                    <a:pt x="155765" y="645185"/>
                  </a:lnTo>
                  <a:lnTo>
                    <a:pt x="155092" y="645185"/>
                  </a:lnTo>
                  <a:lnTo>
                    <a:pt x="154051" y="646341"/>
                  </a:lnTo>
                  <a:lnTo>
                    <a:pt x="153670" y="646341"/>
                  </a:lnTo>
                  <a:lnTo>
                    <a:pt x="149225" y="648881"/>
                  </a:lnTo>
                  <a:lnTo>
                    <a:pt x="144907" y="648881"/>
                  </a:lnTo>
                  <a:lnTo>
                    <a:pt x="141097" y="652691"/>
                  </a:lnTo>
                  <a:lnTo>
                    <a:pt x="138684" y="653961"/>
                  </a:lnTo>
                  <a:lnTo>
                    <a:pt x="136144" y="653961"/>
                  </a:lnTo>
                  <a:lnTo>
                    <a:pt x="133858" y="655231"/>
                  </a:lnTo>
                  <a:lnTo>
                    <a:pt x="131699" y="655231"/>
                  </a:lnTo>
                  <a:lnTo>
                    <a:pt x="129921" y="657771"/>
                  </a:lnTo>
                  <a:lnTo>
                    <a:pt x="125730" y="660311"/>
                  </a:lnTo>
                  <a:lnTo>
                    <a:pt x="123444" y="660311"/>
                  </a:lnTo>
                  <a:lnTo>
                    <a:pt x="121158" y="661581"/>
                  </a:lnTo>
                  <a:lnTo>
                    <a:pt x="124841" y="661581"/>
                  </a:lnTo>
                  <a:lnTo>
                    <a:pt x="131318" y="659041"/>
                  </a:lnTo>
                  <a:lnTo>
                    <a:pt x="138430" y="657771"/>
                  </a:lnTo>
                  <a:lnTo>
                    <a:pt x="144780" y="653961"/>
                  </a:lnTo>
                  <a:lnTo>
                    <a:pt x="146177" y="653961"/>
                  </a:lnTo>
                  <a:lnTo>
                    <a:pt x="148463" y="651421"/>
                  </a:lnTo>
                  <a:lnTo>
                    <a:pt x="149987" y="651421"/>
                  </a:lnTo>
                  <a:lnTo>
                    <a:pt x="151511" y="648881"/>
                  </a:lnTo>
                  <a:lnTo>
                    <a:pt x="156845" y="648881"/>
                  </a:lnTo>
                  <a:lnTo>
                    <a:pt x="160655" y="647611"/>
                  </a:lnTo>
                  <a:lnTo>
                    <a:pt x="163957" y="646341"/>
                  </a:lnTo>
                  <a:lnTo>
                    <a:pt x="165582" y="645185"/>
                  </a:lnTo>
                  <a:lnTo>
                    <a:pt x="165747" y="645185"/>
                  </a:lnTo>
                  <a:lnTo>
                    <a:pt x="164973" y="641261"/>
                  </a:lnTo>
                  <a:lnTo>
                    <a:pt x="164846" y="639991"/>
                  </a:lnTo>
                  <a:lnTo>
                    <a:pt x="164719" y="638721"/>
                  </a:lnTo>
                  <a:lnTo>
                    <a:pt x="163957" y="636181"/>
                  </a:lnTo>
                  <a:lnTo>
                    <a:pt x="163576" y="633641"/>
                  </a:lnTo>
                  <a:lnTo>
                    <a:pt x="163068" y="629831"/>
                  </a:lnTo>
                  <a:lnTo>
                    <a:pt x="161798" y="628561"/>
                  </a:lnTo>
                  <a:lnTo>
                    <a:pt x="160274" y="623481"/>
                  </a:lnTo>
                  <a:lnTo>
                    <a:pt x="159639" y="622211"/>
                  </a:lnTo>
                  <a:lnTo>
                    <a:pt x="159639" y="629831"/>
                  </a:lnTo>
                  <a:lnTo>
                    <a:pt x="158242" y="629831"/>
                  </a:lnTo>
                  <a:lnTo>
                    <a:pt x="156464" y="632371"/>
                  </a:lnTo>
                  <a:lnTo>
                    <a:pt x="155067" y="633641"/>
                  </a:lnTo>
                  <a:lnTo>
                    <a:pt x="152019" y="636181"/>
                  </a:lnTo>
                  <a:lnTo>
                    <a:pt x="149098" y="636181"/>
                  </a:lnTo>
                  <a:lnTo>
                    <a:pt x="145669" y="638721"/>
                  </a:lnTo>
                  <a:lnTo>
                    <a:pt x="143002" y="639991"/>
                  </a:lnTo>
                  <a:lnTo>
                    <a:pt x="140716" y="641261"/>
                  </a:lnTo>
                  <a:lnTo>
                    <a:pt x="137922" y="642531"/>
                  </a:lnTo>
                  <a:lnTo>
                    <a:pt x="135255" y="642531"/>
                  </a:lnTo>
                  <a:lnTo>
                    <a:pt x="132867" y="645185"/>
                  </a:lnTo>
                  <a:lnTo>
                    <a:pt x="129895" y="645185"/>
                  </a:lnTo>
                  <a:lnTo>
                    <a:pt x="123571" y="647611"/>
                  </a:lnTo>
                  <a:lnTo>
                    <a:pt x="117602" y="651421"/>
                  </a:lnTo>
                  <a:lnTo>
                    <a:pt x="111252" y="653961"/>
                  </a:lnTo>
                  <a:lnTo>
                    <a:pt x="108966" y="653961"/>
                  </a:lnTo>
                  <a:lnTo>
                    <a:pt x="106553" y="655231"/>
                  </a:lnTo>
                  <a:lnTo>
                    <a:pt x="104140" y="655231"/>
                  </a:lnTo>
                  <a:lnTo>
                    <a:pt x="104013" y="623481"/>
                  </a:lnTo>
                  <a:lnTo>
                    <a:pt x="103873" y="622211"/>
                  </a:lnTo>
                  <a:lnTo>
                    <a:pt x="103759" y="620941"/>
                  </a:lnTo>
                  <a:lnTo>
                    <a:pt x="102489" y="612051"/>
                  </a:lnTo>
                  <a:lnTo>
                    <a:pt x="102489" y="629831"/>
                  </a:lnTo>
                  <a:lnTo>
                    <a:pt x="102362" y="629831"/>
                  </a:lnTo>
                  <a:lnTo>
                    <a:pt x="97917" y="629831"/>
                  </a:lnTo>
                  <a:lnTo>
                    <a:pt x="95758" y="632371"/>
                  </a:lnTo>
                  <a:lnTo>
                    <a:pt x="98933" y="632371"/>
                  </a:lnTo>
                  <a:lnTo>
                    <a:pt x="100457" y="633641"/>
                  </a:lnTo>
                  <a:lnTo>
                    <a:pt x="102489" y="633641"/>
                  </a:lnTo>
                  <a:lnTo>
                    <a:pt x="102489" y="646341"/>
                  </a:lnTo>
                  <a:lnTo>
                    <a:pt x="101600" y="646341"/>
                  </a:lnTo>
                  <a:lnTo>
                    <a:pt x="100965" y="647611"/>
                  </a:lnTo>
                  <a:lnTo>
                    <a:pt x="75819" y="647611"/>
                  </a:lnTo>
                  <a:lnTo>
                    <a:pt x="75819" y="648881"/>
                  </a:lnTo>
                  <a:lnTo>
                    <a:pt x="98806" y="648881"/>
                  </a:lnTo>
                  <a:lnTo>
                    <a:pt x="101092" y="651421"/>
                  </a:lnTo>
                  <a:lnTo>
                    <a:pt x="102108" y="651421"/>
                  </a:lnTo>
                  <a:lnTo>
                    <a:pt x="102069" y="655231"/>
                  </a:lnTo>
                  <a:lnTo>
                    <a:pt x="101092" y="655231"/>
                  </a:lnTo>
                  <a:lnTo>
                    <a:pt x="95504" y="653961"/>
                  </a:lnTo>
                  <a:lnTo>
                    <a:pt x="84328" y="653961"/>
                  </a:lnTo>
                  <a:lnTo>
                    <a:pt x="64643" y="648881"/>
                  </a:lnTo>
                  <a:lnTo>
                    <a:pt x="39878" y="646341"/>
                  </a:lnTo>
                  <a:lnTo>
                    <a:pt x="31623" y="646341"/>
                  </a:lnTo>
                  <a:lnTo>
                    <a:pt x="12573" y="642531"/>
                  </a:lnTo>
                  <a:lnTo>
                    <a:pt x="8255" y="642531"/>
                  </a:lnTo>
                  <a:lnTo>
                    <a:pt x="10896" y="645185"/>
                  </a:lnTo>
                  <a:lnTo>
                    <a:pt x="16192" y="645185"/>
                  </a:lnTo>
                  <a:lnTo>
                    <a:pt x="31877" y="648881"/>
                  </a:lnTo>
                  <a:lnTo>
                    <a:pt x="39370" y="648881"/>
                  </a:lnTo>
                  <a:lnTo>
                    <a:pt x="84963" y="655231"/>
                  </a:lnTo>
                  <a:lnTo>
                    <a:pt x="99060" y="655231"/>
                  </a:lnTo>
                  <a:lnTo>
                    <a:pt x="100838" y="657771"/>
                  </a:lnTo>
                  <a:lnTo>
                    <a:pt x="102044" y="657771"/>
                  </a:lnTo>
                  <a:lnTo>
                    <a:pt x="101981" y="666661"/>
                  </a:lnTo>
                  <a:lnTo>
                    <a:pt x="101727" y="666661"/>
                  </a:lnTo>
                  <a:lnTo>
                    <a:pt x="101219" y="665391"/>
                  </a:lnTo>
                  <a:lnTo>
                    <a:pt x="94742" y="665391"/>
                  </a:lnTo>
                  <a:lnTo>
                    <a:pt x="92202" y="664121"/>
                  </a:lnTo>
                  <a:lnTo>
                    <a:pt x="88646" y="664121"/>
                  </a:lnTo>
                  <a:lnTo>
                    <a:pt x="84963" y="661581"/>
                  </a:lnTo>
                  <a:lnTo>
                    <a:pt x="75946" y="661581"/>
                  </a:lnTo>
                  <a:lnTo>
                    <a:pt x="65151" y="660311"/>
                  </a:lnTo>
                  <a:lnTo>
                    <a:pt x="55626" y="660311"/>
                  </a:lnTo>
                  <a:lnTo>
                    <a:pt x="31369" y="657771"/>
                  </a:lnTo>
                  <a:lnTo>
                    <a:pt x="6985" y="652691"/>
                  </a:lnTo>
                  <a:lnTo>
                    <a:pt x="6350" y="652691"/>
                  </a:lnTo>
                  <a:lnTo>
                    <a:pt x="5842" y="648881"/>
                  </a:lnTo>
                  <a:lnTo>
                    <a:pt x="8128" y="648881"/>
                  </a:lnTo>
                  <a:lnTo>
                    <a:pt x="5969" y="647611"/>
                  </a:lnTo>
                  <a:lnTo>
                    <a:pt x="6096" y="646341"/>
                  </a:lnTo>
                  <a:lnTo>
                    <a:pt x="6223" y="646341"/>
                  </a:lnTo>
                  <a:lnTo>
                    <a:pt x="6375" y="645528"/>
                  </a:lnTo>
                  <a:lnTo>
                    <a:pt x="6451" y="645185"/>
                  </a:lnTo>
                  <a:lnTo>
                    <a:pt x="7327" y="645185"/>
                  </a:lnTo>
                  <a:lnTo>
                    <a:pt x="8255" y="642531"/>
                  </a:lnTo>
                  <a:lnTo>
                    <a:pt x="6096" y="642531"/>
                  </a:lnTo>
                  <a:lnTo>
                    <a:pt x="6350" y="641261"/>
                  </a:lnTo>
                  <a:lnTo>
                    <a:pt x="6477" y="639991"/>
                  </a:lnTo>
                  <a:lnTo>
                    <a:pt x="9779" y="639991"/>
                  </a:lnTo>
                  <a:lnTo>
                    <a:pt x="13462" y="638721"/>
                  </a:lnTo>
                  <a:lnTo>
                    <a:pt x="18923" y="638721"/>
                  </a:lnTo>
                  <a:lnTo>
                    <a:pt x="24892" y="641261"/>
                  </a:lnTo>
                  <a:lnTo>
                    <a:pt x="30353" y="639991"/>
                  </a:lnTo>
                  <a:lnTo>
                    <a:pt x="30734" y="639991"/>
                  </a:lnTo>
                  <a:lnTo>
                    <a:pt x="30480" y="638721"/>
                  </a:lnTo>
                  <a:lnTo>
                    <a:pt x="25019" y="638721"/>
                  </a:lnTo>
                  <a:lnTo>
                    <a:pt x="22606" y="636181"/>
                  </a:lnTo>
                  <a:lnTo>
                    <a:pt x="11430" y="636181"/>
                  </a:lnTo>
                  <a:lnTo>
                    <a:pt x="8636" y="634911"/>
                  </a:lnTo>
                  <a:lnTo>
                    <a:pt x="7493" y="634911"/>
                  </a:lnTo>
                  <a:lnTo>
                    <a:pt x="7874" y="632371"/>
                  </a:lnTo>
                  <a:lnTo>
                    <a:pt x="9652" y="629831"/>
                  </a:lnTo>
                  <a:lnTo>
                    <a:pt x="11811" y="629831"/>
                  </a:lnTo>
                  <a:lnTo>
                    <a:pt x="14097" y="628561"/>
                  </a:lnTo>
                  <a:lnTo>
                    <a:pt x="21209" y="628561"/>
                  </a:lnTo>
                  <a:lnTo>
                    <a:pt x="35306" y="632371"/>
                  </a:lnTo>
                  <a:lnTo>
                    <a:pt x="40259" y="632371"/>
                  </a:lnTo>
                  <a:lnTo>
                    <a:pt x="45085" y="633641"/>
                  </a:lnTo>
                  <a:lnTo>
                    <a:pt x="48387" y="633641"/>
                  </a:lnTo>
                  <a:lnTo>
                    <a:pt x="49022" y="632371"/>
                  </a:lnTo>
                  <a:lnTo>
                    <a:pt x="43688" y="632371"/>
                  </a:lnTo>
                  <a:lnTo>
                    <a:pt x="40132" y="629831"/>
                  </a:lnTo>
                  <a:lnTo>
                    <a:pt x="32893" y="629831"/>
                  </a:lnTo>
                  <a:lnTo>
                    <a:pt x="28194" y="628561"/>
                  </a:lnTo>
                  <a:lnTo>
                    <a:pt x="18415" y="626021"/>
                  </a:lnTo>
                  <a:lnTo>
                    <a:pt x="14478" y="626021"/>
                  </a:lnTo>
                  <a:lnTo>
                    <a:pt x="13208" y="623481"/>
                  </a:lnTo>
                  <a:lnTo>
                    <a:pt x="14351" y="622211"/>
                  </a:lnTo>
                  <a:lnTo>
                    <a:pt x="15621" y="619671"/>
                  </a:lnTo>
                  <a:lnTo>
                    <a:pt x="17018" y="617131"/>
                  </a:lnTo>
                  <a:lnTo>
                    <a:pt x="24384" y="617131"/>
                  </a:lnTo>
                  <a:lnTo>
                    <a:pt x="22098" y="615861"/>
                  </a:lnTo>
                  <a:lnTo>
                    <a:pt x="19304" y="614591"/>
                  </a:lnTo>
                  <a:lnTo>
                    <a:pt x="19431" y="613321"/>
                  </a:lnTo>
                  <a:lnTo>
                    <a:pt x="20447" y="610781"/>
                  </a:lnTo>
                  <a:lnTo>
                    <a:pt x="21590" y="610781"/>
                  </a:lnTo>
                  <a:lnTo>
                    <a:pt x="22479" y="609511"/>
                  </a:lnTo>
                  <a:lnTo>
                    <a:pt x="26289" y="610781"/>
                  </a:lnTo>
                  <a:lnTo>
                    <a:pt x="30607" y="610781"/>
                  </a:lnTo>
                  <a:lnTo>
                    <a:pt x="30734" y="609511"/>
                  </a:lnTo>
                  <a:lnTo>
                    <a:pt x="27940" y="609511"/>
                  </a:lnTo>
                  <a:lnTo>
                    <a:pt x="26416" y="608241"/>
                  </a:lnTo>
                  <a:lnTo>
                    <a:pt x="24765" y="608241"/>
                  </a:lnTo>
                  <a:lnTo>
                    <a:pt x="23622" y="606971"/>
                  </a:lnTo>
                  <a:lnTo>
                    <a:pt x="22987" y="604431"/>
                  </a:lnTo>
                  <a:lnTo>
                    <a:pt x="27178" y="603161"/>
                  </a:lnTo>
                  <a:lnTo>
                    <a:pt x="36195" y="603161"/>
                  </a:lnTo>
                  <a:lnTo>
                    <a:pt x="39751" y="604431"/>
                  </a:lnTo>
                  <a:lnTo>
                    <a:pt x="57785" y="604431"/>
                  </a:lnTo>
                  <a:lnTo>
                    <a:pt x="55359" y="603161"/>
                  </a:lnTo>
                  <a:lnTo>
                    <a:pt x="52959" y="601891"/>
                  </a:lnTo>
                  <a:lnTo>
                    <a:pt x="44577" y="601891"/>
                  </a:lnTo>
                  <a:lnTo>
                    <a:pt x="42672" y="600621"/>
                  </a:lnTo>
                  <a:lnTo>
                    <a:pt x="40767" y="600621"/>
                  </a:lnTo>
                  <a:lnTo>
                    <a:pt x="36576" y="598081"/>
                  </a:lnTo>
                  <a:lnTo>
                    <a:pt x="32131" y="598081"/>
                  </a:lnTo>
                  <a:lnTo>
                    <a:pt x="30861" y="596811"/>
                  </a:lnTo>
                  <a:lnTo>
                    <a:pt x="29591" y="596811"/>
                  </a:lnTo>
                  <a:lnTo>
                    <a:pt x="28702" y="595541"/>
                  </a:lnTo>
                  <a:lnTo>
                    <a:pt x="29337" y="594271"/>
                  </a:lnTo>
                  <a:lnTo>
                    <a:pt x="29845" y="594271"/>
                  </a:lnTo>
                  <a:lnTo>
                    <a:pt x="30480" y="591731"/>
                  </a:lnTo>
                  <a:lnTo>
                    <a:pt x="77343" y="591731"/>
                  </a:lnTo>
                  <a:lnTo>
                    <a:pt x="89535" y="595541"/>
                  </a:lnTo>
                  <a:lnTo>
                    <a:pt x="93726" y="595541"/>
                  </a:lnTo>
                  <a:lnTo>
                    <a:pt x="97663" y="596811"/>
                  </a:lnTo>
                  <a:lnTo>
                    <a:pt x="97917" y="598081"/>
                  </a:lnTo>
                  <a:lnTo>
                    <a:pt x="98298" y="598081"/>
                  </a:lnTo>
                  <a:lnTo>
                    <a:pt x="98044" y="600621"/>
                  </a:lnTo>
                  <a:lnTo>
                    <a:pt x="88646" y="600621"/>
                  </a:lnTo>
                  <a:lnTo>
                    <a:pt x="89154" y="601891"/>
                  </a:lnTo>
                  <a:lnTo>
                    <a:pt x="93980" y="601891"/>
                  </a:lnTo>
                  <a:lnTo>
                    <a:pt x="96012" y="603161"/>
                  </a:lnTo>
                  <a:lnTo>
                    <a:pt x="96774" y="603161"/>
                  </a:lnTo>
                  <a:lnTo>
                    <a:pt x="97536" y="604431"/>
                  </a:lnTo>
                  <a:lnTo>
                    <a:pt x="99314" y="604431"/>
                  </a:lnTo>
                  <a:lnTo>
                    <a:pt x="99377" y="606971"/>
                  </a:lnTo>
                  <a:lnTo>
                    <a:pt x="99441" y="609511"/>
                  </a:lnTo>
                  <a:lnTo>
                    <a:pt x="99822" y="610781"/>
                  </a:lnTo>
                  <a:lnTo>
                    <a:pt x="90678" y="610781"/>
                  </a:lnTo>
                  <a:lnTo>
                    <a:pt x="94107" y="613321"/>
                  </a:lnTo>
                  <a:lnTo>
                    <a:pt x="97536" y="613321"/>
                  </a:lnTo>
                  <a:lnTo>
                    <a:pt x="100457" y="614591"/>
                  </a:lnTo>
                  <a:lnTo>
                    <a:pt x="100838" y="617131"/>
                  </a:lnTo>
                  <a:lnTo>
                    <a:pt x="101600" y="620941"/>
                  </a:lnTo>
                  <a:lnTo>
                    <a:pt x="101981" y="623481"/>
                  </a:lnTo>
                  <a:lnTo>
                    <a:pt x="102108" y="627291"/>
                  </a:lnTo>
                  <a:lnTo>
                    <a:pt x="102235" y="628561"/>
                  </a:lnTo>
                  <a:lnTo>
                    <a:pt x="102362" y="629831"/>
                  </a:lnTo>
                  <a:lnTo>
                    <a:pt x="102489" y="612051"/>
                  </a:lnTo>
                  <a:lnTo>
                    <a:pt x="101854" y="608241"/>
                  </a:lnTo>
                  <a:lnTo>
                    <a:pt x="101346" y="604431"/>
                  </a:lnTo>
                  <a:lnTo>
                    <a:pt x="100203" y="598081"/>
                  </a:lnTo>
                  <a:lnTo>
                    <a:pt x="99949" y="598081"/>
                  </a:lnTo>
                  <a:lnTo>
                    <a:pt x="99314" y="596811"/>
                  </a:lnTo>
                  <a:lnTo>
                    <a:pt x="106426" y="596811"/>
                  </a:lnTo>
                  <a:lnTo>
                    <a:pt x="112649" y="594271"/>
                  </a:lnTo>
                  <a:lnTo>
                    <a:pt x="118999" y="591731"/>
                  </a:lnTo>
                  <a:lnTo>
                    <a:pt x="132842" y="589191"/>
                  </a:lnTo>
                  <a:lnTo>
                    <a:pt x="139827" y="585381"/>
                  </a:lnTo>
                  <a:lnTo>
                    <a:pt x="139446" y="587921"/>
                  </a:lnTo>
                  <a:lnTo>
                    <a:pt x="138557" y="587921"/>
                  </a:lnTo>
                  <a:lnTo>
                    <a:pt x="137668" y="589191"/>
                  </a:lnTo>
                  <a:lnTo>
                    <a:pt x="137033" y="589191"/>
                  </a:lnTo>
                  <a:lnTo>
                    <a:pt x="131699" y="590461"/>
                  </a:lnTo>
                  <a:lnTo>
                    <a:pt x="133096" y="591731"/>
                  </a:lnTo>
                  <a:lnTo>
                    <a:pt x="135636" y="591731"/>
                  </a:lnTo>
                  <a:lnTo>
                    <a:pt x="139065" y="590461"/>
                  </a:lnTo>
                  <a:lnTo>
                    <a:pt x="142494" y="590461"/>
                  </a:lnTo>
                  <a:lnTo>
                    <a:pt x="143256" y="591731"/>
                  </a:lnTo>
                  <a:lnTo>
                    <a:pt x="141732" y="591731"/>
                  </a:lnTo>
                  <a:lnTo>
                    <a:pt x="138430" y="594271"/>
                  </a:lnTo>
                  <a:lnTo>
                    <a:pt x="133350" y="596811"/>
                  </a:lnTo>
                  <a:lnTo>
                    <a:pt x="136017" y="596811"/>
                  </a:lnTo>
                  <a:lnTo>
                    <a:pt x="138303" y="595541"/>
                  </a:lnTo>
                  <a:lnTo>
                    <a:pt x="140843" y="595541"/>
                  </a:lnTo>
                  <a:lnTo>
                    <a:pt x="142113" y="594271"/>
                  </a:lnTo>
                  <a:lnTo>
                    <a:pt x="144526" y="594271"/>
                  </a:lnTo>
                  <a:lnTo>
                    <a:pt x="145161" y="595541"/>
                  </a:lnTo>
                  <a:lnTo>
                    <a:pt x="145161" y="596811"/>
                  </a:lnTo>
                  <a:lnTo>
                    <a:pt x="145034" y="598081"/>
                  </a:lnTo>
                  <a:lnTo>
                    <a:pt x="136906" y="601891"/>
                  </a:lnTo>
                  <a:lnTo>
                    <a:pt x="133223" y="601891"/>
                  </a:lnTo>
                  <a:lnTo>
                    <a:pt x="129921" y="604431"/>
                  </a:lnTo>
                  <a:lnTo>
                    <a:pt x="130302" y="604431"/>
                  </a:lnTo>
                  <a:lnTo>
                    <a:pt x="139192" y="601891"/>
                  </a:lnTo>
                  <a:lnTo>
                    <a:pt x="147828" y="601891"/>
                  </a:lnTo>
                  <a:lnTo>
                    <a:pt x="150749" y="606971"/>
                  </a:lnTo>
                  <a:lnTo>
                    <a:pt x="156083" y="619671"/>
                  </a:lnTo>
                  <a:lnTo>
                    <a:pt x="155194" y="620941"/>
                  </a:lnTo>
                  <a:lnTo>
                    <a:pt x="154813" y="620941"/>
                  </a:lnTo>
                  <a:lnTo>
                    <a:pt x="154178" y="622211"/>
                  </a:lnTo>
                  <a:lnTo>
                    <a:pt x="153416" y="622211"/>
                  </a:lnTo>
                  <a:lnTo>
                    <a:pt x="152527" y="623481"/>
                  </a:lnTo>
                  <a:lnTo>
                    <a:pt x="157861" y="623481"/>
                  </a:lnTo>
                  <a:lnTo>
                    <a:pt x="159131" y="628561"/>
                  </a:lnTo>
                  <a:lnTo>
                    <a:pt x="159639" y="629831"/>
                  </a:lnTo>
                  <a:lnTo>
                    <a:pt x="159639" y="622211"/>
                  </a:lnTo>
                  <a:lnTo>
                    <a:pt x="158496" y="619671"/>
                  </a:lnTo>
                  <a:lnTo>
                    <a:pt x="156718" y="615861"/>
                  </a:lnTo>
                  <a:lnTo>
                    <a:pt x="153670" y="608241"/>
                  </a:lnTo>
                  <a:lnTo>
                    <a:pt x="150622" y="601891"/>
                  </a:lnTo>
                  <a:lnTo>
                    <a:pt x="147193" y="594271"/>
                  </a:lnTo>
                  <a:lnTo>
                    <a:pt x="144780" y="590461"/>
                  </a:lnTo>
                  <a:lnTo>
                    <a:pt x="143256" y="587921"/>
                  </a:lnTo>
                  <a:lnTo>
                    <a:pt x="142494" y="585381"/>
                  </a:lnTo>
                  <a:lnTo>
                    <a:pt x="141224" y="585381"/>
                  </a:lnTo>
                  <a:lnTo>
                    <a:pt x="134874" y="582841"/>
                  </a:lnTo>
                  <a:lnTo>
                    <a:pt x="130302" y="582841"/>
                  </a:lnTo>
                  <a:lnTo>
                    <a:pt x="130302" y="585381"/>
                  </a:lnTo>
                  <a:lnTo>
                    <a:pt x="128016" y="587921"/>
                  </a:lnTo>
                  <a:lnTo>
                    <a:pt x="111760" y="591731"/>
                  </a:lnTo>
                  <a:lnTo>
                    <a:pt x="104013" y="594271"/>
                  </a:lnTo>
                  <a:lnTo>
                    <a:pt x="98679" y="594271"/>
                  </a:lnTo>
                  <a:lnTo>
                    <a:pt x="99187" y="591731"/>
                  </a:lnTo>
                  <a:lnTo>
                    <a:pt x="97028" y="591731"/>
                  </a:lnTo>
                  <a:lnTo>
                    <a:pt x="97536" y="590461"/>
                  </a:lnTo>
                  <a:lnTo>
                    <a:pt x="99441" y="590461"/>
                  </a:lnTo>
                  <a:lnTo>
                    <a:pt x="100457" y="589191"/>
                  </a:lnTo>
                  <a:lnTo>
                    <a:pt x="96901" y="589191"/>
                  </a:lnTo>
                  <a:lnTo>
                    <a:pt x="96774" y="584111"/>
                  </a:lnTo>
                  <a:lnTo>
                    <a:pt x="96647" y="579031"/>
                  </a:lnTo>
                  <a:lnTo>
                    <a:pt x="96520" y="577761"/>
                  </a:lnTo>
                  <a:lnTo>
                    <a:pt x="96393" y="575221"/>
                  </a:lnTo>
                  <a:lnTo>
                    <a:pt x="96266" y="572681"/>
                  </a:lnTo>
                  <a:lnTo>
                    <a:pt x="97028" y="570141"/>
                  </a:lnTo>
                  <a:lnTo>
                    <a:pt x="97155" y="565061"/>
                  </a:lnTo>
                  <a:lnTo>
                    <a:pt x="97409" y="559981"/>
                  </a:lnTo>
                  <a:lnTo>
                    <a:pt x="99568" y="559981"/>
                  </a:lnTo>
                  <a:lnTo>
                    <a:pt x="100457" y="558711"/>
                  </a:lnTo>
                  <a:lnTo>
                    <a:pt x="97536" y="558711"/>
                  </a:lnTo>
                  <a:lnTo>
                    <a:pt x="98044" y="553631"/>
                  </a:lnTo>
                  <a:lnTo>
                    <a:pt x="98171" y="552361"/>
                  </a:lnTo>
                  <a:lnTo>
                    <a:pt x="102997" y="552361"/>
                  </a:lnTo>
                  <a:lnTo>
                    <a:pt x="105537" y="551091"/>
                  </a:lnTo>
                  <a:lnTo>
                    <a:pt x="108458" y="551091"/>
                  </a:lnTo>
                  <a:lnTo>
                    <a:pt x="111760" y="549821"/>
                  </a:lnTo>
                  <a:lnTo>
                    <a:pt x="120904" y="549821"/>
                  </a:lnTo>
                  <a:lnTo>
                    <a:pt x="121539" y="551091"/>
                  </a:lnTo>
                  <a:lnTo>
                    <a:pt x="121793" y="551091"/>
                  </a:lnTo>
                  <a:lnTo>
                    <a:pt x="122047" y="553631"/>
                  </a:lnTo>
                  <a:lnTo>
                    <a:pt x="120650" y="553631"/>
                  </a:lnTo>
                  <a:lnTo>
                    <a:pt x="119126" y="556171"/>
                  </a:lnTo>
                  <a:lnTo>
                    <a:pt x="117856" y="556171"/>
                  </a:lnTo>
                  <a:lnTo>
                    <a:pt x="116586" y="557441"/>
                  </a:lnTo>
                  <a:lnTo>
                    <a:pt x="112649" y="557441"/>
                  </a:lnTo>
                  <a:lnTo>
                    <a:pt x="112268" y="558711"/>
                  </a:lnTo>
                  <a:lnTo>
                    <a:pt x="112903" y="559981"/>
                  </a:lnTo>
                  <a:lnTo>
                    <a:pt x="113792" y="559981"/>
                  </a:lnTo>
                  <a:lnTo>
                    <a:pt x="117221" y="558711"/>
                  </a:lnTo>
                  <a:lnTo>
                    <a:pt x="119761" y="557441"/>
                  </a:lnTo>
                  <a:lnTo>
                    <a:pt x="122428" y="557441"/>
                  </a:lnTo>
                  <a:lnTo>
                    <a:pt x="122555" y="558711"/>
                  </a:lnTo>
                  <a:lnTo>
                    <a:pt x="122682" y="563791"/>
                  </a:lnTo>
                  <a:lnTo>
                    <a:pt x="118999" y="563791"/>
                  </a:lnTo>
                  <a:lnTo>
                    <a:pt x="119126" y="565061"/>
                  </a:lnTo>
                  <a:lnTo>
                    <a:pt x="122682" y="565061"/>
                  </a:lnTo>
                  <a:lnTo>
                    <a:pt x="122809" y="570141"/>
                  </a:lnTo>
                  <a:lnTo>
                    <a:pt x="120650" y="570141"/>
                  </a:lnTo>
                  <a:lnTo>
                    <a:pt x="119634" y="571411"/>
                  </a:lnTo>
                  <a:lnTo>
                    <a:pt x="117094" y="571411"/>
                  </a:lnTo>
                  <a:lnTo>
                    <a:pt x="114808" y="572681"/>
                  </a:lnTo>
                  <a:lnTo>
                    <a:pt x="122809" y="572681"/>
                  </a:lnTo>
                  <a:lnTo>
                    <a:pt x="122809" y="576491"/>
                  </a:lnTo>
                  <a:lnTo>
                    <a:pt x="122555" y="577761"/>
                  </a:lnTo>
                  <a:lnTo>
                    <a:pt x="122936" y="579031"/>
                  </a:lnTo>
                  <a:lnTo>
                    <a:pt x="122174" y="582841"/>
                  </a:lnTo>
                  <a:lnTo>
                    <a:pt x="121031" y="582841"/>
                  </a:lnTo>
                  <a:lnTo>
                    <a:pt x="119888" y="584111"/>
                  </a:lnTo>
                  <a:lnTo>
                    <a:pt x="118745" y="584111"/>
                  </a:lnTo>
                  <a:lnTo>
                    <a:pt x="115824" y="585381"/>
                  </a:lnTo>
                  <a:lnTo>
                    <a:pt x="110490" y="587921"/>
                  </a:lnTo>
                  <a:lnTo>
                    <a:pt x="104267" y="589191"/>
                  </a:lnTo>
                  <a:lnTo>
                    <a:pt x="100838" y="591731"/>
                  </a:lnTo>
                  <a:lnTo>
                    <a:pt x="102362" y="591731"/>
                  </a:lnTo>
                  <a:lnTo>
                    <a:pt x="107315" y="590461"/>
                  </a:lnTo>
                  <a:lnTo>
                    <a:pt x="111252" y="590461"/>
                  </a:lnTo>
                  <a:lnTo>
                    <a:pt x="112903" y="589191"/>
                  </a:lnTo>
                  <a:lnTo>
                    <a:pt x="125349" y="585381"/>
                  </a:lnTo>
                  <a:lnTo>
                    <a:pt x="127508" y="584111"/>
                  </a:lnTo>
                  <a:lnTo>
                    <a:pt x="129921" y="585381"/>
                  </a:lnTo>
                  <a:lnTo>
                    <a:pt x="130302" y="585381"/>
                  </a:lnTo>
                  <a:lnTo>
                    <a:pt x="130302" y="582841"/>
                  </a:lnTo>
                  <a:lnTo>
                    <a:pt x="126238" y="582841"/>
                  </a:lnTo>
                  <a:lnTo>
                    <a:pt x="126238" y="579031"/>
                  </a:lnTo>
                  <a:lnTo>
                    <a:pt x="125984" y="577761"/>
                  </a:lnTo>
                  <a:lnTo>
                    <a:pt x="125857" y="575221"/>
                  </a:lnTo>
                  <a:lnTo>
                    <a:pt x="125730" y="572681"/>
                  </a:lnTo>
                  <a:lnTo>
                    <a:pt x="125603" y="571411"/>
                  </a:lnTo>
                  <a:lnTo>
                    <a:pt x="126492" y="566331"/>
                  </a:lnTo>
                  <a:lnTo>
                    <a:pt x="126492" y="558711"/>
                  </a:lnTo>
                  <a:lnTo>
                    <a:pt x="126111" y="556171"/>
                  </a:lnTo>
                  <a:lnTo>
                    <a:pt x="126238" y="553631"/>
                  </a:lnTo>
                  <a:lnTo>
                    <a:pt x="126365" y="552361"/>
                  </a:lnTo>
                  <a:lnTo>
                    <a:pt x="126492" y="551091"/>
                  </a:lnTo>
                  <a:lnTo>
                    <a:pt x="127254" y="547281"/>
                  </a:lnTo>
                  <a:lnTo>
                    <a:pt x="126492" y="544741"/>
                  </a:lnTo>
                  <a:lnTo>
                    <a:pt x="122936" y="544741"/>
                  </a:lnTo>
                  <a:lnTo>
                    <a:pt x="122936" y="540931"/>
                  </a:lnTo>
                  <a:lnTo>
                    <a:pt x="122809" y="539661"/>
                  </a:lnTo>
                  <a:lnTo>
                    <a:pt x="122809" y="537121"/>
                  </a:lnTo>
                  <a:lnTo>
                    <a:pt x="122936" y="534581"/>
                  </a:lnTo>
                  <a:lnTo>
                    <a:pt x="123063" y="533311"/>
                  </a:lnTo>
                  <a:lnTo>
                    <a:pt x="123190" y="519341"/>
                  </a:lnTo>
                  <a:lnTo>
                    <a:pt x="124079" y="506641"/>
                  </a:lnTo>
                  <a:lnTo>
                    <a:pt x="124079" y="502831"/>
                  </a:lnTo>
                  <a:lnTo>
                    <a:pt x="123825" y="499021"/>
                  </a:lnTo>
                  <a:lnTo>
                    <a:pt x="123685" y="496481"/>
                  </a:lnTo>
                  <a:lnTo>
                    <a:pt x="123571" y="493941"/>
                  </a:lnTo>
                  <a:lnTo>
                    <a:pt x="123825" y="490131"/>
                  </a:lnTo>
                  <a:lnTo>
                    <a:pt x="123698" y="486321"/>
                  </a:lnTo>
                  <a:lnTo>
                    <a:pt x="123571" y="483781"/>
                  </a:lnTo>
                  <a:lnTo>
                    <a:pt x="123825" y="482511"/>
                  </a:lnTo>
                  <a:lnTo>
                    <a:pt x="123952" y="477431"/>
                  </a:lnTo>
                  <a:lnTo>
                    <a:pt x="125222" y="473621"/>
                  </a:lnTo>
                  <a:lnTo>
                    <a:pt x="125222" y="458381"/>
                  </a:lnTo>
                  <a:lnTo>
                    <a:pt x="125603" y="452031"/>
                  </a:lnTo>
                  <a:lnTo>
                    <a:pt x="126619" y="445681"/>
                  </a:lnTo>
                  <a:lnTo>
                    <a:pt x="127762" y="432981"/>
                  </a:lnTo>
                  <a:lnTo>
                    <a:pt x="127889" y="430441"/>
                  </a:lnTo>
                  <a:lnTo>
                    <a:pt x="128016" y="429171"/>
                  </a:lnTo>
                  <a:lnTo>
                    <a:pt x="128397" y="426631"/>
                  </a:lnTo>
                  <a:lnTo>
                    <a:pt x="129032" y="425361"/>
                  </a:lnTo>
                  <a:lnTo>
                    <a:pt x="129286" y="425361"/>
                  </a:lnTo>
                  <a:lnTo>
                    <a:pt x="130048" y="424091"/>
                  </a:lnTo>
                  <a:lnTo>
                    <a:pt x="130810" y="424091"/>
                  </a:lnTo>
                  <a:lnTo>
                    <a:pt x="131445" y="422821"/>
                  </a:lnTo>
                  <a:lnTo>
                    <a:pt x="131699" y="422821"/>
                  </a:lnTo>
                  <a:lnTo>
                    <a:pt x="131699" y="420281"/>
                  </a:lnTo>
                  <a:lnTo>
                    <a:pt x="131318" y="417741"/>
                  </a:lnTo>
                  <a:lnTo>
                    <a:pt x="129794" y="413931"/>
                  </a:lnTo>
                  <a:lnTo>
                    <a:pt x="129159" y="412661"/>
                  </a:lnTo>
                  <a:lnTo>
                    <a:pt x="128016" y="410121"/>
                  </a:lnTo>
                  <a:lnTo>
                    <a:pt x="128016" y="420281"/>
                  </a:lnTo>
                  <a:lnTo>
                    <a:pt x="127254" y="420281"/>
                  </a:lnTo>
                  <a:lnTo>
                    <a:pt x="127000" y="422821"/>
                  </a:lnTo>
                  <a:lnTo>
                    <a:pt x="126619" y="422821"/>
                  </a:lnTo>
                  <a:lnTo>
                    <a:pt x="125857" y="424091"/>
                  </a:lnTo>
                  <a:lnTo>
                    <a:pt x="126111" y="425361"/>
                  </a:lnTo>
                  <a:lnTo>
                    <a:pt x="125476" y="426631"/>
                  </a:lnTo>
                  <a:lnTo>
                    <a:pt x="125349" y="430441"/>
                  </a:lnTo>
                  <a:lnTo>
                    <a:pt x="125095" y="432981"/>
                  </a:lnTo>
                  <a:lnTo>
                    <a:pt x="124968" y="435521"/>
                  </a:lnTo>
                  <a:lnTo>
                    <a:pt x="125222" y="436791"/>
                  </a:lnTo>
                  <a:lnTo>
                    <a:pt x="125222" y="438061"/>
                  </a:lnTo>
                  <a:lnTo>
                    <a:pt x="125603" y="438061"/>
                  </a:lnTo>
                  <a:lnTo>
                    <a:pt x="125095" y="441871"/>
                  </a:lnTo>
                  <a:lnTo>
                    <a:pt x="124714" y="444411"/>
                  </a:lnTo>
                  <a:lnTo>
                    <a:pt x="124206" y="452031"/>
                  </a:lnTo>
                  <a:lnTo>
                    <a:pt x="123190" y="458381"/>
                  </a:lnTo>
                  <a:lnTo>
                    <a:pt x="122682" y="467271"/>
                  </a:lnTo>
                  <a:lnTo>
                    <a:pt x="122555" y="471081"/>
                  </a:lnTo>
                  <a:lnTo>
                    <a:pt x="122453" y="476161"/>
                  </a:lnTo>
                  <a:lnTo>
                    <a:pt x="122339" y="481241"/>
                  </a:lnTo>
                  <a:lnTo>
                    <a:pt x="122301" y="483781"/>
                  </a:lnTo>
                  <a:lnTo>
                    <a:pt x="122174" y="490131"/>
                  </a:lnTo>
                  <a:lnTo>
                    <a:pt x="122047" y="495211"/>
                  </a:lnTo>
                  <a:lnTo>
                    <a:pt x="121920" y="496481"/>
                  </a:lnTo>
                  <a:lnTo>
                    <a:pt x="121793" y="499021"/>
                  </a:lnTo>
                  <a:lnTo>
                    <a:pt x="121412" y="502831"/>
                  </a:lnTo>
                  <a:lnTo>
                    <a:pt x="121285" y="506641"/>
                  </a:lnTo>
                  <a:lnTo>
                    <a:pt x="121158" y="509181"/>
                  </a:lnTo>
                  <a:lnTo>
                    <a:pt x="121666" y="515531"/>
                  </a:lnTo>
                  <a:lnTo>
                    <a:pt x="121666" y="520611"/>
                  </a:lnTo>
                  <a:lnTo>
                    <a:pt x="121539" y="521881"/>
                  </a:lnTo>
                  <a:lnTo>
                    <a:pt x="121412" y="524421"/>
                  </a:lnTo>
                  <a:lnTo>
                    <a:pt x="121285" y="526961"/>
                  </a:lnTo>
                  <a:lnTo>
                    <a:pt x="121031" y="528231"/>
                  </a:lnTo>
                  <a:lnTo>
                    <a:pt x="120904" y="530771"/>
                  </a:lnTo>
                  <a:lnTo>
                    <a:pt x="120865" y="533311"/>
                  </a:lnTo>
                  <a:lnTo>
                    <a:pt x="120777" y="539661"/>
                  </a:lnTo>
                  <a:lnTo>
                    <a:pt x="121031" y="540931"/>
                  </a:lnTo>
                  <a:lnTo>
                    <a:pt x="120904" y="544741"/>
                  </a:lnTo>
                  <a:lnTo>
                    <a:pt x="119507" y="546011"/>
                  </a:lnTo>
                  <a:lnTo>
                    <a:pt x="114935" y="546011"/>
                  </a:lnTo>
                  <a:lnTo>
                    <a:pt x="107315" y="547281"/>
                  </a:lnTo>
                  <a:lnTo>
                    <a:pt x="105156" y="547281"/>
                  </a:lnTo>
                  <a:lnTo>
                    <a:pt x="102997" y="549821"/>
                  </a:lnTo>
                  <a:lnTo>
                    <a:pt x="96901" y="549821"/>
                  </a:lnTo>
                  <a:lnTo>
                    <a:pt x="96139" y="548551"/>
                  </a:lnTo>
                  <a:lnTo>
                    <a:pt x="96024" y="557352"/>
                  </a:lnTo>
                  <a:lnTo>
                    <a:pt x="96012" y="558711"/>
                  </a:lnTo>
                  <a:lnTo>
                    <a:pt x="95758" y="559981"/>
                  </a:lnTo>
                  <a:lnTo>
                    <a:pt x="95631" y="565061"/>
                  </a:lnTo>
                  <a:lnTo>
                    <a:pt x="95504" y="566331"/>
                  </a:lnTo>
                  <a:lnTo>
                    <a:pt x="95377" y="568871"/>
                  </a:lnTo>
                  <a:lnTo>
                    <a:pt x="93599" y="570141"/>
                  </a:lnTo>
                  <a:lnTo>
                    <a:pt x="86106" y="570141"/>
                  </a:lnTo>
                  <a:lnTo>
                    <a:pt x="85852" y="571411"/>
                  </a:lnTo>
                  <a:lnTo>
                    <a:pt x="95123" y="571411"/>
                  </a:lnTo>
                  <a:lnTo>
                    <a:pt x="94996" y="572681"/>
                  </a:lnTo>
                  <a:lnTo>
                    <a:pt x="94996" y="575221"/>
                  </a:lnTo>
                  <a:lnTo>
                    <a:pt x="94615" y="577761"/>
                  </a:lnTo>
                  <a:lnTo>
                    <a:pt x="94488" y="579031"/>
                  </a:lnTo>
                  <a:lnTo>
                    <a:pt x="93726" y="581571"/>
                  </a:lnTo>
                  <a:lnTo>
                    <a:pt x="93091" y="581571"/>
                  </a:lnTo>
                  <a:lnTo>
                    <a:pt x="94361" y="582841"/>
                  </a:lnTo>
                  <a:lnTo>
                    <a:pt x="94297" y="584111"/>
                  </a:lnTo>
                  <a:lnTo>
                    <a:pt x="94234" y="585381"/>
                  </a:lnTo>
                  <a:lnTo>
                    <a:pt x="93726" y="587921"/>
                  </a:lnTo>
                  <a:lnTo>
                    <a:pt x="82423" y="587921"/>
                  </a:lnTo>
                  <a:lnTo>
                    <a:pt x="82931" y="589191"/>
                  </a:lnTo>
                  <a:lnTo>
                    <a:pt x="88646" y="589191"/>
                  </a:lnTo>
                  <a:lnTo>
                    <a:pt x="90551" y="590461"/>
                  </a:lnTo>
                  <a:lnTo>
                    <a:pt x="94361" y="590461"/>
                  </a:lnTo>
                  <a:lnTo>
                    <a:pt x="94488" y="591731"/>
                  </a:lnTo>
                  <a:lnTo>
                    <a:pt x="81026" y="591731"/>
                  </a:lnTo>
                  <a:lnTo>
                    <a:pt x="74295" y="590461"/>
                  </a:lnTo>
                  <a:lnTo>
                    <a:pt x="70358" y="590461"/>
                  </a:lnTo>
                  <a:lnTo>
                    <a:pt x="66294" y="589191"/>
                  </a:lnTo>
                  <a:lnTo>
                    <a:pt x="52070" y="589191"/>
                  </a:lnTo>
                  <a:lnTo>
                    <a:pt x="53848" y="587921"/>
                  </a:lnTo>
                  <a:lnTo>
                    <a:pt x="65151" y="587921"/>
                  </a:lnTo>
                  <a:lnTo>
                    <a:pt x="65405" y="585381"/>
                  </a:lnTo>
                  <a:lnTo>
                    <a:pt x="50800" y="585381"/>
                  </a:lnTo>
                  <a:lnTo>
                    <a:pt x="50927" y="584111"/>
                  </a:lnTo>
                  <a:lnTo>
                    <a:pt x="51054" y="582841"/>
                  </a:lnTo>
                  <a:lnTo>
                    <a:pt x="51562" y="581571"/>
                  </a:lnTo>
                  <a:lnTo>
                    <a:pt x="57912" y="581571"/>
                  </a:lnTo>
                  <a:lnTo>
                    <a:pt x="61722" y="582841"/>
                  </a:lnTo>
                  <a:lnTo>
                    <a:pt x="65405" y="581571"/>
                  </a:lnTo>
                  <a:lnTo>
                    <a:pt x="60960" y="581571"/>
                  </a:lnTo>
                  <a:lnTo>
                    <a:pt x="59182" y="579031"/>
                  </a:lnTo>
                  <a:lnTo>
                    <a:pt x="51054" y="579031"/>
                  </a:lnTo>
                  <a:lnTo>
                    <a:pt x="50965" y="576491"/>
                  </a:lnTo>
                  <a:lnTo>
                    <a:pt x="50927" y="575221"/>
                  </a:lnTo>
                  <a:lnTo>
                    <a:pt x="53213" y="572681"/>
                  </a:lnTo>
                  <a:lnTo>
                    <a:pt x="50927" y="572681"/>
                  </a:lnTo>
                  <a:lnTo>
                    <a:pt x="50927" y="565061"/>
                  </a:lnTo>
                  <a:lnTo>
                    <a:pt x="51435" y="565061"/>
                  </a:lnTo>
                  <a:lnTo>
                    <a:pt x="52070" y="566331"/>
                  </a:lnTo>
                  <a:lnTo>
                    <a:pt x="58674" y="566331"/>
                  </a:lnTo>
                  <a:lnTo>
                    <a:pt x="58674" y="565061"/>
                  </a:lnTo>
                  <a:lnTo>
                    <a:pt x="52451" y="565061"/>
                  </a:lnTo>
                  <a:lnTo>
                    <a:pt x="51562" y="563791"/>
                  </a:lnTo>
                  <a:lnTo>
                    <a:pt x="50927" y="563791"/>
                  </a:lnTo>
                  <a:lnTo>
                    <a:pt x="51308" y="559981"/>
                  </a:lnTo>
                  <a:lnTo>
                    <a:pt x="52451" y="559981"/>
                  </a:lnTo>
                  <a:lnTo>
                    <a:pt x="53594" y="558711"/>
                  </a:lnTo>
                  <a:lnTo>
                    <a:pt x="59944" y="558711"/>
                  </a:lnTo>
                  <a:lnTo>
                    <a:pt x="62992" y="557441"/>
                  </a:lnTo>
                  <a:lnTo>
                    <a:pt x="51435" y="557441"/>
                  </a:lnTo>
                  <a:lnTo>
                    <a:pt x="51562" y="553631"/>
                  </a:lnTo>
                  <a:lnTo>
                    <a:pt x="51816" y="553631"/>
                  </a:lnTo>
                  <a:lnTo>
                    <a:pt x="51943" y="551091"/>
                  </a:lnTo>
                  <a:lnTo>
                    <a:pt x="58674" y="551091"/>
                  </a:lnTo>
                  <a:lnTo>
                    <a:pt x="62230" y="552361"/>
                  </a:lnTo>
                  <a:lnTo>
                    <a:pt x="69596" y="552361"/>
                  </a:lnTo>
                  <a:lnTo>
                    <a:pt x="73152" y="553631"/>
                  </a:lnTo>
                  <a:lnTo>
                    <a:pt x="76708" y="552361"/>
                  </a:lnTo>
                  <a:lnTo>
                    <a:pt x="80264" y="552361"/>
                  </a:lnTo>
                  <a:lnTo>
                    <a:pt x="84836" y="553631"/>
                  </a:lnTo>
                  <a:lnTo>
                    <a:pt x="88011" y="553631"/>
                  </a:lnTo>
                  <a:lnTo>
                    <a:pt x="84963" y="556171"/>
                  </a:lnTo>
                  <a:lnTo>
                    <a:pt x="94615" y="556171"/>
                  </a:lnTo>
                  <a:lnTo>
                    <a:pt x="96024" y="557352"/>
                  </a:lnTo>
                  <a:lnTo>
                    <a:pt x="96024" y="548538"/>
                  </a:lnTo>
                  <a:lnTo>
                    <a:pt x="88519" y="547281"/>
                  </a:lnTo>
                  <a:lnTo>
                    <a:pt x="56515" y="547281"/>
                  </a:lnTo>
                  <a:lnTo>
                    <a:pt x="56578" y="546011"/>
                  </a:lnTo>
                  <a:lnTo>
                    <a:pt x="56642" y="539661"/>
                  </a:lnTo>
                  <a:lnTo>
                    <a:pt x="56388" y="537121"/>
                  </a:lnTo>
                  <a:lnTo>
                    <a:pt x="56515" y="533311"/>
                  </a:lnTo>
                  <a:lnTo>
                    <a:pt x="56642" y="530771"/>
                  </a:lnTo>
                  <a:lnTo>
                    <a:pt x="56769" y="528231"/>
                  </a:lnTo>
                  <a:lnTo>
                    <a:pt x="58674" y="524421"/>
                  </a:lnTo>
                  <a:lnTo>
                    <a:pt x="58801" y="520611"/>
                  </a:lnTo>
                  <a:lnTo>
                    <a:pt x="59182" y="515531"/>
                  </a:lnTo>
                  <a:lnTo>
                    <a:pt x="59309" y="511721"/>
                  </a:lnTo>
                  <a:lnTo>
                    <a:pt x="59563" y="509181"/>
                  </a:lnTo>
                  <a:lnTo>
                    <a:pt x="59309" y="509181"/>
                  </a:lnTo>
                  <a:lnTo>
                    <a:pt x="59309" y="506641"/>
                  </a:lnTo>
                  <a:lnTo>
                    <a:pt x="59563" y="506641"/>
                  </a:lnTo>
                  <a:lnTo>
                    <a:pt x="59817" y="502831"/>
                  </a:lnTo>
                  <a:lnTo>
                    <a:pt x="59944" y="493941"/>
                  </a:lnTo>
                  <a:lnTo>
                    <a:pt x="60198" y="490131"/>
                  </a:lnTo>
                  <a:lnTo>
                    <a:pt x="60071" y="486321"/>
                  </a:lnTo>
                  <a:lnTo>
                    <a:pt x="59944" y="483781"/>
                  </a:lnTo>
                  <a:lnTo>
                    <a:pt x="59690" y="483781"/>
                  </a:lnTo>
                  <a:lnTo>
                    <a:pt x="59817" y="482511"/>
                  </a:lnTo>
                  <a:lnTo>
                    <a:pt x="59944" y="481241"/>
                  </a:lnTo>
                  <a:lnTo>
                    <a:pt x="60134" y="477431"/>
                  </a:lnTo>
                  <a:lnTo>
                    <a:pt x="60198" y="476161"/>
                  </a:lnTo>
                  <a:lnTo>
                    <a:pt x="60706" y="471081"/>
                  </a:lnTo>
                  <a:lnTo>
                    <a:pt x="60833" y="467271"/>
                  </a:lnTo>
                  <a:lnTo>
                    <a:pt x="61341" y="458381"/>
                  </a:lnTo>
                  <a:lnTo>
                    <a:pt x="61341" y="431711"/>
                  </a:lnTo>
                  <a:lnTo>
                    <a:pt x="61214" y="430441"/>
                  </a:lnTo>
                  <a:lnTo>
                    <a:pt x="61087" y="429171"/>
                  </a:lnTo>
                  <a:lnTo>
                    <a:pt x="61722" y="426631"/>
                  </a:lnTo>
                  <a:lnTo>
                    <a:pt x="60960" y="424091"/>
                  </a:lnTo>
                  <a:lnTo>
                    <a:pt x="60325" y="422821"/>
                  </a:lnTo>
                  <a:lnTo>
                    <a:pt x="58420" y="420281"/>
                  </a:lnTo>
                  <a:lnTo>
                    <a:pt x="57531" y="420281"/>
                  </a:lnTo>
                  <a:lnTo>
                    <a:pt x="60579" y="417741"/>
                  </a:lnTo>
                  <a:lnTo>
                    <a:pt x="62611" y="413931"/>
                  </a:lnTo>
                  <a:lnTo>
                    <a:pt x="64897" y="412661"/>
                  </a:lnTo>
                  <a:lnTo>
                    <a:pt x="66802" y="410121"/>
                  </a:lnTo>
                  <a:lnTo>
                    <a:pt x="68453" y="407581"/>
                  </a:lnTo>
                  <a:lnTo>
                    <a:pt x="70612" y="406311"/>
                  </a:lnTo>
                  <a:lnTo>
                    <a:pt x="71628" y="405041"/>
                  </a:lnTo>
                  <a:lnTo>
                    <a:pt x="80899" y="405041"/>
                  </a:lnTo>
                  <a:lnTo>
                    <a:pt x="84201" y="406311"/>
                  </a:lnTo>
                  <a:lnTo>
                    <a:pt x="89154" y="406311"/>
                  </a:lnTo>
                  <a:lnTo>
                    <a:pt x="92837" y="411391"/>
                  </a:lnTo>
                  <a:lnTo>
                    <a:pt x="97155" y="416471"/>
                  </a:lnTo>
                  <a:lnTo>
                    <a:pt x="99060" y="417741"/>
                  </a:lnTo>
                  <a:lnTo>
                    <a:pt x="100965" y="420281"/>
                  </a:lnTo>
                  <a:lnTo>
                    <a:pt x="101854" y="420281"/>
                  </a:lnTo>
                  <a:lnTo>
                    <a:pt x="104140" y="422821"/>
                  </a:lnTo>
                  <a:lnTo>
                    <a:pt x="106426" y="417741"/>
                  </a:lnTo>
                  <a:lnTo>
                    <a:pt x="107061" y="416471"/>
                  </a:lnTo>
                  <a:lnTo>
                    <a:pt x="108204" y="413931"/>
                  </a:lnTo>
                  <a:lnTo>
                    <a:pt x="109728" y="411391"/>
                  </a:lnTo>
                  <a:lnTo>
                    <a:pt x="110490" y="411391"/>
                  </a:lnTo>
                  <a:lnTo>
                    <a:pt x="110871" y="407581"/>
                  </a:lnTo>
                  <a:lnTo>
                    <a:pt x="120777" y="407581"/>
                  </a:lnTo>
                  <a:lnTo>
                    <a:pt x="122555" y="410121"/>
                  </a:lnTo>
                  <a:lnTo>
                    <a:pt x="123698" y="412661"/>
                  </a:lnTo>
                  <a:lnTo>
                    <a:pt x="125095" y="413931"/>
                  </a:lnTo>
                  <a:lnTo>
                    <a:pt x="125984" y="416471"/>
                  </a:lnTo>
                  <a:lnTo>
                    <a:pt x="127000" y="417741"/>
                  </a:lnTo>
                  <a:lnTo>
                    <a:pt x="128016" y="420281"/>
                  </a:lnTo>
                  <a:lnTo>
                    <a:pt x="128016" y="410121"/>
                  </a:lnTo>
                  <a:lnTo>
                    <a:pt x="127127" y="407581"/>
                  </a:lnTo>
                  <a:lnTo>
                    <a:pt x="125222" y="405041"/>
                  </a:lnTo>
                  <a:lnTo>
                    <a:pt x="123825" y="405041"/>
                  </a:lnTo>
                  <a:lnTo>
                    <a:pt x="123469" y="403898"/>
                  </a:lnTo>
                  <a:lnTo>
                    <a:pt x="122301" y="403898"/>
                  </a:lnTo>
                  <a:lnTo>
                    <a:pt x="122047" y="401231"/>
                  </a:lnTo>
                  <a:lnTo>
                    <a:pt x="121158" y="401231"/>
                  </a:lnTo>
                  <a:lnTo>
                    <a:pt x="120142" y="399961"/>
                  </a:lnTo>
                  <a:lnTo>
                    <a:pt x="118872" y="397421"/>
                  </a:lnTo>
                  <a:lnTo>
                    <a:pt x="118364" y="394881"/>
                  </a:lnTo>
                  <a:lnTo>
                    <a:pt x="117983" y="394881"/>
                  </a:lnTo>
                  <a:lnTo>
                    <a:pt x="117602" y="394881"/>
                  </a:lnTo>
                  <a:lnTo>
                    <a:pt x="117602" y="393611"/>
                  </a:lnTo>
                  <a:lnTo>
                    <a:pt x="117729" y="392341"/>
                  </a:lnTo>
                  <a:lnTo>
                    <a:pt x="117221" y="391502"/>
                  </a:lnTo>
                  <a:lnTo>
                    <a:pt x="117221" y="401231"/>
                  </a:lnTo>
                  <a:lnTo>
                    <a:pt x="108839" y="401231"/>
                  </a:lnTo>
                  <a:lnTo>
                    <a:pt x="108839" y="406311"/>
                  </a:lnTo>
                  <a:lnTo>
                    <a:pt x="107442" y="407581"/>
                  </a:lnTo>
                  <a:lnTo>
                    <a:pt x="104394" y="413931"/>
                  </a:lnTo>
                  <a:lnTo>
                    <a:pt x="103124" y="416471"/>
                  </a:lnTo>
                  <a:lnTo>
                    <a:pt x="101981" y="417741"/>
                  </a:lnTo>
                  <a:lnTo>
                    <a:pt x="100330" y="416471"/>
                  </a:lnTo>
                  <a:lnTo>
                    <a:pt x="96520" y="413931"/>
                  </a:lnTo>
                  <a:lnTo>
                    <a:pt x="95631" y="412661"/>
                  </a:lnTo>
                  <a:lnTo>
                    <a:pt x="93853" y="411391"/>
                  </a:lnTo>
                  <a:lnTo>
                    <a:pt x="92710" y="407581"/>
                  </a:lnTo>
                  <a:lnTo>
                    <a:pt x="91313" y="406311"/>
                  </a:lnTo>
                  <a:lnTo>
                    <a:pt x="94234" y="406311"/>
                  </a:lnTo>
                  <a:lnTo>
                    <a:pt x="96393" y="407581"/>
                  </a:lnTo>
                  <a:lnTo>
                    <a:pt x="105410" y="407581"/>
                  </a:lnTo>
                  <a:lnTo>
                    <a:pt x="108839" y="406311"/>
                  </a:lnTo>
                  <a:lnTo>
                    <a:pt x="108839" y="401231"/>
                  </a:lnTo>
                  <a:lnTo>
                    <a:pt x="93345" y="401231"/>
                  </a:lnTo>
                  <a:lnTo>
                    <a:pt x="90144" y="403898"/>
                  </a:lnTo>
                  <a:lnTo>
                    <a:pt x="90551" y="401231"/>
                  </a:lnTo>
                  <a:lnTo>
                    <a:pt x="91059" y="401231"/>
                  </a:lnTo>
                  <a:lnTo>
                    <a:pt x="92202" y="398691"/>
                  </a:lnTo>
                  <a:lnTo>
                    <a:pt x="92837" y="394881"/>
                  </a:lnTo>
                  <a:lnTo>
                    <a:pt x="115062" y="394881"/>
                  </a:lnTo>
                  <a:lnTo>
                    <a:pt x="115570" y="397421"/>
                  </a:lnTo>
                  <a:lnTo>
                    <a:pt x="116205" y="398691"/>
                  </a:lnTo>
                  <a:lnTo>
                    <a:pt x="116586" y="399961"/>
                  </a:lnTo>
                  <a:lnTo>
                    <a:pt x="117221" y="401231"/>
                  </a:lnTo>
                  <a:lnTo>
                    <a:pt x="117221" y="391502"/>
                  </a:lnTo>
                  <a:lnTo>
                    <a:pt x="114681" y="387261"/>
                  </a:lnTo>
                  <a:lnTo>
                    <a:pt x="113411" y="385991"/>
                  </a:lnTo>
                  <a:lnTo>
                    <a:pt x="114300" y="384721"/>
                  </a:lnTo>
                  <a:lnTo>
                    <a:pt x="113792" y="382181"/>
                  </a:lnTo>
                  <a:lnTo>
                    <a:pt x="113538" y="382181"/>
                  </a:lnTo>
                  <a:lnTo>
                    <a:pt x="112649" y="380911"/>
                  </a:lnTo>
                  <a:lnTo>
                    <a:pt x="111887" y="380911"/>
                  </a:lnTo>
                  <a:lnTo>
                    <a:pt x="111887" y="382181"/>
                  </a:lnTo>
                  <a:lnTo>
                    <a:pt x="111887" y="384721"/>
                  </a:lnTo>
                  <a:lnTo>
                    <a:pt x="111506" y="384721"/>
                  </a:lnTo>
                  <a:lnTo>
                    <a:pt x="111506" y="387261"/>
                  </a:lnTo>
                  <a:lnTo>
                    <a:pt x="111506" y="392341"/>
                  </a:lnTo>
                  <a:lnTo>
                    <a:pt x="109855" y="391071"/>
                  </a:lnTo>
                  <a:lnTo>
                    <a:pt x="106426" y="392341"/>
                  </a:lnTo>
                  <a:lnTo>
                    <a:pt x="106426" y="391071"/>
                  </a:lnTo>
                  <a:lnTo>
                    <a:pt x="106680" y="388531"/>
                  </a:lnTo>
                  <a:lnTo>
                    <a:pt x="105918" y="387261"/>
                  </a:lnTo>
                  <a:lnTo>
                    <a:pt x="110363" y="387261"/>
                  </a:lnTo>
                  <a:lnTo>
                    <a:pt x="111379" y="391071"/>
                  </a:lnTo>
                  <a:lnTo>
                    <a:pt x="111506" y="387261"/>
                  </a:lnTo>
                  <a:lnTo>
                    <a:pt x="111506" y="384721"/>
                  </a:lnTo>
                  <a:lnTo>
                    <a:pt x="101346" y="383451"/>
                  </a:lnTo>
                  <a:lnTo>
                    <a:pt x="101346" y="392341"/>
                  </a:lnTo>
                  <a:lnTo>
                    <a:pt x="96012" y="392341"/>
                  </a:lnTo>
                  <a:lnTo>
                    <a:pt x="95885" y="391071"/>
                  </a:lnTo>
                  <a:lnTo>
                    <a:pt x="95123" y="388531"/>
                  </a:lnTo>
                  <a:lnTo>
                    <a:pt x="95123" y="385991"/>
                  </a:lnTo>
                  <a:lnTo>
                    <a:pt x="101092" y="385991"/>
                  </a:lnTo>
                  <a:lnTo>
                    <a:pt x="101180" y="391553"/>
                  </a:lnTo>
                  <a:lnTo>
                    <a:pt x="101346" y="392341"/>
                  </a:lnTo>
                  <a:lnTo>
                    <a:pt x="101346" y="383451"/>
                  </a:lnTo>
                  <a:lnTo>
                    <a:pt x="98044" y="382181"/>
                  </a:lnTo>
                  <a:lnTo>
                    <a:pt x="94234" y="384721"/>
                  </a:lnTo>
                  <a:lnTo>
                    <a:pt x="91059" y="383451"/>
                  </a:lnTo>
                  <a:lnTo>
                    <a:pt x="91059" y="385991"/>
                  </a:lnTo>
                  <a:lnTo>
                    <a:pt x="91059" y="391071"/>
                  </a:lnTo>
                  <a:lnTo>
                    <a:pt x="90678" y="391071"/>
                  </a:lnTo>
                  <a:lnTo>
                    <a:pt x="90678" y="391553"/>
                  </a:lnTo>
                  <a:lnTo>
                    <a:pt x="90678" y="394881"/>
                  </a:lnTo>
                  <a:lnTo>
                    <a:pt x="90043" y="397421"/>
                  </a:lnTo>
                  <a:lnTo>
                    <a:pt x="89281" y="399961"/>
                  </a:lnTo>
                  <a:lnTo>
                    <a:pt x="88392" y="401231"/>
                  </a:lnTo>
                  <a:lnTo>
                    <a:pt x="74930" y="401231"/>
                  </a:lnTo>
                  <a:lnTo>
                    <a:pt x="76200" y="399961"/>
                  </a:lnTo>
                  <a:lnTo>
                    <a:pt x="78232" y="394881"/>
                  </a:lnTo>
                  <a:lnTo>
                    <a:pt x="90678" y="394881"/>
                  </a:lnTo>
                  <a:lnTo>
                    <a:pt x="90678" y="391553"/>
                  </a:lnTo>
                  <a:lnTo>
                    <a:pt x="90424" y="392341"/>
                  </a:lnTo>
                  <a:lnTo>
                    <a:pt x="82677" y="392341"/>
                  </a:lnTo>
                  <a:lnTo>
                    <a:pt x="79502" y="393611"/>
                  </a:lnTo>
                  <a:lnTo>
                    <a:pt x="80772" y="388531"/>
                  </a:lnTo>
                  <a:lnTo>
                    <a:pt x="81915" y="385991"/>
                  </a:lnTo>
                  <a:lnTo>
                    <a:pt x="82423" y="384721"/>
                  </a:lnTo>
                  <a:lnTo>
                    <a:pt x="85217" y="385991"/>
                  </a:lnTo>
                  <a:lnTo>
                    <a:pt x="91059" y="385991"/>
                  </a:lnTo>
                  <a:lnTo>
                    <a:pt x="91059" y="383451"/>
                  </a:lnTo>
                  <a:lnTo>
                    <a:pt x="90424" y="382181"/>
                  </a:lnTo>
                  <a:lnTo>
                    <a:pt x="80137" y="382181"/>
                  </a:lnTo>
                  <a:lnTo>
                    <a:pt x="80772" y="380911"/>
                  </a:lnTo>
                  <a:lnTo>
                    <a:pt x="81280" y="380911"/>
                  </a:lnTo>
                  <a:lnTo>
                    <a:pt x="82169" y="379641"/>
                  </a:lnTo>
                  <a:lnTo>
                    <a:pt x="85344" y="380911"/>
                  </a:lnTo>
                  <a:lnTo>
                    <a:pt x="94615" y="380911"/>
                  </a:lnTo>
                  <a:lnTo>
                    <a:pt x="97409" y="382181"/>
                  </a:lnTo>
                  <a:lnTo>
                    <a:pt x="98044" y="382181"/>
                  </a:lnTo>
                  <a:lnTo>
                    <a:pt x="111887" y="382181"/>
                  </a:lnTo>
                  <a:lnTo>
                    <a:pt x="111887" y="380911"/>
                  </a:lnTo>
                  <a:lnTo>
                    <a:pt x="111506" y="380911"/>
                  </a:lnTo>
                  <a:lnTo>
                    <a:pt x="111036" y="376224"/>
                  </a:lnTo>
                  <a:lnTo>
                    <a:pt x="110998" y="375856"/>
                  </a:lnTo>
                  <a:lnTo>
                    <a:pt x="109982" y="375856"/>
                  </a:lnTo>
                  <a:lnTo>
                    <a:pt x="109893" y="373291"/>
                  </a:lnTo>
                  <a:lnTo>
                    <a:pt x="109855" y="372021"/>
                  </a:lnTo>
                  <a:lnTo>
                    <a:pt x="109601" y="369481"/>
                  </a:lnTo>
                  <a:lnTo>
                    <a:pt x="109474" y="344081"/>
                  </a:lnTo>
                  <a:lnTo>
                    <a:pt x="107061" y="344081"/>
                  </a:lnTo>
                  <a:lnTo>
                    <a:pt x="107048" y="346621"/>
                  </a:lnTo>
                  <a:lnTo>
                    <a:pt x="107010" y="376224"/>
                  </a:lnTo>
                  <a:lnTo>
                    <a:pt x="106553" y="379641"/>
                  </a:lnTo>
                  <a:lnTo>
                    <a:pt x="102870" y="379641"/>
                  </a:lnTo>
                  <a:lnTo>
                    <a:pt x="102616" y="378371"/>
                  </a:lnTo>
                  <a:lnTo>
                    <a:pt x="101993" y="374662"/>
                  </a:lnTo>
                  <a:lnTo>
                    <a:pt x="102108" y="365671"/>
                  </a:lnTo>
                  <a:lnTo>
                    <a:pt x="102222" y="354241"/>
                  </a:lnTo>
                  <a:lnTo>
                    <a:pt x="102235" y="352971"/>
                  </a:lnTo>
                  <a:lnTo>
                    <a:pt x="104267" y="346621"/>
                  </a:lnTo>
                  <a:lnTo>
                    <a:pt x="106807" y="346621"/>
                  </a:lnTo>
                  <a:lnTo>
                    <a:pt x="106540" y="349161"/>
                  </a:lnTo>
                  <a:lnTo>
                    <a:pt x="106426" y="350431"/>
                  </a:lnTo>
                  <a:lnTo>
                    <a:pt x="106299" y="352971"/>
                  </a:lnTo>
                  <a:lnTo>
                    <a:pt x="105410" y="356781"/>
                  </a:lnTo>
                  <a:lnTo>
                    <a:pt x="105816" y="361861"/>
                  </a:lnTo>
                  <a:lnTo>
                    <a:pt x="105918" y="363131"/>
                  </a:lnTo>
                  <a:lnTo>
                    <a:pt x="106045" y="365671"/>
                  </a:lnTo>
                  <a:lnTo>
                    <a:pt x="106121" y="366941"/>
                  </a:lnTo>
                  <a:lnTo>
                    <a:pt x="106210" y="368211"/>
                  </a:lnTo>
                  <a:lnTo>
                    <a:pt x="106299" y="369481"/>
                  </a:lnTo>
                  <a:lnTo>
                    <a:pt x="106426" y="373291"/>
                  </a:lnTo>
                  <a:lnTo>
                    <a:pt x="106934" y="375856"/>
                  </a:lnTo>
                  <a:lnTo>
                    <a:pt x="107048" y="346621"/>
                  </a:lnTo>
                  <a:lnTo>
                    <a:pt x="107048" y="344081"/>
                  </a:lnTo>
                  <a:lnTo>
                    <a:pt x="99314" y="344081"/>
                  </a:lnTo>
                  <a:lnTo>
                    <a:pt x="99314" y="349161"/>
                  </a:lnTo>
                  <a:lnTo>
                    <a:pt x="99314" y="369481"/>
                  </a:lnTo>
                  <a:lnTo>
                    <a:pt x="98285" y="375856"/>
                  </a:lnTo>
                  <a:lnTo>
                    <a:pt x="98171" y="378371"/>
                  </a:lnTo>
                  <a:lnTo>
                    <a:pt x="97917" y="378371"/>
                  </a:lnTo>
                  <a:lnTo>
                    <a:pt x="97917" y="379641"/>
                  </a:lnTo>
                  <a:lnTo>
                    <a:pt x="96520" y="379641"/>
                  </a:lnTo>
                  <a:lnTo>
                    <a:pt x="93726" y="378371"/>
                  </a:lnTo>
                  <a:lnTo>
                    <a:pt x="94043" y="376224"/>
                  </a:lnTo>
                  <a:lnTo>
                    <a:pt x="94094" y="375856"/>
                  </a:lnTo>
                  <a:lnTo>
                    <a:pt x="93332" y="375856"/>
                  </a:lnTo>
                  <a:lnTo>
                    <a:pt x="93446" y="366941"/>
                  </a:lnTo>
                  <a:lnTo>
                    <a:pt x="93548" y="363131"/>
                  </a:lnTo>
                  <a:lnTo>
                    <a:pt x="93599" y="361861"/>
                  </a:lnTo>
                  <a:lnTo>
                    <a:pt x="94107" y="356781"/>
                  </a:lnTo>
                  <a:lnTo>
                    <a:pt x="94234" y="355511"/>
                  </a:lnTo>
                  <a:lnTo>
                    <a:pt x="94284" y="352971"/>
                  </a:lnTo>
                  <a:lnTo>
                    <a:pt x="94399" y="349161"/>
                  </a:lnTo>
                  <a:lnTo>
                    <a:pt x="94488" y="346621"/>
                  </a:lnTo>
                  <a:lnTo>
                    <a:pt x="98171" y="346621"/>
                  </a:lnTo>
                  <a:lnTo>
                    <a:pt x="98679" y="347891"/>
                  </a:lnTo>
                  <a:lnTo>
                    <a:pt x="99314" y="349161"/>
                  </a:lnTo>
                  <a:lnTo>
                    <a:pt x="99314" y="344081"/>
                  </a:lnTo>
                  <a:lnTo>
                    <a:pt x="91059" y="344081"/>
                  </a:lnTo>
                  <a:lnTo>
                    <a:pt x="91059" y="346621"/>
                  </a:lnTo>
                  <a:lnTo>
                    <a:pt x="90551" y="350431"/>
                  </a:lnTo>
                  <a:lnTo>
                    <a:pt x="90424" y="354241"/>
                  </a:lnTo>
                  <a:lnTo>
                    <a:pt x="90297" y="356781"/>
                  </a:lnTo>
                  <a:lnTo>
                    <a:pt x="89662" y="361861"/>
                  </a:lnTo>
                  <a:lnTo>
                    <a:pt x="89281" y="365671"/>
                  </a:lnTo>
                  <a:lnTo>
                    <a:pt x="87376" y="375856"/>
                  </a:lnTo>
                  <a:lnTo>
                    <a:pt x="87503" y="378371"/>
                  </a:lnTo>
                  <a:lnTo>
                    <a:pt x="84963" y="378371"/>
                  </a:lnTo>
                  <a:lnTo>
                    <a:pt x="85280" y="376224"/>
                  </a:lnTo>
                  <a:lnTo>
                    <a:pt x="85331" y="375856"/>
                  </a:lnTo>
                  <a:lnTo>
                    <a:pt x="84874" y="374662"/>
                  </a:lnTo>
                  <a:lnTo>
                    <a:pt x="84963" y="369481"/>
                  </a:lnTo>
                  <a:lnTo>
                    <a:pt x="85217" y="369481"/>
                  </a:lnTo>
                  <a:lnTo>
                    <a:pt x="85852" y="363131"/>
                  </a:lnTo>
                  <a:lnTo>
                    <a:pt x="85979" y="361861"/>
                  </a:lnTo>
                  <a:lnTo>
                    <a:pt x="87249" y="354241"/>
                  </a:lnTo>
                  <a:lnTo>
                    <a:pt x="87058" y="350431"/>
                  </a:lnTo>
                  <a:lnTo>
                    <a:pt x="86931" y="347891"/>
                  </a:lnTo>
                  <a:lnTo>
                    <a:pt x="86868" y="346621"/>
                  </a:lnTo>
                  <a:lnTo>
                    <a:pt x="91059" y="346621"/>
                  </a:lnTo>
                  <a:lnTo>
                    <a:pt x="91059" y="344081"/>
                  </a:lnTo>
                  <a:lnTo>
                    <a:pt x="83312" y="344081"/>
                  </a:lnTo>
                  <a:lnTo>
                    <a:pt x="83439" y="342811"/>
                  </a:lnTo>
                  <a:lnTo>
                    <a:pt x="83820" y="342811"/>
                  </a:lnTo>
                  <a:lnTo>
                    <a:pt x="84201" y="341541"/>
                  </a:lnTo>
                  <a:lnTo>
                    <a:pt x="85090" y="340271"/>
                  </a:lnTo>
                  <a:lnTo>
                    <a:pt x="90297" y="340271"/>
                  </a:lnTo>
                  <a:lnTo>
                    <a:pt x="95123" y="341541"/>
                  </a:lnTo>
                  <a:lnTo>
                    <a:pt x="99949" y="340271"/>
                  </a:lnTo>
                  <a:lnTo>
                    <a:pt x="104775" y="341541"/>
                  </a:lnTo>
                  <a:lnTo>
                    <a:pt x="109093" y="341541"/>
                  </a:lnTo>
                  <a:lnTo>
                    <a:pt x="109220" y="342811"/>
                  </a:lnTo>
                  <a:lnTo>
                    <a:pt x="109474" y="344081"/>
                  </a:lnTo>
                  <a:lnTo>
                    <a:pt x="109982" y="344081"/>
                  </a:lnTo>
                  <a:lnTo>
                    <a:pt x="110490" y="346621"/>
                  </a:lnTo>
                  <a:lnTo>
                    <a:pt x="110998" y="344081"/>
                  </a:lnTo>
                  <a:lnTo>
                    <a:pt x="112141" y="344081"/>
                  </a:lnTo>
                  <a:lnTo>
                    <a:pt x="111506" y="341541"/>
                  </a:lnTo>
                  <a:lnTo>
                    <a:pt x="110998" y="340271"/>
                  </a:lnTo>
                  <a:lnTo>
                    <a:pt x="110617" y="337731"/>
                  </a:lnTo>
                  <a:lnTo>
                    <a:pt x="109474" y="337731"/>
                  </a:lnTo>
                  <a:lnTo>
                    <a:pt x="107442" y="337731"/>
                  </a:lnTo>
                  <a:lnTo>
                    <a:pt x="107569" y="330111"/>
                  </a:lnTo>
                  <a:lnTo>
                    <a:pt x="108839" y="293281"/>
                  </a:lnTo>
                  <a:lnTo>
                    <a:pt x="109982" y="280581"/>
                  </a:lnTo>
                  <a:lnTo>
                    <a:pt x="110236" y="276771"/>
                  </a:lnTo>
                  <a:lnTo>
                    <a:pt x="110363" y="270421"/>
                  </a:lnTo>
                  <a:lnTo>
                    <a:pt x="111023" y="261531"/>
                  </a:lnTo>
                  <a:lnTo>
                    <a:pt x="111125" y="260261"/>
                  </a:lnTo>
                  <a:lnTo>
                    <a:pt x="111252" y="257721"/>
                  </a:lnTo>
                  <a:lnTo>
                    <a:pt x="111633" y="253911"/>
                  </a:lnTo>
                  <a:lnTo>
                    <a:pt x="111760" y="252641"/>
                  </a:lnTo>
                  <a:lnTo>
                    <a:pt x="111887" y="251371"/>
                  </a:lnTo>
                  <a:lnTo>
                    <a:pt x="112014" y="246291"/>
                  </a:lnTo>
                  <a:lnTo>
                    <a:pt x="112522" y="241211"/>
                  </a:lnTo>
                  <a:lnTo>
                    <a:pt x="112776" y="236131"/>
                  </a:lnTo>
                  <a:lnTo>
                    <a:pt x="112814" y="232321"/>
                  </a:lnTo>
                  <a:lnTo>
                    <a:pt x="112649" y="229781"/>
                  </a:lnTo>
                  <a:lnTo>
                    <a:pt x="112903" y="228511"/>
                  </a:lnTo>
                  <a:lnTo>
                    <a:pt x="112649" y="227241"/>
                  </a:lnTo>
                  <a:lnTo>
                    <a:pt x="112903" y="223431"/>
                  </a:lnTo>
                  <a:lnTo>
                    <a:pt x="113030" y="222161"/>
                  </a:lnTo>
                  <a:lnTo>
                    <a:pt x="115570" y="217081"/>
                  </a:lnTo>
                  <a:lnTo>
                    <a:pt x="116205" y="214541"/>
                  </a:lnTo>
                  <a:lnTo>
                    <a:pt x="124460" y="214541"/>
                  </a:lnTo>
                  <a:lnTo>
                    <a:pt x="124587" y="213271"/>
                  </a:lnTo>
                  <a:lnTo>
                    <a:pt x="126746" y="213271"/>
                  </a:lnTo>
                  <a:lnTo>
                    <a:pt x="127254" y="210731"/>
                  </a:lnTo>
                  <a:lnTo>
                    <a:pt x="128397" y="210731"/>
                  </a:lnTo>
                  <a:lnTo>
                    <a:pt x="127889" y="208191"/>
                  </a:lnTo>
                  <a:lnTo>
                    <a:pt x="127508" y="206921"/>
                  </a:lnTo>
                  <a:lnTo>
                    <a:pt x="127381" y="204381"/>
                  </a:lnTo>
                  <a:lnTo>
                    <a:pt x="127254" y="200571"/>
                  </a:lnTo>
                  <a:lnTo>
                    <a:pt x="127762" y="200571"/>
                  </a:lnTo>
                  <a:lnTo>
                    <a:pt x="127889" y="198031"/>
                  </a:lnTo>
                  <a:lnTo>
                    <a:pt x="129032" y="198031"/>
                  </a:lnTo>
                  <a:lnTo>
                    <a:pt x="129540" y="196761"/>
                  </a:lnTo>
                  <a:lnTo>
                    <a:pt x="129921" y="195491"/>
                  </a:lnTo>
                  <a:lnTo>
                    <a:pt x="130556" y="194221"/>
                  </a:lnTo>
                  <a:lnTo>
                    <a:pt x="131445" y="191681"/>
                  </a:lnTo>
                  <a:lnTo>
                    <a:pt x="133350" y="185331"/>
                  </a:lnTo>
                  <a:lnTo>
                    <a:pt x="135051" y="181686"/>
                  </a:lnTo>
                  <a:lnTo>
                    <a:pt x="137033" y="177711"/>
                  </a:lnTo>
                  <a:lnTo>
                    <a:pt x="139827" y="172631"/>
                  </a:lnTo>
                  <a:lnTo>
                    <a:pt x="143129" y="170091"/>
                  </a:lnTo>
                  <a:lnTo>
                    <a:pt x="146177" y="166281"/>
                  </a:lnTo>
                  <a:lnTo>
                    <a:pt x="146558" y="165011"/>
                  </a:lnTo>
                  <a:lnTo>
                    <a:pt x="147193" y="165011"/>
                  </a:lnTo>
                  <a:lnTo>
                    <a:pt x="150241" y="159931"/>
                  </a:lnTo>
                  <a:lnTo>
                    <a:pt x="152781" y="157391"/>
                  </a:lnTo>
                  <a:lnTo>
                    <a:pt x="155194" y="153581"/>
                  </a:lnTo>
                  <a:lnTo>
                    <a:pt x="155829" y="153581"/>
                  </a:lnTo>
                  <a:lnTo>
                    <a:pt x="157099" y="152311"/>
                  </a:lnTo>
                  <a:lnTo>
                    <a:pt x="158496" y="149771"/>
                  </a:lnTo>
                  <a:lnTo>
                    <a:pt x="159639" y="147231"/>
                  </a:lnTo>
                  <a:lnTo>
                    <a:pt x="162052" y="144691"/>
                  </a:lnTo>
                  <a:lnTo>
                    <a:pt x="169672" y="105321"/>
                  </a:lnTo>
                  <a:lnTo>
                    <a:pt x="169748" y="104051"/>
                  </a:lnTo>
                  <a:lnTo>
                    <a:pt x="169837" y="102781"/>
                  </a:lnTo>
                  <a:lnTo>
                    <a:pt x="169926" y="101511"/>
                  </a:lnTo>
                  <a:lnTo>
                    <a:pt x="170053" y="100241"/>
                  </a:lnTo>
                  <a:lnTo>
                    <a:pt x="170053" y="98971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6" name="object 29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830832" y="954062"/>
              <a:ext cx="111324" cy="260057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857248" y="574243"/>
              <a:ext cx="111664" cy="186486"/>
            </a:xfrm>
            <a:prstGeom prst="rect">
              <a:avLst/>
            </a:prstGeom>
          </p:spPr>
        </p:pic>
      </p:grpSp>
      <p:grpSp>
        <p:nvGrpSpPr>
          <p:cNvPr id="298" name="object 298"/>
          <p:cNvGrpSpPr/>
          <p:nvPr/>
        </p:nvGrpSpPr>
        <p:grpSpPr>
          <a:xfrm>
            <a:off x="711441" y="3523208"/>
            <a:ext cx="748030" cy="751840"/>
            <a:chOff x="711441" y="3523208"/>
            <a:chExt cx="748030" cy="751840"/>
          </a:xfrm>
        </p:grpSpPr>
        <p:sp>
          <p:nvSpPr>
            <p:cNvPr id="299" name="object 299"/>
            <p:cNvSpPr/>
            <p:nvPr/>
          </p:nvSpPr>
          <p:spPr>
            <a:xfrm>
              <a:off x="827366" y="3636517"/>
              <a:ext cx="551180" cy="539115"/>
            </a:xfrm>
            <a:custGeom>
              <a:avLst/>
              <a:gdLst/>
              <a:ahLst/>
              <a:cxnLst/>
              <a:rect l="l" t="t" r="r" b="b"/>
              <a:pathLst>
                <a:path w="551180" h="539114">
                  <a:moveTo>
                    <a:pt x="550837" y="231521"/>
                  </a:moveTo>
                  <a:lnTo>
                    <a:pt x="506514" y="229489"/>
                  </a:lnTo>
                  <a:lnTo>
                    <a:pt x="505117" y="224028"/>
                  </a:lnTo>
                  <a:lnTo>
                    <a:pt x="500418" y="211836"/>
                  </a:lnTo>
                  <a:lnTo>
                    <a:pt x="481114" y="173355"/>
                  </a:lnTo>
                  <a:lnTo>
                    <a:pt x="476415" y="166624"/>
                  </a:lnTo>
                  <a:lnTo>
                    <a:pt x="476796" y="157734"/>
                  </a:lnTo>
                  <a:lnTo>
                    <a:pt x="478574" y="144145"/>
                  </a:lnTo>
                  <a:lnTo>
                    <a:pt x="472351" y="141986"/>
                  </a:lnTo>
                  <a:lnTo>
                    <a:pt x="465747" y="141224"/>
                  </a:lnTo>
                  <a:lnTo>
                    <a:pt x="460921" y="137922"/>
                  </a:lnTo>
                  <a:lnTo>
                    <a:pt x="449999" y="124968"/>
                  </a:lnTo>
                  <a:lnTo>
                    <a:pt x="435711" y="113030"/>
                  </a:lnTo>
                  <a:lnTo>
                    <a:pt x="419315" y="96393"/>
                  </a:lnTo>
                  <a:lnTo>
                    <a:pt x="420712" y="83820"/>
                  </a:lnTo>
                  <a:lnTo>
                    <a:pt x="422402" y="68834"/>
                  </a:lnTo>
                  <a:lnTo>
                    <a:pt x="397586" y="83820"/>
                  </a:lnTo>
                  <a:lnTo>
                    <a:pt x="388937" y="79629"/>
                  </a:lnTo>
                  <a:lnTo>
                    <a:pt x="352298" y="61595"/>
                  </a:lnTo>
                  <a:lnTo>
                    <a:pt x="350215" y="54991"/>
                  </a:lnTo>
                  <a:lnTo>
                    <a:pt x="349732" y="54356"/>
                  </a:lnTo>
                  <a:lnTo>
                    <a:pt x="346036" y="49657"/>
                  </a:lnTo>
                  <a:lnTo>
                    <a:pt x="332435" y="54356"/>
                  </a:lnTo>
                  <a:lnTo>
                    <a:pt x="307632" y="50800"/>
                  </a:lnTo>
                  <a:lnTo>
                    <a:pt x="300355" y="50292"/>
                  </a:lnTo>
                  <a:lnTo>
                    <a:pt x="277482" y="48641"/>
                  </a:lnTo>
                  <a:lnTo>
                    <a:pt x="249402" y="50292"/>
                  </a:lnTo>
                  <a:lnTo>
                    <a:pt x="225729" y="0"/>
                  </a:lnTo>
                  <a:lnTo>
                    <a:pt x="219417" y="59690"/>
                  </a:lnTo>
                  <a:lnTo>
                    <a:pt x="209867" y="60833"/>
                  </a:lnTo>
                  <a:lnTo>
                    <a:pt x="188887" y="68834"/>
                  </a:lnTo>
                  <a:lnTo>
                    <a:pt x="169087" y="77978"/>
                  </a:lnTo>
                  <a:lnTo>
                    <a:pt x="163245" y="79629"/>
                  </a:lnTo>
                  <a:lnTo>
                    <a:pt x="157530" y="78867"/>
                  </a:lnTo>
                  <a:lnTo>
                    <a:pt x="149275" y="76073"/>
                  </a:lnTo>
                  <a:lnTo>
                    <a:pt x="144018" y="94488"/>
                  </a:lnTo>
                  <a:lnTo>
                    <a:pt x="132067" y="105283"/>
                  </a:lnTo>
                  <a:lnTo>
                    <a:pt x="123672" y="109982"/>
                  </a:lnTo>
                  <a:lnTo>
                    <a:pt x="118249" y="114935"/>
                  </a:lnTo>
                  <a:lnTo>
                    <a:pt x="109943" y="124968"/>
                  </a:lnTo>
                  <a:lnTo>
                    <a:pt x="82613" y="123317"/>
                  </a:lnTo>
                  <a:lnTo>
                    <a:pt x="89916" y="145923"/>
                  </a:lnTo>
                  <a:lnTo>
                    <a:pt x="79654" y="160274"/>
                  </a:lnTo>
                  <a:lnTo>
                    <a:pt x="74002" y="166878"/>
                  </a:lnTo>
                  <a:lnTo>
                    <a:pt x="72199" y="170307"/>
                  </a:lnTo>
                  <a:lnTo>
                    <a:pt x="69748" y="177038"/>
                  </a:lnTo>
                  <a:lnTo>
                    <a:pt x="65659" y="189357"/>
                  </a:lnTo>
                  <a:lnTo>
                    <a:pt x="50482" y="197231"/>
                  </a:lnTo>
                  <a:lnTo>
                    <a:pt x="55829" y="213487"/>
                  </a:lnTo>
                  <a:lnTo>
                    <a:pt x="52158" y="234442"/>
                  </a:lnTo>
                  <a:lnTo>
                    <a:pt x="46583" y="263779"/>
                  </a:lnTo>
                  <a:lnTo>
                    <a:pt x="48983" y="291846"/>
                  </a:lnTo>
                  <a:lnTo>
                    <a:pt x="49517" y="294894"/>
                  </a:lnTo>
                  <a:lnTo>
                    <a:pt x="127" y="319151"/>
                  </a:lnTo>
                  <a:lnTo>
                    <a:pt x="0" y="322199"/>
                  </a:lnTo>
                  <a:lnTo>
                    <a:pt x="53619" y="327914"/>
                  </a:lnTo>
                  <a:lnTo>
                    <a:pt x="54483" y="332105"/>
                  </a:lnTo>
                  <a:lnTo>
                    <a:pt x="57251" y="343027"/>
                  </a:lnTo>
                  <a:lnTo>
                    <a:pt x="62166" y="357632"/>
                  </a:lnTo>
                  <a:lnTo>
                    <a:pt x="69481" y="373126"/>
                  </a:lnTo>
                  <a:lnTo>
                    <a:pt x="75476" y="385191"/>
                  </a:lnTo>
                  <a:lnTo>
                    <a:pt x="77457" y="392557"/>
                  </a:lnTo>
                  <a:lnTo>
                    <a:pt x="77228" y="397383"/>
                  </a:lnTo>
                  <a:lnTo>
                    <a:pt x="76568" y="401574"/>
                  </a:lnTo>
                  <a:lnTo>
                    <a:pt x="76161" y="407797"/>
                  </a:lnTo>
                  <a:lnTo>
                    <a:pt x="79400" y="408305"/>
                  </a:lnTo>
                  <a:lnTo>
                    <a:pt x="95872" y="413766"/>
                  </a:lnTo>
                  <a:lnTo>
                    <a:pt x="105752" y="425831"/>
                  </a:lnTo>
                  <a:lnTo>
                    <a:pt x="115493" y="436118"/>
                  </a:lnTo>
                  <a:lnTo>
                    <a:pt x="128536" y="446024"/>
                  </a:lnTo>
                  <a:lnTo>
                    <a:pt x="122250" y="469900"/>
                  </a:lnTo>
                  <a:lnTo>
                    <a:pt x="148564" y="462153"/>
                  </a:lnTo>
                  <a:lnTo>
                    <a:pt x="169595" y="473329"/>
                  </a:lnTo>
                  <a:lnTo>
                    <a:pt x="181775" y="478409"/>
                  </a:lnTo>
                  <a:lnTo>
                    <a:pt x="198361" y="490601"/>
                  </a:lnTo>
                  <a:lnTo>
                    <a:pt x="200571" y="498348"/>
                  </a:lnTo>
                  <a:lnTo>
                    <a:pt x="211442" y="495808"/>
                  </a:lnTo>
                  <a:lnTo>
                    <a:pt x="221310" y="494792"/>
                  </a:lnTo>
                  <a:lnTo>
                    <a:pt x="240284" y="498983"/>
                  </a:lnTo>
                  <a:lnTo>
                    <a:pt x="252323" y="501396"/>
                  </a:lnTo>
                  <a:lnTo>
                    <a:pt x="254012" y="501396"/>
                  </a:lnTo>
                  <a:lnTo>
                    <a:pt x="262458" y="501650"/>
                  </a:lnTo>
                  <a:lnTo>
                    <a:pt x="268998" y="501650"/>
                  </a:lnTo>
                  <a:lnTo>
                    <a:pt x="277876" y="501396"/>
                  </a:lnTo>
                  <a:lnTo>
                    <a:pt x="278130" y="501396"/>
                  </a:lnTo>
                  <a:lnTo>
                    <a:pt x="290830" y="500380"/>
                  </a:lnTo>
                  <a:lnTo>
                    <a:pt x="295871" y="496824"/>
                  </a:lnTo>
                  <a:lnTo>
                    <a:pt x="317639" y="538734"/>
                  </a:lnTo>
                  <a:lnTo>
                    <a:pt x="322211" y="498983"/>
                  </a:lnTo>
                  <a:lnTo>
                    <a:pt x="321894" y="498983"/>
                  </a:lnTo>
                  <a:lnTo>
                    <a:pt x="329069" y="497332"/>
                  </a:lnTo>
                  <a:lnTo>
                    <a:pt x="330568" y="496824"/>
                  </a:lnTo>
                  <a:lnTo>
                    <a:pt x="336994" y="494792"/>
                  </a:lnTo>
                  <a:lnTo>
                    <a:pt x="346329" y="491744"/>
                  </a:lnTo>
                  <a:lnTo>
                    <a:pt x="363004" y="485267"/>
                  </a:lnTo>
                  <a:lnTo>
                    <a:pt x="380225" y="480568"/>
                  </a:lnTo>
                  <a:lnTo>
                    <a:pt x="393661" y="485521"/>
                  </a:lnTo>
                  <a:lnTo>
                    <a:pt x="396163" y="484251"/>
                  </a:lnTo>
                  <a:lnTo>
                    <a:pt x="396608" y="480568"/>
                  </a:lnTo>
                  <a:lnTo>
                    <a:pt x="398208" y="467233"/>
                  </a:lnTo>
                  <a:lnTo>
                    <a:pt x="403758" y="462153"/>
                  </a:lnTo>
                  <a:lnTo>
                    <a:pt x="418934" y="449072"/>
                  </a:lnTo>
                  <a:lnTo>
                    <a:pt x="437299" y="431800"/>
                  </a:lnTo>
                  <a:lnTo>
                    <a:pt x="442188" y="423799"/>
                  </a:lnTo>
                  <a:lnTo>
                    <a:pt x="459524" y="424561"/>
                  </a:lnTo>
                  <a:lnTo>
                    <a:pt x="459270" y="423799"/>
                  </a:lnTo>
                  <a:lnTo>
                    <a:pt x="455587" y="408559"/>
                  </a:lnTo>
                  <a:lnTo>
                    <a:pt x="486448" y="371475"/>
                  </a:lnTo>
                  <a:lnTo>
                    <a:pt x="499656" y="344678"/>
                  </a:lnTo>
                  <a:lnTo>
                    <a:pt x="510705" y="339598"/>
                  </a:lnTo>
                  <a:lnTo>
                    <a:pt x="502831" y="327533"/>
                  </a:lnTo>
                  <a:lnTo>
                    <a:pt x="501815" y="315087"/>
                  </a:lnTo>
                  <a:lnTo>
                    <a:pt x="505625" y="302514"/>
                  </a:lnTo>
                  <a:lnTo>
                    <a:pt x="508292" y="263779"/>
                  </a:lnTo>
                  <a:lnTo>
                    <a:pt x="508419" y="257175"/>
                  </a:lnTo>
                  <a:lnTo>
                    <a:pt x="507657" y="253238"/>
                  </a:lnTo>
                  <a:lnTo>
                    <a:pt x="506006" y="249682"/>
                  </a:lnTo>
                  <a:lnTo>
                    <a:pt x="550837" y="231521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0" name="object 30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51166" y="3782226"/>
              <a:ext cx="65868" cy="72858"/>
            </a:xfrm>
            <a:prstGeom prst="rect">
              <a:avLst/>
            </a:prstGeom>
          </p:spPr>
        </p:pic>
        <p:sp>
          <p:nvSpPr>
            <p:cNvPr id="301" name="object 301"/>
            <p:cNvSpPr/>
            <p:nvPr/>
          </p:nvSpPr>
          <p:spPr>
            <a:xfrm>
              <a:off x="1062824" y="3866895"/>
              <a:ext cx="72390" cy="85090"/>
            </a:xfrm>
            <a:custGeom>
              <a:avLst/>
              <a:gdLst/>
              <a:ahLst/>
              <a:cxnLst/>
              <a:rect l="l" t="t" r="r" b="b"/>
              <a:pathLst>
                <a:path w="72390" h="85089">
                  <a:moveTo>
                    <a:pt x="12992" y="9906"/>
                  </a:moveTo>
                  <a:lnTo>
                    <a:pt x="12052" y="8509"/>
                  </a:lnTo>
                  <a:lnTo>
                    <a:pt x="10909" y="8763"/>
                  </a:lnTo>
                  <a:lnTo>
                    <a:pt x="9017" y="9652"/>
                  </a:lnTo>
                  <a:lnTo>
                    <a:pt x="7162" y="10795"/>
                  </a:lnTo>
                  <a:lnTo>
                    <a:pt x="3683" y="13462"/>
                  </a:lnTo>
                  <a:lnTo>
                    <a:pt x="2959" y="15748"/>
                  </a:lnTo>
                  <a:lnTo>
                    <a:pt x="1333" y="19939"/>
                  </a:lnTo>
                  <a:lnTo>
                    <a:pt x="0" y="22098"/>
                  </a:lnTo>
                  <a:lnTo>
                    <a:pt x="342" y="24511"/>
                  </a:lnTo>
                  <a:lnTo>
                    <a:pt x="838" y="25654"/>
                  </a:lnTo>
                  <a:lnTo>
                    <a:pt x="2235" y="25273"/>
                  </a:lnTo>
                  <a:lnTo>
                    <a:pt x="2590" y="24130"/>
                  </a:lnTo>
                  <a:lnTo>
                    <a:pt x="4800" y="21590"/>
                  </a:lnTo>
                  <a:lnTo>
                    <a:pt x="6057" y="18288"/>
                  </a:lnTo>
                  <a:lnTo>
                    <a:pt x="7772" y="15494"/>
                  </a:lnTo>
                  <a:lnTo>
                    <a:pt x="10972" y="12573"/>
                  </a:lnTo>
                  <a:lnTo>
                    <a:pt x="12992" y="9906"/>
                  </a:lnTo>
                  <a:close/>
                </a:path>
                <a:path w="72390" h="85089">
                  <a:moveTo>
                    <a:pt x="29781" y="1778"/>
                  </a:moveTo>
                  <a:lnTo>
                    <a:pt x="29679" y="381"/>
                  </a:lnTo>
                  <a:lnTo>
                    <a:pt x="27724" y="254"/>
                  </a:lnTo>
                  <a:lnTo>
                    <a:pt x="25654" y="0"/>
                  </a:lnTo>
                  <a:lnTo>
                    <a:pt x="23533" y="0"/>
                  </a:lnTo>
                  <a:lnTo>
                    <a:pt x="19888" y="1778"/>
                  </a:lnTo>
                  <a:lnTo>
                    <a:pt x="12255" y="5969"/>
                  </a:lnTo>
                  <a:lnTo>
                    <a:pt x="15443" y="8128"/>
                  </a:lnTo>
                  <a:lnTo>
                    <a:pt x="16459" y="8636"/>
                  </a:lnTo>
                  <a:lnTo>
                    <a:pt x="17437" y="7747"/>
                  </a:lnTo>
                  <a:lnTo>
                    <a:pt x="18275" y="7239"/>
                  </a:lnTo>
                  <a:lnTo>
                    <a:pt x="29083" y="2413"/>
                  </a:lnTo>
                  <a:lnTo>
                    <a:pt x="29489" y="2159"/>
                  </a:lnTo>
                  <a:lnTo>
                    <a:pt x="29781" y="1778"/>
                  </a:lnTo>
                  <a:close/>
                </a:path>
                <a:path w="72390" h="85089">
                  <a:moveTo>
                    <a:pt x="42113" y="3556"/>
                  </a:moveTo>
                  <a:lnTo>
                    <a:pt x="41960" y="3048"/>
                  </a:lnTo>
                  <a:lnTo>
                    <a:pt x="41643" y="2413"/>
                  </a:lnTo>
                  <a:lnTo>
                    <a:pt x="40906" y="2159"/>
                  </a:lnTo>
                  <a:lnTo>
                    <a:pt x="40335" y="1778"/>
                  </a:lnTo>
                  <a:lnTo>
                    <a:pt x="39966" y="1016"/>
                  </a:lnTo>
                  <a:lnTo>
                    <a:pt x="38862" y="1016"/>
                  </a:lnTo>
                  <a:lnTo>
                    <a:pt x="38100" y="762"/>
                  </a:lnTo>
                  <a:lnTo>
                    <a:pt x="36868" y="381"/>
                  </a:lnTo>
                  <a:lnTo>
                    <a:pt x="35572" y="127"/>
                  </a:lnTo>
                  <a:lnTo>
                    <a:pt x="34277" y="254"/>
                  </a:lnTo>
                  <a:lnTo>
                    <a:pt x="33896" y="254"/>
                  </a:lnTo>
                  <a:lnTo>
                    <a:pt x="33591" y="381"/>
                  </a:lnTo>
                  <a:lnTo>
                    <a:pt x="33362" y="635"/>
                  </a:lnTo>
                  <a:lnTo>
                    <a:pt x="32905" y="635"/>
                  </a:lnTo>
                  <a:lnTo>
                    <a:pt x="32461" y="1143"/>
                  </a:lnTo>
                  <a:lnTo>
                    <a:pt x="32842" y="1905"/>
                  </a:lnTo>
                  <a:lnTo>
                    <a:pt x="33032" y="2032"/>
                  </a:lnTo>
                  <a:lnTo>
                    <a:pt x="33235" y="2032"/>
                  </a:lnTo>
                  <a:lnTo>
                    <a:pt x="33451" y="2286"/>
                  </a:lnTo>
                  <a:lnTo>
                    <a:pt x="33616" y="2413"/>
                  </a:lnTo>
                  <a:lnTo>
                    <a:pt x="36106" y="2921"/>
                  </a:lnTo>
                  <a:lnTo>
                    <a:pt x="38785" y="3175"/>
                  </a:lnTo>
                  <a:lnTo>
                    <a:pt x="41275" y="3937"/>
                  </a:lnTo>
                  <a:lnTo>
                    <a:pt x="41732" y="3937"/>
                  </a:lnTo>
                  <a:lnTo>
                    <a:pt x="42113" y="3556"/>
                  </a:lnTo>
                  <a:close/>
                </a:path>
                <a:path w="72390" h="85089">
                  <a:moveTo>
                    <a:pt x="44907" y="80772"/>
                  </a:moveTo>
                  <a:lnTo>
                    <a:pt x="43357" y="79502"/>
                  </a:lnTo>
                  <a:lnTo>
                    <a:pt x="42354" y="79883"/>
                  </a:lnTo>
                  <a:lnTo>
                    <a:pt x="41490" y="80137"/>
                  </a:lnTo>
                  <a:lnTo>
                    <a:pt x="38417" y="80518"/>
                  </a:lnTo>
                  <a:lnTo>
                    <a:pt x="35407" y="81407"/>
                  </a:lnTo>
                  <a:lnTo>
                    <a:pt x="30073" y="82169"/>
                  </a:lnTo>
                  <a:lnTo>
                    <a:pt x="24295" y="80264"/>
                  </a:lnTo>
                  <a:lnTo>
                    <a:pt x="22872" y="78994"/>
                  </a:lnTo>
                  <a:lnTo>
                    <a:pt x="20586" y="78105"/>
                  </a:lnTo>
                  <a:lnTo>
                    <a:pt x="19786" y="77724"/>
                  </a:lnTo>
                  <a:lnTo>
                    <a:pt x="19088" y="78105"/>
                  </a:lnTo>
                  <a:lnTo>
                    <a:pt x="17589" y="79502"/>
                  </a:lnTo>
                  <a:lnTo>
                    <a:pt x="20104" y="80645"/>
                  </a:lnTo>
                  <a:lnTo>
                    <a:pt x="24828" y="83693"/>
                  </a:lnTo>
                  <a:lnTo>
                    <a:pt x="29540" y="84836"/>
                  </a:lnTo>
                  <a:lnTo>
                    <a:pt x="33947" y="84709"/>
                  </a:lnTo>
                  <a:lnTo>
                    <a:pt x="36588" y="84328"/>
                  </a:lnTo>
                  <a:lnTo>
                    <a:pt x="39077" y="83185"/>
                  </a:lnTo>
                  <a:lnTo>
                    <a:pt x="42354" y="82677"/>
                  </a:lnTo>
                  <a:lnTo>
                    <a:pt x="44589" y="82042"/>
                  </a:lnTo>
                  <a:lnTo>
                    <a:pt x="44907" y="80772"/>
                  </a:lnTo>
                  <a:close/>
                </a:path>
                <a:path w="72390" h="85089">
                  <a:moveTo>
                    <a:pt x="52616" y="41910"/>
                  </a:moveTo>
                  <a:lnTo>
                    <a:pt x="48577" y="37211"/>
                  </a:lnTo>
                  <a:lnTo>
                    <a:pt x="48450" y="37211"/>
                  </a:lnTo>
                  <a:lnTo>
                    <a:pt x="48450" y="44323"/>
                  </a:lnTo>
                  <a:lnTo>
                    <a:pt x="48171" y="45593"/>
                  </a:lnTo>
                  <a:lnTo>
                    <a:pt x="48133" y="45847"/>
                  </a:lnTo>
                  <a:lnTo>
                    <a:pt x="47980" y="46355"/>
                  </a:lnTo>
                  <a:lnTo>
                    <a:pt x="47256" y="47879"/>
                  </a:lnTo>
                  <a:lnTo>
                    <a:pt x="45097" y="50927"/>
                  </a:lnTo>
                  <a:lnTo>
                    <a:pt x="43383" y="54864"/>
                  </a:lnTo>
                  <a:lnTo>
                    <a:pt x="39357" y="55880"/>
                  </a:lnTo>
                  <a:lnTo>
                    <a:pt x="36347" y="57023"/>
                  </a:lnTo>
                  <a:lnTo>
                    <a:pt x="33413" y="55880"/>
                  </a:lnTo>
                  <a:lnTo>
                    <a:pt x="31178" y="53848"/>
                  </a:lnTo>
                  <a:lnTo>
                    <a:pt x="31572" y="53848"/>
                  </a:lnTo>
                  <a:lnTo>
                    <a:pt x="32321" y="53340"/>
                  </a:lnTo>
                  <a:lnTo>
                    <a:pt x="33629" y="52705"/>
                  </a:lnTo>
                  <a:lnTo>
                    <a:pt x="34277" y="52324"/>
                  </a:lnTo>
                  <a:lnTo>
                    <a:pt x="34137" y="52324"/>
                  </a:lnTo>
                  <a:lnTo>
                    <a:pt x="36449" y="51562"/>
                  </a:lnTo>
                  <a:lnTo>
                    <a:pt x="37465" y="50038"/>
                  </a:lnTo>
                  <a:lnTo>
                    <a:pt x="38176" y="48895"/>
                  </a:lnTo>
                  <a:lnTo>
                    <a:pt x="39484" y="42799"/>
                  </a:lnTo>
                  <a:lnTo>
                    <a:pt x="39585" y="42291"/>
                  </a:lnTo>
                  <a:lnTo>
                    <a:pt x="39712" y="41656"/>
                  </a:lnTo>
                  <a:lnTo>
                    <a:pt x="39763" y="41402"/>
                  </a:lnTo>
                  <a:lnTo>
                    <a:pt x="37515" y="41656"/>
                  </a:lnTo>
                  <a:lnTo>
                    <a:pt x="37198" y="41910"/>
                  </a:lnTo>
                  <a:lnTo>
                    <a:pt x="37147" y="42291"/>
                  </a:lnTo>
                  <a:lnTo>
                    <a:pt x="36410" y="45593"/>
                  </a:lnTo>
                  <a:lnTo>
                    <a:pt x="31711" y="51308"/>
                  </a:lnTo>
                  <a:lnTo>
                    <a:pt x="30099" y="52705"/>
                  </a:lnTo>
                  <a:lnTo>
                    <a:pt x="29413" y="51816"/>
                  </a:lnTo>
                  <a:lnTo>
                    <a:pt x="29108" y="51308"/>
                  </a:lnTo>
                  <a:lnTo>
                    <a:pt x="27851" y="49530"/>
                  </a:lnTo>
                  <a:lnTo>
                    <a:pt x="26352" y="47879"/>
                  </a:lnTo>
                  <a:lnTo>
                    <a:pt x="26200" y="47244"/>
                  </a:lnTo>
                  <a:lnTo>
                    <a:pt x="26060" y="46355"/>
                  </a:lnTo>
                  <a:lnTo>
                    <a:pt x="25488" y="43688"/>
                  </a:lnTo>
                  <a:lnTo>
                    <a:pt x="26403" y="42291"/>
                  </a:lnTo>
                  <a:lnTo>
                    <a:pt x="32016" y="34163"/>
                  </a:lnTo>
                  <a:lnTo>
                    <a:pt x="32880" y="34163"/>
                  </a:lnTo>
                  <a:lnTo>
                    <a:pt x="34036" y="34798"/>
                  </a:lnTo>
                  <a:lnTo>
                    <a:pt x="34061" y="35052"/>
                  </a:lnTo>
                  <a:lnTo>
                    <a:pt x="34188" y="35941"/>
                  </a:lnTo>
                  <a:lnTo>
                    <a:pt x="34683" y="36830"/>
                  </a:lnTo>
                  <a:lnTo>
                    <a:pt x="35344" y="37719"/>
                  </a:lnTo>
                  <a:lnTo>
                    <a:pt x="35293" y="39624"/>
                  </a:lnTo>
                  <a:lnTo>
                    <a:pt x="36779" y="40132"/>
                  </a:lnTo>
                  <a:lnTo>
                    <a:pt x="38595" y="40132"/>
                  </a:lnTo>
                  <a:lnTo>
                    <a:pt x="37287" y="37211"/>
                  </a:lnTo>
                  <a:lnTo>
                    <a:pt x="37198" y="36830"/>
                  </a:lnTo>
                  <a:lnTo>
                    <a:pt x="37096" y="36195"/>
                  </a:lnTo>
                  <a:lnTo>
                    <a:pt x="36703" y="35052"/>
                  </a:lnTo>
                  <a:lnTo>
                    <a:pt x="36639" y="34798"/>
                  </a:lnTo>
                  <a:lnTo>
                    <a:pt x="36156" y="34163"/>
                  </a:lnTo>
                  <a:lnTo>
                    <a:pt x="35687" y="33655"/>
                  </a:lnTo>
                  <a:lnTo>
                    <a:pt x="34645" y="32639"/>
                  </a:lnTo>
                  <a:lnTo>
                    <a:pt x="34277" y="32639"/>
                  </a:lnTo>
                  <a:lnTo>
                    <a:pt x="34658" y="32131"/>
                  </a:lnTo>
                  <a:lnTo>
                    <a:pt x="35052" y="31877"/>
                  </a:lnTo>
                  <a:lnTo>
                    <a:pt x="34759" y="31877"/>
                  </a:lnTo>
                  <a:lnTo>
                    <a:pt x="37846" y="30988"/>
                  </a:lnTo>
                  <a:lnTo>
                    <a:pt x="38087" y="30988"/>
                  </a:lnTo>
                  <a:lnTo>
                    <a:pt x="41046" y="31877"/>
                  </a:lnTo>
                  <a:lnTo>
                    <a:pt x="40817" y="31877"/>
                  </a:lnTo>
                  <a:lnTo>
                    <a:pt x="42341" y="34163"/>
                  </a:lnTo>
                  <a:lnTo>
                    <a:pt x="46126" y="39370"/>
                  </a:lnTo>
                  <a:lnTo>
                    <a:pt x="47561" y="42799"/>
                  </a:lnTo>
                  <a:lnTo>
                    <a:pt x="48450" y="44323"/>
                  </a:lnTo>
                  <a:lnTo>
                    <a:pt x="48450" y="37211"/>
                  </a:lnTo>
                  <a:lnTo>
                    <a:pt x="48234" y="36830"/>
                  </a:lnTo>
                  <a:lnTo>
                    <a:pt x="45326" y="33274"/>
                  </a:lnTo>
                  <a:lnTo>
                    <a:pt x="43738" y="30988"/>
                  </a:lnTo>
                  <a:lnTo>
                    <a:pt x="42202" y="28575"/>
                  </a:lnTo>
                  <a:lnTo>
                    <a:pt x="36068" y="27559"/>
                  </a:lnTo>
                  <a:lnTo>
                    <a:pt x="31572" y="30988"/>
                  </a:lnTo>
                  <a:lnTo>
                    <a:pt x="29324" y="32131"/>
                  </a:lnTo>
                  <a:lnTo>
                    <a:pt x="24371" y="39370"/>
                  </a:lnTo>
                  <a:lnTo>
                    <a:pt x="23368" y="40767"/>
                  </a:lnTo>
                  <a:lnTo>
                    <a:pt x="23520" y="41402"/>
                  </a:lnTo>
                  <a:lnTo>
                    <a:pt x="23558" y="41656"/>
                  </a:lnTo>
                  <a:lnTo>
                    <a:pt x="23685" y="42291"/>
                  </a:lnTo>
                  <a:lnTo>
                    <a:pt x="22377" y="45593"/>
                  </a:lnTo>
                  <a:lnTo>
                    <a:pt x="22301" y="45847"/>
                  </a:lnTo>
                  <a:lnTo>
                    <a:pt x="24257" y="49530"/>
                  </a:lnTo>
                  <a:lnTo>
                    <a:pt x="26441" y="52324"/>
                  </a:lnTo>
                  <a:lnTo>
                    <a:pt x="28829" y="55880"/>
                  </a:lnTo>
                  <a:lnTo>
                    <a:pt x="29222" y="56388"/>
                  </a:lnTo>
                  <a:lnTo>
                    <a:pt x="33223" y="60325"/>
                  </a:lnTo>
                  <a:lnTo>
                    <a:pt x="38455" y="59309"/>
                  </a:lnTo>
                  <a:lnTo>
                    <a:pt x="42430" y="58928"/>
                  </a:lnTo>
                  <a:lnTo>
                    <a:pt x="45046" y="57023"/>
                  </a:lnTo>
                  <a:lnTo>
                    <a:pt x="45834" y="56388"/>
                  </a:lnTo>
                  <a:lnTo>
                    <a:pt x="47764" y="53340"/>
                  </a:lnTo>
                  <a:lnTo>
                    <a:pt x="47891" y="53086"/>
                  </a:lnTo>
                  <a:lnTo>
                    <a:pt x="49060" y="51562"/>
                  </a:lnTo>
                  <a:lnTo>
                    <a:pt x="50787" y="49530"/>
                  </a:lnTo>
                  <a:lnTo>
                    <a:pt x="50990" y="48895"/>
                  </a:lnTo>
                  <a:lnTo>
                    <a:pt x="51079" y="48387"/>
                  </a:lnTo>
                  <a:lnTo>
                    <a:pt x="51168" y="47879"/>
                  </a:lnTo>
                  <a:lnTo>
                    <a:pt x="51282" y="47244"/>
                  </a:lnTo>
                  <a:lnTo>
                    <a:pt x="52539" y="42291"/>
                  </a:lnTo>
                  <a:lnTo>
                    <a:pt x="52616" y="41910"/>
                  </a:lnTo>
                  <a:close/>
                </a:path>
                <a:path w="72390" h="85089">
                  <a:moveTo>
                    <a:pt x="64236" y="71882"/>
                  </a:moveTo>
                  <a:lnTo>
                    <a:pt x="62166" y="69850"/>
                  </a:lnTo>
                  <a:lnTo>
                    <a:pt x="60515" y="68453"/>
                  </a:lnTo>
                  <a:lnTo>
                    <a:pt x="57962" y="71882"/>
                  </a:lnTo>
                  <a:lnTo>
                    <a:pt x="56349" y="72644"/>
                  </a:lnTo>
                  <a:lnTo>
                    <a:pt x="54114" y="74295"/>
                  </a:lnTo>
                  <a:lnTo>
                    <a:pt x="51739" y="75692"/>
                  </a:lnTo>
                  <a:lnTo>
                    <a:pt x="48768" y="76835"/>
                  </a:lnTo>
                  <a:lnTo>
                    <a:pt x="48374" y="77216"/>
                  </a:lnTo>
                  <a:lnTo>
                    <a:pt x="48475" y="77597"/>
                  </a:lnTo>
                  <a:lnTo>
                    <a:pt x="48285" y="78105"/>
                  </a:lnTo>
                  <a:lnTo>
                    <a:pt x="48348" y="78613"/>
                  </a:lnTo>
                  <a:lnTo>
                    <a:pt x="49352" y="80137"/>
                  </a:lnTo>
                  <a:lnTo>
                    <a:pt x="50698" y="79629"/>
                  </a:lnTo>
                  <a:lnTo>
                    <a:pt x="51727" y="79375"/>
                  </a:lnTo>
                  <a:lnTo>
                    <a:pt x="54102" y="78994"/>
                  </a:lnTo>
                  <a:lnTo>
                    <a:pt x="55803" y="76962"/>
                  </a:lnTo>
                  <a:lnTo>
                    <a:pt x="57505" y="75438"/>
                  </a:lnTo>
                  <a:lnTo>
                    <a:pt x="58877" y="74295"/>
                  </a:lnTo>
                  <a:lnTo>
                    <a:pt x="64236" y="71882"/>
                  </a:lnTo>
                  <a:close/>
                </a:path>
                <a:path w="72390" h="85089">
                  <a:moveTo>
                    <a:pt x="70624" y="40259"/>
                  </a:moveTo>
                  <a:lnTo>
                    <a:pt x="69443" y="31750"/>
                  </a:lnTo>
                  <a:lnTo>
                    <a:pt x="69367" y="31115"/>
                  </a:lnTo>
                  <a:lnTo>
                    <a:pt x="69303" y="30607"/>
                  </a:lnTo>
                  <a:lnTo>
                    <a:pt x="64465" y="20320"/>
                  </a:lnTo>
                  <a:lnTo>
                    <a:pt x="63131" y="18161"/>
                  </a:lnTo>
                  <a:lnTo>
                    <a:pt x="63017" y="18669"/>
                  </a:lnTo>
                  <a:lnTo>
                    <a:pt x="63017" y="18161"/>
                  </a:lnTo>
                  <a:lnTo>
                    <a:pt x="62788" y="17653"/>
                  </a:lnTo>
                  <a:lnTo>
                    <a:pt x="62674" y="17399"/>
                  </a:lnTo>
                  <a:lnTo>
                    <a:pt x="61506" y="16129"/>
                  </a:lnTo>
                  <a:lnTo>
                    <a:pt x="60388" y="14732"/>
                  </a:lnTo>
                  <a:lnTo>
                    <a:pt x="57454" y="13335"/>
                  </a:lnTo>
                  <a:lnTo>
                    <a:pt x="54013" y="11684"/>
                  </a:lnTo>
                  <a:lnTo>
                    <a:pt x="50660" y="10414"/>
                  </a:lnTo>
                  <a:lnTo>
                    <a:pt x="45758" y="7823"/>
                  </a:lnTo>
                  <a:lnTo>
                    <a:pt x="46240" y="7823"/>
                  </a:lnTo>
                  <a:lnTo>
                    <a:pt x="43510" y="7493"/>
                  </a:lnTo>
                  <a:lnTo>
                    <a:pt x="41490" y="6985"/>
                  </a:lnTo>
                  <a:lnTo>
                    <a:pt x="38239" y="5969"/>
                  </a:lnTo>
                  <a:lnTo>
                    <a:pt x="30213" y="5715"/>
                  </a:lnTo>
                  <a:lnTo>
                    <a:pt x="23355" y="7823"/>
                  </a:lnTo>
                  <a:lnTo>
                    <a:pt x="23647" y="7823"/>
                  </a:lnTo>
                  <a:lnTo>
                    <a:pt x="16344" y="13335"/>
                  </a:lnTo>
                  <a:lnTo>
                    <a:pt x="8953" y="20320"/>
                  </a:lnTo>
                  <a:lnTo>
                    <a:pt x="7937" y="21971"/>
                  </a:lnTo>
                  <a:lnTo>
                    <a:pt x="5930" y="25654"/>
                  </a:lnTo>
                  <a:lnTo>
                    <a:pt x="5981" y="31115"/>
                  </a:lnTo>
                  <a:lnTo>
                    <a:pt x="5168" y="34417"/>
                  </a:lnTo>
                  <a:lnTo>
                    <a:pt x="5054" y="34925"/>
                  </a:lnTo>
                  <a:lnTo>
                    <a:pt x="4394" y="39497"/>
                  </a:lnTo>
                  <a:lnTo>
                    <a:pt x="4330" y="39878"/>
                  </a:lnTo>
                  <a:lnTo>
                    <a:pt x="3149" y="44577"/>
                  </a:lnTo>
                  <a:lnTo>
                    <a:pt x="3200" y="58039"/>
                  </a:lnTo>
                  <a:lnTo>
                    <a:pt x="6692" y="64643"/>
                  </a:lnTo>
                  <a:lnTo>
                    <a:pt x="6807" y="64770"/>
                  </a:lnTo>
                  <a:lnTo>
                    <a:pt x="6908" y="65024"/>
                  </a:lnTo>
                  <a:lnTo>
                    <a:pt x="13030" y="70866"/>
                  </a:lnTo>
                  <a:lnTo>
                    <a:pt x="14389" y="72136"/>
                  </a:lnTo>
                  <a:lnTo>
                    <a:pt x="15468" y="72136"/>
                  </a:lnTo>
                  <a:lnTo>
                    <a:pt x="18389" y="74041"/>
                  </a:lnTo>
                  <a:lnTo>
                    <a:pt x="22212" y="75184"/>
                  </a:lnTo>
                  <a:lnTo>
                    <a:pt x="25882" y="76200"/>
                  </a:lnTo>
                  <a:lnTo>
                    <a:pt x="29591" y="77724"/>
                  </a:lnTo>
                  <a:lnTo>
                    <a:pt x="33058" y="77724"/>
                  </a:lnTo>
                  <a:lnTo>
                    <a:pt x="36626" y="76962"/>
                  </a:lnTo>
                  <a:lnTo>
                    <a:pt x="41744" y="75946"/>
                  </a:lnTo>
                  <a:lnTo>
                    <a:pt x="46062" y="73152"/>
                  </a:lnTo>
                  <a:lnTo>
                    <a:pt x="50660" y="72136"/>
                  </a:lnTo>
                  <a:lnTo>
                    <a:pt x="51028" y="72136"/>
                  </a:lnTo>
                  <a:lnTo>
                    <a:pt x="52514" y="71247"/>
                  </a:lnTo>
                  <a:lnTo>
                    <a:pt x="53746" y="70612"/>
                  </a:lnTo>
                  <a:lnTo>
                    <a:pt x="54051" y="70612"/>
                  </a:lnTo>
                  <a:lnTo>
                    <a:pt x="57099" y="67564"/>
                  </a:lnTo>
                  <a:lnTo>
                    <a:pt x="58483" y="66421"/>
                  </a:lnTo>
                  <a:lnTo>
                    <a:pt x="60236" y="65024"/>
                  </a:lnTo>
                  <a:lnTo>
                    <a:pt x="62318" y="62865"/>
                  </a:lnTo>
                  <a:lnTo>
                    <a:pt x="63017" y="61341"/>
                  </a:lnTo>
                  <a:lnTo>
                    <a:pt x="53492" y="61341"/>
                  </a:lnTo>
                  <a:lnTo>
                    <a:pt x="51841" y="62865"/>
                  </a:lnTo>
                  <a:lnTo>
                    <a:pt x="51308" y="64643"/>
                  </a:lnTo>
                  <a:lnTo>
                    <a:pt x="51193" y="65024"/>
                  </a:lnTo>
                  <a:lnTo>
                    <a:pt x="51092" y="65405"/>
                  </a:lnTo>
                  <a:lnTo>
                    <a:pt x="48717" y="66421"/>
                  </a:lnTo>
                  <a:lnTo>
                    <a:pt x="49110" y="65405"/>
                  </a:lnTo>
                  <a:lnTo>
                    <a:pt x="49199" y="64770"/>
                  </a:lnTo>
                  <a:lnTo>
                    <a:pt x="50380" y="63246"/>
                  </a:lnTo>
                  <a:lnTo>
                    <a:pt x="50507" y="62865"/>
                  </a:lnTo>
                  <a:lnTo>
                    <a:pt x="50800" y="61722"/>
                  </a:lnTo>
                  <a:lnTo>
                    <a:pt x="50876" y="61341"/>
                  </a:lnTo>
                  <a:lnTo>
                    <a:pt x="47777" y="62357"/>
                  </a:lnTo>
                  <a:lnTo>
                    <a:pt x="46913" y="62611"/>
                  </a:lnTo>
                  <a:lnTo>
                    <a:pt x="46037" y="63627"/>
                  </a:lnTo>
                  <a:lnTo>
                    <a:pt x="45110" y="64643"/>
                  </a:lnTo>
                  <a:lnTo>
                    <a:pt x="44602" y="65024"/>
                  </a:lnTo>
                  <a:lnTo>
                    <a:pt x="43929" y="65405"/>
                  </a:lnTo>
                  <a:lnTo>
                    <a:pt x="43230" y="65913"/>
                  </a:lnTo>
                  <a:lnTo>
                    <a:pt x="42265" y="66421"/>
                  </a:lnTo>
                  <a:lnTo>
                    <a:pt x="40474" y="67818"/>
                  </a:lnTo>
                  <a:lnTo>
                    <a:pt x="39522" y="68453"/>
                  </a:lnTo>
                  <a:lnTo>
                    <a:pt x="36245" y="69215"/>
                  </a:lnTo>
                  <a:lnTo>
                    <a:pt x="31864" y="70612"/>
                  </a:lnTo>
                  <a:lnTo>
                    <a:pt x="32067" y="70612"/>
                  </a:lnTo>
                  <a:lnTo>
                    <a:pt x="31356" y="70866"/>
                  </a:lnTo>
                  <a:lnTo>
                    <a:pt x="29565" y="71247"/>
                  </a:lnTo>
                  <a:lnTo>
                    <a:pt x="27813" y="71247"/>
                  </a:lnTo>
                  <a:lnTo>
                    <a:pt x="26797" y="70866"/>
                  </a:lnTo>
                  <a:lnTo>
                    <a:pt x="27076" y="70866"/>
                  </a:lnTo>
                  <a:lnTo>
                    <a:pt x="25374" y="70612"/>
                  </a:lnTo>
                  <a:lnTo>
                    <a:pt x="23863" y="70612"/>
                  </a:lnTo>
                  <a:lnTo>
                    <a:pt x="23749" y="69850"/>
                  </a:lnTo>
                  <a:lnTo>
                    <a:pt x="23672" y="69469"/>
                  </a:lnTo>
                  <a:lnTo>
                    <a:pt x="23495" y="69215"/>
                  </a:lnTo>
                  <a:lnTo>
                    <a:pt x="23037" y="68453"/>
                  </a:lnTo>
                  <a:lnTo>
                    <a:pt x="22618" y="67818"/>
                  </a:lnTo>
                  <a:lnTo>
                    <a:pt x="22428" y="67818"/>
                  </a:lnTo>
                  <a:lnTo>
                    <a:pt x="20815" y="68453"/>
                  </a:lnTo>
                  <a:lnTo>
                    <a:pt x="19634" y="67818"/>
                  </a:lnTo>
                  <a:lnTo>
                    <a:pt x="19265" y="66421"/>
                  </a:lnTo>
                  <a:lnTo>
                    <a:pt x="18808" y="65405"/>
                  </a:lnTo>
                  <a:lnTo>
                    <a:pt x="17945" y="64008"/>
                  </a:lnTo>
                  <a:lnTo>
                    <a:pt x="17538" y="62865"/>
                  </a:lnTo>
                  <a:lnTo>
                    <a:pt x="17411" y="62357"/>
                  </a:lnTo>
                  <a:lnTo>
                    <a:pt x="15417" y="61722"/>
                  </a:lnTo>
                  <a:lnTo>
                    <a:pt x="14363" y="61087"/>
                  </a:lnTo>
                  <a:lnTo>
                    <a:pt x="13677" y="60198"/>
                  </a:lnTo>
                  <a:lnTo>
                    <a:pt x="12763" y="58801"/>
                  </a:lnTo>
                  <a:lnTo>
                    <a:pt x="12661" y="57912"/>
                  </a:lnTo>
                  <a:lnTo>
                    <a:pt x="12573" y="56769"/>
                  </a:lnTo>
                  <a:lnTo>
                    <a:pt x="12293" y="55499"/>
                  </a:lnTo>
                  <a:lnTo>
                    <a:pt x="12192" y="55118"/>
                  </a:lnTo>
                  <a:lnTo>
                    <a:pt x="11658" y="53467"/>
                  </a:lnTo>
                  <a:lnTo>
                    <a:pt x="11074" y="51816"/>
                  </a:lnTo>
                  <a:lnTo>
                    <a:pt x="10566" y="50165"/>
                  </a:lnTo>
                  <a:lnTo>
                    <a:pt x="10071" y="48768"/>
                  </a:lnTo>
                  <a:lnTo>
                    <a:pt x="10058" y="46101"/>
                  </a:lnTo>
                  <a:lnTo>
                    <a:pt x="10655" y="44577"/>
                  </a:lnTo>
                  <a:lnTo>
                    <a:pt x="10947" y="42926"/>
                  </a:lnTo>
                  <a:lnTo>
                    <a:pt x="10553" y="41148"/>
                  </a:lnTo>
                  <a:lnTo>
                    <a:pt x="13093" y="39497"/>
                  </a:lnTo>
                  <a:lnTo>
                    <a:pt x="11887" y="36449"/>
                  </a:lnTo>
                  <a:lnTo>
                    <a:pt x="14452" y="29845"/>
                  </a:lnTo>
                  <a:lnTo>
                    <a:pt x="14554" y="29210"/>
                  </a:lnTo>
                  <a:lnTo>
                    <a:pt x="14655" y="28448"/>
                  </a:lnTo>
                  <a:lnTo>
                    <a:pt x="14744" y="27813"/>
                  </a:lnTo>
                  <a:lnTo>
                    <a:pt x="15532" y="25908"/>
                  </a:lnTo>
                  <a:lnTo>
                    <a:pt x="16205" y="24511"/>
                  </a:lnTo>
                  <a:lnTo>
                    <a:pt x="16941" y="24003"/>
                  </a:lnTo>
                  <a:lnTo>
                    <a:pt x="18503" y="22225"/>
                  </a:lnTo>
                  <a:lnTo>
                    <a:pt x="19989" y="21209"/>
                  </a:lnTo>
                  <a:lnTo>
                    <a:pt x="21831" y="20828"/>
                  </a:lnTo>
                  <a:lnTo>
                    <a:pt x="24409" y="19939"/>
                  </a:lnTo>
                  <a:lnTo>
                    <a:pt x="28359" y="21082"/>
                  </a:lnTo>
                  <a:lnTo>
                    <a:pt x="27673" y="19939"/>
                  </a:lnTo>
                  <a:lnTo>
                    <a:pt x="25882" y="16891"/>
                  </a:lnTo>
                  <a:lnTo>
                    <a:pt x="26301" y="16510"/>
                  </a:lnTo>
                  <a:lnTo>
                    <a:pt x="26619" y="16129"/>
                  </a:lnTo>
                  <a:lnTo>
                    <a:pt x="27038" y="15494"/>
                  </a:lnTo>
                  <a:lnTo>
                    <a:pt x="27800" y="15240"/>
                  </a:lnTo>
                  <a:lnTo>
                    <a:pt x="30099" y="15240"/>
                  </a:lnTo>
                  <a:lnTo>
                    <a:pt x="30886" y="14097"/>
                  </a:lnTo>
                  <a:lnTo>
                    <a:pt x="31546" y="13335"/>
                  </a:lnTo>
                  <a:lnTo>
                    <a:pt x="31965" y="13335"/>
                  </a:lnTo>
                  <a:lnTo>
                    <a:pt x="32753" y="14478"/>
                  </a:lnTo>
                  <a:lnTo>
                    <a:pt x="33134" y="14732"/>
                  </a:lnTo>
                  <a:lnTo>
                    <a:pt x="33693" y="15240"/>
                  </a:lnTo>
                  <a:lnTo>
                    <a:pt x="34683" y="16395"/>
                  </a:lnTo>
                  <a:lnTo>
                    <a:pt x="36512" y="16129"/>
                  </a:lnTo>
                  <a:lnTo>
                    <a:pt x="40322" y="16129"/>
                  </a:lnTo>
                  <a:lnTo>
                    <a:pt x="41427" y="16510"/>
                  </a:lnTo>
                  <a:lnTo>
                    <a:pt x="44157" y="16891"/>
                  </a:lnTo>
                  <a:lnTo>
                    <a:pt x="43980" y="16891"/>
                  </a:lnTo>
                  <a:lnTo>
                    <a:pt x="44272" y="17399"/>
                  </a:lnTo>
                  <a:lnTo>
                    <a:pt x="44361" y="17653"/>
                  </a:lnTo>
                  <a:lnTo>
                    <a:pt x="45110" y="18161"/>
                  </a:lnTo>
                  <a:lnTo>
                    <a:pt x="45758" y="18669"/>
                  </a:lnTo>
                  <a:lnTo>
                    <a:pt x="46761" y="18161"/>
                  </a:lnTo>
                  <a:lnTo>
                    <a:pt x="47840" y="18669"/>
                  </a:lnTo>
                  <a:lnTo>
                    <a:pt x="47599" y="18669"/>
                  </a:lnTo>
                  <a:lnTo>
                    <a:pt x="47853" y="19939"/>
                  </a:lnTo>
                  <a:lnTo>
                    <a:pt x="47955" y="20320"/>
                  </a:lnTo>
                  <a:lnTo>
                    <a:pt x="48056" y="20828"/>
                  </a:lnTo>
                  <a:lnTo>
                    <a:pt x="49314" y="22606"/>
                  </a:lnTo>
                  <a:lnTo>
                    <a:pt x="51333" y="24003"/>
                  </a:lnTo>
                  <a:lnTo>
                    <a:pt x="52171" y="25019"/>
                  </a:lnTo>
                  <a:lnTo>
                    <a:pt x="53390" y="25019"/>
                  </a:lnTo>
                  <a:lnTo>
                    <a:pt x="54203" y="24003"/>
                  </a:lnTo>
                  <a:lnTo>
                    <a:pt x="55867" y="25654"/>
                  </a:lnTo>
                  <a:lnTo>
                    <a:pt x="58153" y="26543"/>
                  </a:lnTo>
                  <a:lnTo>
                    <a:pt x="60236" y="27813"/>
                  </a:lnTo>
                  <a:lnTo>
                    <a:pt x="60553" y="28194"/>
                  </a:lnTo>
                  <a:lnTo>
                    <a:pt x="60985" y="28448"/>
                  </a:lnTo>
                  <a:lnTo>
                    <a:pt x="62928" y="31013"/>
                  </a:lnTo>
                  <a:lnTo>
                    <a:pt x="62928" y="31750"/>
                  </a:lnTo>
                  <a:lnTo>
                    <a:pt x="62776" y="32893"/>
                  </a:lnTo>
                  <a:lnTo>
                    <a:pt x="62064" y="34417"/>
                  </a:lnTo>
                  <a:lnTo>
                    <a:pt x="62331" y="36068"/>
                  </a:lnTo>
                  <a:lnTo>
                    <a:pt x="62306" y="38354"/>
                  </a:lnTo>
                  <a:lnTo>
                    <a:pt x="62458" y="39497"/>
                  </a:lnTo>
                  <a:lnTo>
                    <a:pt x="62560" y="40259"/>
                  </a:lnTo>
                  <a:lnTo>
                    <a:pt x="62661" y="44577"/>
                  </a:lnTo>
                  <a:lnTo>
                    <a:pt x="61277" y="46355"/>
                  </a:lnTo>
                  <a:lnTo>
                    <a:pt x="60718" y="48082"/>
                  </a:lnTo>
                  <a:lnTo>
                    <a:pt x="60921" y="46990"/>
                  </a:lnTo>
                  <a:lnTo>
                    <a:pt x="61036" y="46355"/>
                  </a:lnTo>
                  <a:lnTo>
                    <a:pt x="61150" y="45720"/>
                  </a:lnTo>
                  <a:lnTo>
                    <a:pt x="59067" y="46355"/>
                  </a:lnTo>
                  <a:lnTo>
                    <a:pt x="58407" y="48260"/>
                  </a:lnTo>
                  <a:lnTo>
                    <a:pt x="56870" y="51181"/>
                  </a:lnTo>
                  <a:lnTo>
                    <a:pt x="58229" y="54356"/>
                  </a:lnTo>
                  <a:lnTo>
                    <a:pt x="57238" y="57277"/>
                  </a:lnTo>
                  <a:lnTo>
                    <a:pt x="57162" y="57912"/>
                  </a:lnTo>
                  <a:lnTo>
                    <a:pt x="56883" y="57912"/>
                  </a:lnTo>
                  <a:lnTo>
                    <a:pt x="56375" y="58039"/>
                  </a:lnTo>
                  <a:lnTo>
                    <a:pt x="55118" y="58801"/>
                  </a:lnTo>
                  <a:lnTo>
                    <a:pt x="54571" y="60198"/>
                  </a:lnTo>
                  <a:lnTo>
                    <a:pt x="53746" y="61087"/>
                  </a:lnTo>
                  <a:lnTo>
                    <a:pt x="63131" y="61087"/>
                  </a:lnTo>
                  <a:lnTo>
                    <a:pt x="63842" y="59563"/>
                  </a:lnTo>
                  <a:lnTo>
                    <a:pt x="65506" y="56769"/>
                  </a:lnTo>
                  <a:lnTo>
                    <a:pt x="66357" y="55499"/>
                  </a:lnTo>
                  <a:lnTo>
                    <a:pt x="67246" y="54483"/>
                  </a:lnTo>
                  <a:lnTo>
                    <a:pt x="67411" y="53467"/>
                  </a:lnTo>
                  <a:lnTo>
                    <a:pt x="67449" y="53213"/>
                  </a:lnTo>
                  <a:lnTo>
                    <a:pt x="68529" y="48768"/>
                  </a:lnTo>
                  <a:lnTo>
                    <a:pt x="68656" y="48260"/>
                  </a:lnTo>
                  <a:lnTo>
                    <a:pt x="70624" y="40259"/>
                  </a:lnTo>
                  <a:close/>
                </a:path>
                <a:path w="72390" h="85089">
                  <a:moveTo>
                    <a:pt x="72009" y="56896"/>
                  </a:moveTo>
                  <a:lnTo>
                    <a:pt x="71640" y="56261"/>
                  </a:lnTo>
                  <a:lnTo>
                    <a:pt x="70535" y="56007"/>
                  </a:lnTo>
                  <a:lnTo>
                    <a:pt x="69900" y="56261"/>
                  </a:lnTo>
                  <a:lnTo>
                    <a:pt x="69634" y="56769"/>
                  </a:lnTo>
                  <a:lnTo>
                    <a:pt x="68516" y="59436"/>
                  </a:lnTo>
                  <a:lnTo>
                    <a:pt x="64135" y="65151"/>
                  </a:lnTo>
                  <a:lnTo>
                    <a:pt x="64185" y="66040"/>
                  </a:lnTo>
                  <a:lnTo>
                    <a:pt x="64922" y="66167"/>
                  </a:lnTo>
                  <a:lnTo>
                    <a:pt x="68084" y="66040"/>
                  </a:lnTo>
                  <a:lnTo>
                    <a:pt x="71234" y="60325"/>
                  </a:lnTo>
                  <a:lnTo>
                    <a:pt x="72009" y="56896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2" name="object 30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153629" y="3757283"/>
              <a:ext cx="76922" cy="63638"/>
            </a:xfrm>
            <a:prstGeom prst="rect">
              <a:avLst/>
            </a:prstGeom>
          </p:spPr>
        </p:pic>
        <p:sp>
          <p:nvSpPr>
            <p:cNvPr id="303" name="object 303"/>
            <p:cNvSpPr/>
            <p:nvPr/>
          </p:nvSpPr>
          <p:spPr>
            <a:xfrm>
              <a:off x="1178991" y="3961256"/>
              <a:ext cx="66675" cy="78740"/>
            </a:xfrm>
            <a:custGeom>
              <a:avLst/>
              <a:gdLst/>
              <a:ahLst/>
              <a:cxnLst/>
              <a:rect l="l" t="t" r="r" b="b"/>
              <a:pathLst>
                <a:path w="66675" h="78739">
                  <a:moveTo>
                    <a:pt x="20053" y="54102"/>
                  </a:moveTo>
                  <a:lnTo>
                    <a:pt x="11582" y="54102"/>
                  </a:lnTo>
                  <a:lnTo>
                    <a:pt x="11861" y="54610"/>
                  </a:lnTo>
                  <a:lnTo>
                    <a:pt x="19164" y="54610"/>
                  </a:lnTo>
                  <a:lnTo>
                    <a:pt x="20053" y="54102"/>
                  </a:lnTo>
                  <a:close/>
                </a:path>
                <a:path w="66675" h="78739">
                  <a:moveTo>
                    <a:pt x="33147" y="7747"/>
                  </a:moveTo>
                  <a:lnTo>
                    <a:pt x="32918" y="6731"/>
                  </a:lnTo>
                  <a:lnTo>
                    <a:pt x="32219" y="5334"/>
                  </a:lnTo>
                  <a:lnTo>
                    <a:pt x="29984" y="5461"/>
                  </a:lnTo>
                  <a:lnTo>
                    <a:pt x="28689" y="4826"/>
                  </a:lnTo>
                  <a:lnTo>
                    <a:pt x="26555" y="3937"/>
                  </a:lnTo>
                  <a:lnTo>
                    <a:pt x="24726" y="2540"/>
                  </a:lnTo>
                  <a:lnTo>
                    <a:pt x="22021" y="1016"/>
                  </a:lnTo>
                  <a:lnTo>
                    <a:pt x="21018" y="0"/>
                  </a:lnTo>
                  <a:lnTo>
                    <a:pt x="20193" y="1143"/>
                  </a:lnTo>
                  <a:lnTo>
                    <a:pt x="20269" y="1651"/>
                  </a:lnTo>
                  <a:lnTo>
                    <a:pt x="20548" y="1905"/>
                  </a:lnTo>
                  <a:lnTo>
                    <a:pt x="21475" y="2921"/>
                  </a:lnTo>
                  <a:lnTo>
                    <a:pt x="22644" y="3810"/>
                  </a:lnTo>
                  <a:lnTo>
                    <a:pt x="23876" y="4572"/>
                  </a:lnTo>
                  <a:lnTo>
                    <a:pt x="25984" y="6477"/>
                  </a:lnTo>
                  <a:lnTo>
                    <a:pt x="28460" y="7747"/>
                  </a:lnTo>
                  <a:lnTo>
                    <a:pt x="31280" y="7874"/>
                  </a:lnTo>
                  <a:lnTo>
                    <a:pt x="32042" y="8001"/>
                  </a:lnTo>
                  <a:lnTo>
                    <a:pt x="33147" y="7747"/>
                  </a:lnTo>
                  <a:close/>
                </a:path>
                <a:path w="66675" h="78739">
                  <a:moveTo>
                    <a:pt x="38366" y="57912"/>
                  </a:moveTo>
                  <a:lnTo>
                    <a:pt x="37807" y="57912"/>
                  </a:lnTo>
                  <a:lnTo>
                    <a:pt x="37934" y="58039"/>
                  </a:lnTo>
                  <a:lnTo>
                    <a:pt x="38366" y="57912"/>
                  </a:lnTo>
                  <a:close/>
                </a:path>
                <a:path w="66675" h="78739">
                  <a:moveTo>
                    <a:pt x="66662" y="8001"/>
                  </a:moveTo>
                  <a:lnTo>
                    <a:pt x="64198" y="6858"/>
                  </a:lnTo>
                  <a:lnTo>
                    <a:pt x="61442" y="5461"/>
                  </a:lnTo>
                  <a:lnTo>
                    <a:pt x="62026" y="5461"/>
                  </a:lnTo>
                  <a:lnTo>
                    <a:pt x="59601" y="5080"/>
                  </a:lnTo>
                  <a:lnTo>
                    <a:pt x="58000" y="4699"/>
                  </a:lnTo>
                  <a:lnTo>
                    <a:pt x="57327" y="4699"/>
                  </a:lnTo>
                  <a:lnTo>
                    <a:pt x="56502" y="4318"/>
                  </a:lnTo>
                  <a:lnTo>
                    <a:pt x="56248" y="3556"/>
                  </a:lnTo>
                  <a:lnTo>
                    <a:pt x="55168" y="2921"/>
                  </a:lnTo>
                  <a:lnTo>
                    <a:pt x="54140" y="4318"/>
                  </a:lnTo>
                  <a:lnTo>
                    <a:pt x="54051" y="4699"/>
                  </a:lnTo>
                  <a:lnTo>
                    <a:pt x="53936" y="5080"/>
                  </a:lnTo>
                  <a:lnTo>
                    <a:pt x="53784" y="5461"/>
                  </a:lnTo>
                  <a:lnTo>
                    <a:pt x="52654" y="8001"/>
                  </a:lnTo>
                  <a:lnTo>
                    <a:pt x="52565" y="9525"/>
                  </a:lnTo>
                  <a:lnTo>
                    <a:pt x="52463" y="10795"/>
                  </a:lnTo>
                  <a:lnTo>
                    <a:pt x="50800" y="13589"/>
                  </a:lnTo>
                  <a:lnTo>
                    <a:pt x="50685" y="13970"/>
                  </a:lnTo>
                  <a:lnTo>
                    <a:pt x="50342" y="13589"/>
                  </a:lnTo>
                  <a:lnTo>
                    <a:pt x="49733" y="13081"/>
                  </a:lnTo>
                  <a:lnTo>
                    <a:pt x="49187" y="12827"/>
                  </a:lnTo>
                  <a:lnTo>
                    <a:pt x="48869" y="12319"/>
                  </a:lnTo>
                  <a:lnTo>
                    <a:pt x="47447" y="10795"/>
                  </a:lnTo>
                  <a:lnTo>
                    <a:pt x="45199" y="10795"/>
                  </a:lnTo>
                  <a:lnTo>
                    <a:pt x="43637" y="10414"/>
                  </a:lnTo>
                  <a:lnTo>
                    <a:pt x="42976" y="10414"/>
                  </a:lnTo>
                  <a:lnTo>
                    <a:pt x="40386" y="8636"/>
                  </a:lnTo>
                  <a:lnTo>
                    <a:pt x="39128" y="8001"/>
                  </a:lnTo>
                  <a:lnTo>
                    <a:pt x="37744" y="7493"/>
                  </a:lnTo>
                  <a:lnTo>
                    <a:pt x="34861" y="6858"/>
                  </a:lnTo>
                  <a:lnTo>
                    <a:pt x="34188" y="6858"/>
                  </a:lnTo>
                  <a:lnTo>
                    <a:pt x="35077" y="9525"/>
                  </a:lnTo>
                  <a:lnTo>
                    <a:pt x="35623" y="10795"/>
                  </a:lnTo>
                  <a:lnTo>
                    <a:pt x="35864" y="10795"/>
                  </a:lnTo>
                  <a:lnTo>
                    <a:pt x="44145" y="14351"/>
                  </a:lnTo>
                  <a:lnTo>
                    <a:pt x="46367" y="14351"/>
                  </a:lnTo>
                  <a:lnTo>
                    <a:pt x="46494" y="15367"/>
                  </a:lnTo>
                  <a:lnTo>
                    <a:pt x="46951" y="16002"/>
                  </a:lnTo>
                  <a:lnTo>
                    <a:pt x="47472" y="16383"/>
                  </a:lnTo>
                  <a:lnTo>
                    <a:pt x="47879" y="16764"/>
                  </a:lnTo>
                  <a:lnTo>
                    <a:pt x="47612" y="16764"/>
                  </a:lnTo>
                  <a:lnTo>
                    <a:pt x="45796" y="18669"/>
                  </a:lnTo>
                  <a:lnTo>
                    <a:pt x="44310" y="20320"/>
                  </a:lnTo>
                  <a:lnTo>
                    <a:pt x="44030" y="20701"/>
                  </a:lnTo>
                  <a:lnTo>
                    <a:pt x="43230" y="22987"/>
                  </a:lnTo>
                  <a:lnTo>
                    <a:pt x="43103" y="24257"/>
                  </a:lnTo>
                  <a:lnTo>
                    <a:pt x="43014" y="25146"/>
                  </a:lnTo>
                  <a:lnTo>
                    <a:pt x="42392" y="26670"/>
                  </a:lnTo>
                  <a:lnTo>
                    <a:pt x="42227" y="27686"/>
                  </a:lnTo>
                  <a:lnTo>
                    <a:pt x="42164" y="28067"/>
                  </a:lnTo>
                  <a:lnTo>
                    <a:pt x="42049" y="28702"/>
                  </a:lnTo>
                  <a:lnTo>
                    <a:pt x="41300" y="30226"/>
                  </a:lnTo>
                  <a:lnTo>
                    <a:pt x="37833" y="31496"/>
                  </a:lnTo>
                  <a:lnTo>
                    <a:pt x="38087" y="31496"/>
                  </a:lnTo>
                  <a:lnTo>
                    <a:pt x="36842" y="34417"/>
                  </a:lnTo>
                  <a:lnTo>
                    <a:pt x="36741" y="34671"/>
                  </a:lnTo>
                  <a:lnTo>
                    <a:pt x="34823" y="37338"/>
                  </a:lnTo>
                  <a:lnTo>
                    <a:pt x="33705" y="39243"/>
                  </a:lnTo>
                  <a:lnTo>
                    <a:pt x="27101" y="46990"/>
                  </a:lnTo>
                  <a:lnTo>
                    <a:pt x="27101" y="54102"/>
                  </a:lnTo>
                  <a:lnTo>
                    <a:pt x="26289" y="54102"/>
                  </a:lnTo>
                  <a:lnTo>
                    <a:pt x="26670" y="53721"/>
                  </a:lnTo>
                  <a:lnTo>
                    <a:pt x="27101" y="54102"/>
                  </a:lnTo>
                  <a:lnTo>
                    <a:pt x="27101" y="46990"/>
                  </a:lnTo>
                  <a:lnTo>
                    <a:pt x="25895" y="48133"/>
                  </a:lnTo>
                  <a:lnTo>
                    <a:pt x="25400" y="48514"/>
                  </a:lnTo>
                  <a:lnTo>
                    <a:pt x="25171" y="48514"/>
                  </a:lnTo>
                  <a:lnTo>
                    <a:pt x="25171" y="48895"/>
                  </a:lnTo>
                  <a:lnTo>
                    <a:pt x="24714" y="49657"/>
                  </a:lnTo>
                  <a:lnTo>
                    <a:pt x="23660" y="49149"/>
                  </a:lnTo>
                  <a:lnTo>
                    <a:pt x="23431" y="48895"/>
                  </a:lnTo>
                  <a:lnTo>
                    <a:pt x="25171" y="48895"/>
                  </a:lnTo>
                  <a:lnTo>
                    <a:pt x="25171" y="48514"/>
                  </a:lnTo>
                  <a:lnTo>
                    <a:pt x="22504" y="48514"/>
                  </a:lnTo>
                  <a:lnTo>
                    <a:pt x="21551" y="49657"/>
                  </a:lnTo>
                  <a:lnTo>
                    <a:pt x="22390" y="50546"/>
                  </a:lnTo>
                  <a:lnTo>
                    <a:pt x="23304" y="51308"/>
                  </a:lnTo>
                  <a:lnTo>
                    <a:pt x="22644" y="52070"/>
                  </a:lnTo>
                  <a:lnTo>
                    <a:pt x="22263" y="52451"/>
                  </a:lnTo>
                  <a:lnTo>
                    <a:pt x="21818" y="53213"/>
                  </a:lnTo>
                  <a:lnTo>
                    <a:pt x="20053" y="54102"/>
                  </a:lnTo>
                  <a:lnTo>
                    <a:pt x="19253" y="54737"/>
                  </a:lnTo>
                  <a:lnTo>
                    <a:pt x="17335" y="56642"/>
                  </a:lnTo>
                  <a:lnTo>
                    <a:pt x="15074" y="58293"/>
                  </a:lnTo>
                  <a:lnTo>
                    <a:pt x="14884" y="58039"/>
                  </a:lnTo>
                  <a:lnTo>
                    <a:pt x="12484" y="55880"/>
                  </a:lnTo>
                  <a:lnTo>
                    <a:pt x="11023" y="53213"/>
                  </a:lnTo>
                  <a:lnTo>
                    <a:pt x="9042" y="50546"/>
                  </a:lnTo>
                  <a:lnTo>
                    <a:pt x="7518" y="49149"/>
                  </a:lnTo>
                  <a:lnTo>
                    <a:pt x="5613" y="48133"/>
                  </a:lnTo>
                  <a:lnTo>
                    <a:pt x="4089" y="46482"/>
                  </a:lnTo>
                  <a:lnTo>
                    <a:pt x="3416" y="46101"/>
                  </a:lnTo>
                  <a:lnTo>
                    <a:pt x="2679" y="44831"/>
                  </a:lnTo>
                  <a:lnTo>
                    <a:pt x="2463" y="44831"/>
                  </a:lnTo>
                  <a:lnTo>
                    <a:pt x="0" y="46990"/>
                  </a:lnTo>
                  <a:lnTo>
                    <a:pt x="6324" y="50927"/>
                  </a:lnTo>
                  <a:lnTo>
                    <a:pt x="7327" y="52070"/>
                  </a:lnTo>
                  <a:lnTo>
                    <a:pt x="9207" y="54102"/>
                  </a:lnTo>
                  <a:lnTo>
                    <a:pt x="9563" y="54737"/>
                  </a:lnTo>
                  <a:lnTo>
                    <a:pt x="10731" y="57277"/>
                  </a:lnTo>
                  <a:lnTo>
                    <a:pt x="12458" y="60071"/>
                  </a:lnTo>
                  <a:lnTo>
                    <a:pt x="12204" y="60071"/>
                  </a:lnTo>
                  <a:lnTo>
                    <a:pt x="6959" y="63969"/>
                  </a:lnTo>
                  <a:lnTo>
                    <a:pt x="5321" y="66306"/>
                  </a:lnTo>
                  <a:lnTo>
                    <a:pt x="4940" y="65786"/>
                  </a:lnTo>
                  <a:lnTo>
                    <a:pt x="3492" y="64262"/>
                  </a:lnTo>
                  <a:lnTo>
                    <a:pt x="1752" y="65786"/>
                  </a:lnTo>
                  <a:lnTo>
                    <a:pt x="2819" y="66802"/>
                  </a:lnTo>
                  <a:lnTo>
                    <a:pt x="3441" y="67564"/>
                  </a:lnTo>
                  <a:lnTo>
                    <a:pt x="4495" y="69215"/>
                  </a:lnTo>
                  <a:lnTo>
                    <a:pt x="4648" y="69596"/>
                  </a:lnTo>
                  <a:lnTo>
                    <a:pt x="4902" y="69977"/>
                  </a:lnTo>
                  <a:lnTo>
                    <a:pt x="5295" y="70358"/>
                  </a:lnTo>
                  <a:lnTo>
                    <a:pt x="6781" y="72644"/>
                  </a:lnTo>
                  <a:lnTo>
                    <a:pt x="8178" y="75057"/>
                  </a:lnTo>
                  <a:lnTo>
                    <a:pt x="11023" y="77355"/>
                  </a:lnTo>
                  <a:lnTo>
                    <a:pt x="12026" y="76708"/>
                  </a:lnTo>
                  <a:lnTo>
                    <a:pt x="12242" y="76708"/>
                  </a:lnTo>
                  <a:lnTo>
                    <a:pt x="12090" y="75565"/>
                  </a:lnTo>
                  <a:lnTo>
                    <a:pt x="12039" y="75057"/>
                  </a:lnTo>
                  <a:lnTo>
                    <a:pt x="11480" y="74295"/>
                  </a:lnTo>
                  <a:lnTo>
                    <a:pt x="9728" y="72390"/>
                  </a:lnTo>
                  <a:lnTo>
                    <a:pt x="7543" y="69215"/>
                  </a:lnTo>
                  <a:lnTo>
                    <a:pt x="8928" y="67945"/>
                  </a:lnTo>
                  <a:lnTo>
                    <a:pt x="10033" y="66421"/>
                  </a:lnTo>
                  <a:lnTo>
                    <a:pt x="12153" y="64262"/>
                  </a:lnTo>
                  <a:lnTo>
                    <a:pt x="13195" y="63500"/>
                  </a:lnTo>
                  <a:lnTo>
                    <a:pt x="14185" y="62357"/>
                  </a:lnTo>
                  <a:lnTo>
                    <a:pt x="14668" y="63119"/>
                  </a:lnTo>
                  <a:lnTo>
                    <a:pt x="16002" y="64262"/>
                  </a:lnTo>
                  <a:lnTo>
                    <a:pt x="16954" y="64262"/>
                  </a:lnTo>
                  <a:lnTo>
                    <a:pt x="18554" y="65151"/>
                  </a:lnTo>
                  <a:lnTo>
                    <a:pt x="19545" y="65786"/>
                  </a:lnTo>
                  <a:lnTo>
                    <a:pt x="20434" y="66421"/>
                  </a:lnTo>
                  <a:lnTo>
                    <a:pt x="21399" y="67945"/>
                  </a:lnTo>
                  <a:lnTo>
                    <a:pt x="23088" y="69596"/>
                  </a:lnTo>
                  <a:lnTo>
                    <a:pt x="23418" y="69596"/>
                  </a:lnTo>
                  <a:lnTo>
                    <a:pt x="24803" y="69977"/>
                  </a:lnTo>
                  <a:lnTo>
                    <a:pt x="26200" y="71882"/>
                  </a:lnTo>
                  <a:lnTo>
                    <a:pt x="27495" y="73914"/>
                  </a:lnTo>
                  <a:lnTo>
                    <a:pt x="29362" y="75311"/>
                  </a:lnTo>
                  <a:lnTo>
                    <a:pt x="30581" y="76708"/>
                  </a:lnTo>
                  <a:lnTo>
                    <a:pt x="31191" y="77470"/>
                  </a:lnTo>
                  <a:lnTo>
                    <a:pt x="31635" y="78232"/>
                  </a:lnTo>
                  <a:lnTo>
                    <a:pt x="35090" y="78232"/>
                  </a:lnTo>
                  <a:lnTo>
                    <a:pt x="31661" y="73533"/>
                  </a:lnTo>
                  <a:lnTo>
                    <a:pt x="30556" y="72644"/>
                  </a:lnTo>
                  <a:lnTo>
                    <a:pt x="26314" y="69977"/>
                  </a:lnTo>
                  <a:lnTo>
                    <a:pt x="25857" y="69596"/>
                  </a:lnTo>
                  <a:lnTo>
                    <a:pt x="24142" y="67945"/>
                  </a:lnTo>
                  <a:lnTo>
                    <a:pt x="22821" y="66421"/>
                  </a:lnTo>
                  <a:lnTo>
                    <a:pt x="22961" y="66421"/>
                  </a:lnTo>
                  <a:lnTo>
                    <a:pt x="21717" y="65786"/>
                  </a:lnTo>
                  <a:lnTo>
                    <a:pt x="20993" y="65151"/>
                  </a:lnTo>
                  <a:lnTo>
                    <a:pt x="20497" y="64262"/>
                  </a:lnTo>
                  <a:lnTo>
                    <a:pt x="20637" y="64262"/>
                  </a:lnTo>
                  <a:lnTo>
                    <a:pt x="19189" y="62357"/>
                  </a:lnTo>
                  <a:lnTo>
                    <a:pt x="18237" y="60325"/>
                  </a:lnTo>
                  <a:lnTo>
                    <a:pt x="16979" y="59563"/>
                  </a:lnTo>
                  <a:lnTo>
                    <a:pt x="17843" y="58420"/>
                  </a:lnTo>
                  <a:lnTo>
                    <a:pt x="18427" y="57658"/>
                  </a:lnTo>
                  <a:lnTo>
                    <a:pt x="20040" y="56261"/>
                  </a:lnTo>
                  <a:lnTo>
                    <a:pt x="22174" y="55626"/>
                  </a:lnTo>
                  <a:lnTo>
                    <a:pt x="23736" y="56261"/>
                  </a:lnTo>
                  <a:lnTo>
                    <a:pt x="24676" y="55626"/>
                  </a:lnTo>
                  <a:lnTo>
                    <a:pt x="25247" y="55245"/>
                  </a:lnTo>
                  <a:lnTo>
                    <a:pt x="25768" y="54737"/>
                  </a:lnTo>
                  <a:lnTo>
                    <a:pt x="27584" y="54737"/>
                  </a:lnTo>
                  <a:lnTo>
                    <a:pt x="28219" y="55626"/>
                  </a:lnTo>
                  <a:lnTo>
                    <a:pt x="28371" y="55880"/>
                  </a:lnTo>
                  <a:lnTo>
                    <a:pt x="29743" y="57277"/>
                  </a:lnTo>
                  <a:lnTo>
                    <a:pt x="29895" y="57277"/>
                  </a:lnTo>
                  <a:lnTo>
                    <a:pt x="32156" y="58039"/>
                  </a:lnTo>
                  <a:lnTo>
                    <a:pt x="32575" y="58420"/>
                  </a:lnTo>
                  <a:lnTo>
                    <a:pt x="33477" y="59182"/>
                  </a:lnTo>
                  <a:lnTo>
                    <a:pt x="34709" y="60071"/>
                  </a:lnTo>
                  <a:lnTo>
                    <a:pt x="35521" y="60706"/>
                  </a:lnTo>
                  <a:lnTo>
                    <a:pt x="36283" y="61849"/>
                  </a:lnTo>
                  <a:lnTo>
                    <a:pt x="36969" y="62357"/>
                  </a:lnTo>
                  <a:lnTo>
                    <a:pt x="37299" y="63119"/>
                  </a:lnTo>
                  <a:lnTo>
                    <a:pt x="40551" y="63119"/>
                  </a:lnTo>
                  <a:lnTo>
                    <a:pt x="40246" y="60706"/>
                  </a:lnTo>
                  <a:lnTo>
                    <a:pt x="40170" y="60071"/>
                  </a:lnTo>
                  <a:lnTo>
                    <a:pt x="38989" y="59182"/>
                  </a:lnTo>
                  <a:lnTo>
                    <a:pt x="38188" y="58420"/>
                  </a:lnTo>
                  <a:lnTo>
                    <a:pt x="36652" y="58420"/>
                  </a:lnTo>
                  <a:lnTo>
                    <a:pt x="35699" y="57658"/>
                  </a:lnTo>
                  <a:lnTo>
                    <a:pt x="34620" y="57277"/>
                  </a:lnTo>
                  <a:lnTo>
                    <a:pt x="33731" y="56261"/>
                  </a:lnTo>
                  <a:lnTo>
                    <a:pt x="32575" y="56261"/>
                  </a:lnTo>
                  <a:lnTo>
                    <a:pt x="31521" y="54737"/>
                  </a:lnTo>
                  <a:lnTo>
                    <a:pt x="31343" y="54483"/>
                  </a:lnTo>
                  <a:lnTo>
                    <a:pt x="30632" y="54102"/>
                  </a:lnTo>
                  <a:lnTo>
                    <a:pt x="29908" y="53721"/>
                  </a:lnTo>
                  <a:lnTo>
                    <a:pt x="29235" y="53213"/>
                  </a:lnTo>
                  <a:lnTo>
                    <a:pt x="28371" y="52451"/>
                  </a:lnTo>
                  <a:lnTo>
                    <a:pt x="28105" y="52451"/>
                  </a:lnTo>
                  <a:lnTo>
                    <a:pt x="29591" y="50927"/>
                  </a:lnTo>
                  <a:lnTo>
                    <a:pt x="30048" y="50546"/>
                  </a:lnTo>
                  <a:lnTo>
                    <a:pt x="31038" y="49657"/>
                  </a:lnTo>
                  <a:lnTo>
                    <a:pt x="31813" y="48895"/>
                  </a:lnTo>
                  <a:lnTo>
                    <a:pt x="32410" y="48514"/>
                  </a:lnTo>
                  <a:lnTo>
                    <a:pt x="34023" y="47625"/>
                  </a:lnTo>
                  <a:lnTo>
                    <a:pt x="34963" y="45720"/>
                  </a:lnTo>
                  <a:lnTo>
                    <a:pt x="35153" y="44831"/>
                  </a:lnTo>
                  <a:lnTo>
                    <a:pt x="35407" y="44196"/>
                  </a:lnTo>
                  <a:lnTo>
                    <a:pt x="35801" y="43307"/>
                  </a:lnTo>
                  <a:lnTo>
                    <a:pt x="38214" y="44831"/>
                  </a:lnTo>
                  <a:lnTo>
                    <a:pt x="39293" y="45720"/>
                  </a:lnTo>
                  <a:lnTo>
                    <a:pt x="39674" y="46101"/>
                  </a:lnTo>
                  <a:lnTo>
                    <a:pt x="40932" y="46101"/>
                  </a:lnTo>
                  <a:lnTo>
                    <a:pt x="40906" y="44831"/>
                  </a:lnTo>
                  <a:lnTo>
                    <a:pt x="41071" y="44831"/>
                  </a:lnTo>
                  <a:lnTo>
                    <a:pt x="40208" y="44196"/>
                  </a:lnTo>
                  <a:lnTo>
                    <a:pt x="39535" y="43307"/>
                  </a:lnTo>
                  <a:lnTo>
                    <a:pt x="39255" y="42926"/>
                  </a:lnTo>
                  <a:lnTo>
                    <a:pt x="38023" y="42164"/>
                  </a:lnTo>
                  <a:lnTo>
                    <a:pt x="36842" y="41275"/>
                  </a:lnTo>
                  <a:lnTo>
                    <a:pt x="37566" y="39243"/>
                  </a:lnTo>
                  <a:lnTo>
                    <a:pt x="39357" y="35814"/>
                  </a:lnTo>
                  <a:lnTo>
                    <a:pt x="40182" y="34417"/>
                  </a:lnTo>
                  <a:lnTo>
                    <a:pt x="41605" y="33401"/>
                  </a:lnTo>
                  <a:lnTo>
                    <a:pt x="42964" y="32512"/>
                  </a:lnTo>
                  <a:lnTo>
                    <a:pt x="43446" y="31877"/>
                  </a:lnTo>
                  <a:lnTo>
                    <a:pt x="43764" y="30988"/>
                  </a:lnTo>
                  <a:lnTo>
                    <a:pt x="44424" y="29845"/>
                  </a:lnTo>
                  <a:lnTo>
                    <a:pt x="45288" y="29083"/>
                  </a:lnTo>
                  <a:lnTo>
                    <a:pt x="45872" y="28067"/>
                  </a:lnTo>
                  <a:lnTo>
                    <a:pt x="46329" y="28321"/>
                  </a:lnTo>
                  <a:lnTo>
                    <a:pt x="46710" y="28702"/>
                  </a:lnTo>
                  <a:lnTo>
                    <a:pt x="49415" y="30988"/>
                  </a:lnTo>
                  <a:lnTo>
                    <a:pt x="52781" y="30988"/>
                  </a:lnTo>
                  <a:lnTo>
                    <a:pt x="54914" y="31496"/>
                  </a:lnTo>
                  <a:lnTo>
                    <a:pt x="55499" y="31496"/>
                  </a:lnTo>
                  <a:lnTo>
                    <a:pt x="55994" y="30988"/>
                  </a:lnTo>
                  <a:lnTo>
                    <a:pt x="56032" y="29337"/>
                  </a:lnTo>
                  <a:lnTo>
                    <a:pt x="55499" y="29083"/>
                  </a:lnTo>
                  <a:lnTo>
                    <a:pt x="56756" y="29083"/>
                  </a:lnTo>
                  <a:lnTo>
                    <a:pt x="52019" y="28321"/>
                  </a:lnTo>
                  <a:lnTo>
                    <a:pt x="51257" y="28067"/>
                  </a:lnTo>
                  <a:lnTo>
                    <a:pt x="50114" y="27686"/>
                  </a:lnTo>
                  <a:lnTo>
                    <a:pt x="48221" y="26670"/>
                  </a:lnTo>
                  <a:lnTo>
                    <a:pt x="47091" y="25908"/>
                  </a:lnTo>
                  <a:lnTo>
                    <a:pt x="50101" y="21082"/>
                  </a:lnTo>
                  <a:lnTo>
                    <a:pt x="51054" y="18288"/>
                  </a:lnTo>
                  <a:lnTo>
                    <a:pt x="54178" y="18288"/>
                  </a:lnTo>
                  <a:lnTo>
                    <a:pt x="56718" y="18669"/>
                  </a:lnTo>
                  <a:lnTo>
                    <a:pt x="56095" y="18669"/>
                  </a:lnTo>
                  <a:lnTo>
                    <a:pt x="57429" y="20320"/>
                  </a:lnTo>
                  <a:lnTo>
                    <a:pt x="63563" y="20599"/>
                  </a:lnTo>
                  <a:lnTo>
                    <a:pt x="64046" y="19558"/>
                  </a:lnTo>
                  <a:lnTo>
                    <a:pt x="63449" y="18669"/>
                  </a:lnTo>
                  <a:lnTo>
                    <a:pt x="62801" y="18288"/>
                  </a:lnTo>
                  <a:lnTo>
                    <a:pt x="62153" y="17907"/>
                  </a:lnTo>
                  <a:lnTo>
                    <a:pt x="59347" y="16764"/>
                  </a:lnTo>
                  <a:lnTo>
                    <a:pt x="58813" y="16383"/>
                  </a:lnTo>
                  <a:lnTo>
                    <a:pt x="57772" y="15621"/>
                  </a:lnTo>
                  <a:lnTo>
                    <a:pt x="56286" y="16383"/>
                  </a:lnTo>
                  <a:lnTo>
                    <a:pt x="55727" y="16002"/>
                  </a:lnTo>
                  <a:lnTo>
                    <a:pt x="55168" y="15621"/>
                  </a:lnTo>
                  <a:lnTo>
                    <a:pt x="53708" y="16002"/>
                  </a:lnTo>
                  <a:lnTo>
                    <a:pt x="52527" y="15367"/>
                  </a:lnTo>
                  <a:lnTo>
                    <a:pt x="53327" y="13970"/>
                  </a:lnTo>
                  <a:lnTo>
                    <a:pt x="53987" y="12827"/>
                  </a:lnTo>
                  <a:lnTo>
                    <a:pt x="55664" y="10414"/>
                  </a:lnTo>
                  <a:lnTo>
                    <a:pt x="55867" y="10414"/>
                  </a:lnTo>
                  <a:lnTo>
                    <a:pt x="56172" y="8636"/>
                  </a:lnTo>
                  <a:lnTo>
                    <a:pt x="56261" y="8001"/>
                  </a:lnTo>
                  <a:lnTo>
                    <a:pt x="56375" y="7493"/>
                  </a:lnTo>
                  <a:lnTo>
                    <a:pt x="56451" y="6858"/>
                  </a:lnTo>
                  <a:lnTo>
                    <a:pt x="57594" y="7493"/>
                  </a:lnTo>
                  <a:lnTo>
                    <a:pt x="59880" y="8001"/>
                  </a:lnTo>
                  <a:lnTo>
                    <a:pt x="62979" y="8636"/>
                  </a:lnTo>
                  <a:lnTo>
                    <a:pt x="62395" y="8636"/>
                  </a:lnTo>
                  <a:lnTo>
                    <a:pt x="64985" y="10414"/>
                  </a:lnTo>
                  <a:lnTo>
                    <a:pt x="65760" y="10414"/>
                  </a:lnTo>
                  <a:lnTo>
                    <a:pt x="66167" y="9525"/>
                  </a:lnTo>
                  <a:lnTo>
                    <a:pt x="66662" y="8001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4" name="object 30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963561" y="4001974"/>
              <a:ext cx="85216" cy="64819"/>
            </a:xfrm>
            <a:prstGeom prst="rect">
              <a:avLst/>
            </a:prstGeom>
          </p:spPr>
        </p:pic>
        <p:sp>
          <p:nvSpPr>
            <p:cNvPr id="305" name="object 305"/>
            <p:cNvSpPr/>
            <p:nvPr/>
          </p:nvSpPr>
          <p:spPr>
            <a:xfrm>
              <a:off x="822972" y="3634993"/>
              <a:ext cx="557530" cy="544830"/>
            </a:xfrm>
            <a:custGeom>
              <a:avLst/>
              <a:gdLst/>
              <a:ahLst/>
              <a:cxnLst/>
              <a:rect l="l" t="t" r="r" b="b"/>
              <a:pathLst>
                <a:path w="557530" h="544829">
                  <a:moveTo>
                    <a:pt x="85826" y="312928"/>
                  </a:moveTo>
                  <a:lnTo>
                    <a:pt x="85737" y="312674"/>
                  </a:lnTo>
                  <a:lnTo>
                    <a:pt x="85471" y="312547"/>
                  </a:lnTo>
                  <a:lnTo>
                    <a:pt x="84607" y="312801"/>
                  </a:lnTo>
                  <a:lnTo>
                    <a:pt x="84836" y="313563"/>
                  </a:lnTo>
                  <a:lnTo>
                    <a:pt x="84518" y="313944"/>
                  </a:lnTo>
                  <a:lnTo>
                    <a:pt x="83629" y="315849"/>
                  </a:lnTo>
                  <a:lnTo>
                    <a:pt x="83248" y="318008"/>
                  </a:lnTo>
                  <a:lnTo>
                    <a:pt x="82384" y="321183"/>
                  </a:lnTo>
                  <a:lnTo>
                    <a:pt x="83007" y="321310"/>
                  </a:lnTo>
                  <a:lnTo>
                    <a:pt x="83185" y="321310"/>
                  </a:lnTo>
                  <a:lnTo>
                    <a:pt x="83350" y="321056"/>
                  </a:lnTo>
                  <a:lnTo>
                    <a:pt x="83566" y="319659"/>
                  </a:lnTo>
                  <a:lnTo>
                    <a:pt x="83934" y="318389"/>
                  </a:lnTo>
                  <a:lnTo>
                    <a:pt x="84239" y="317119"/>
                  </a:lnTo>
                  <a:lnTo>
                    <a:pt x="84645" y="315722"/>
                  </a:lnTo>
                  <a:lnTo>
                    <a:pt x="85598" y="314325"/>
                  </a:lnTo>
                  <a:lnTo>
                    <a:pt x="85826" y="312928"/>
                  </a:lnTo>
                  <a:close/>
                </a:path>
                <a:path w="557530" h="544829">
                  <a:moveTo>
                    <a:pt x="95669" y="312293"/>
                  </a:moveTo>
                  <a:lnTo>
                    <a:pt x="95415" y="311785"/>
                  </a:lnTo>
                  <a:lnTo>
                    <a:pt x="95427" y="311658"/>
                  </a:lnTo>
                  <a:lnTo>
                    <a:pt x="95110" y="311404"/>
                  </a:lnTo>
                  <a:lnTo>
                    <a:pt x="94983" y="311531"/>
                  </a:lnTo>
                  <a:lnTo>
                    <a:pt x="94373" y="311785"/>
                  </a:lnTo>
                  <a:lnTo>
                    <a:pt x="94246" y="312547"/>
                  </a:lnTo>
                  <a:lnTo>
                    <a:pt x="93980" y="313055"/>
                  </a:lnTo>
                  <a:lnTo>
                    <a:pt x="93230" y="314579"/>
                  </a:lnTo>
                  <a:lnTo>
                    <a:pt x="92798" y="316103"/>
                  </a:lnTo>
                  <a:lnTo>
                    <a:pt x="92494" y="317754"/>
                  </a:lnTo>
                  <a:lnTo>
                    <a:pt x="92138" y="318262"/>
                  </a:lnTo>
                  <a:lnTo>
                    <a:pt x="91757" y="319278"/>
                  </a:lnTo>
                  <a:lnTo>
                    <a:pt x="92456" y="319532"/>
                  </a:lnTo>
                  <a:lnTo>
                    <a:pt x="93230" y="319913"/>
                  </a:lnTo>
                  <a:lnTo>
                    <a:pt x="93954" y="318135"/>
                  </a:lnTo>
                  <a:lnTo>
                    <a:pt x="93345" y="317754"/>
                  </a:lnTo>
                  <a:lnTo>
                    <a:pt x="93370" y="317373"/>
                  </a:lnTo>
                  <a:lnTo>
                    <a:pt x="94107" y="316103"/>
                  </a:lnTo>
                  <a:lnTo>
                    <a:pt x="95211" y="313436"/>
                  </a:lnTo>
                  <a:lnTo>
                    <a:pt x="95377" y="312928"/>
                  </a:lnTo>
                  <a:lnTo>
                    <a:pt x="95669" y="312293"/>
                  </a:lnTo>
                  <a:close/>
                </a:path>
                <a:path w="557530" h="544829">
                  <a:moveTo>
                    <a:pt x="108026" y="311404"/>
                  </a:moveTo>
                  <a:lnTo>
                    <a:pt x="107480" y="310896"/>
                  </a:lnTo>
                  <a:lnTo>
                    <a:pt x="107327" y="310261"/>
                  </a:lnTo>
                  <a:lnTo>
                    <a:pt x="106514" y="310134"/>
                  </a:lnTo>
                  <a:lnTo>
                    <a:pt x="106184" y="310642"/>
                  </a:lnTo>
                  <a:lnTo>
                    <a:pt x="105511" y="311785"/>
                  </a:lnTo>
                  <a:lnTo>
                    <a:pt x="105981" y="312928"/>
                  </a:lnTo>
                  <a:lnTo>
                    <a:pt x="105727" y="314071"/>
                  </a:lnTo>
                  <a:lnTo>
                    <a:pt x="105664" y="315214"/>
                  </a:lnTo>
                  <a:lnTo>
                    <a:pt x="104965" y="316484"/>
                  </a:lnTo>
                  <a:lnTo>
                    <a:pt x="105359" y="317500"/>
                  </a:lnTo>
                  <a:lnTo>
                    <a:pt x="106641" y="318516"/>
                  </a:lnTo>
                  <a:lnTo>
                    <a:pt x="107086" y="313817"/>
                  </a:lnTo>
                  <a:lnTo>
                    <a:pt x="107340" y="313055"/>
                  </a:lnTo>
                  <a:lnTo>
                    <a:pt x="107302" y="312420"/>
                  </a:lnTo>
                  <a:lnTo>
                    <a:pt x="108026" y="311404"/>
                  </a:lnTo>
                  <a:close/>
                </a:path>
                <a:path w="557530" h="544829">
                  <a:moveTo>
                    <a:pt x="119570" y="316103"/>
                  </a:moveTo>
                  <a:lnTo>
                    <a:pt x="119519" y="315087"/>
                  </a:lnTo>
                  <a:lnTo>
                    <a:pt x="118732" y="314452"/>
                  </a:lnTo>
                  <a:lnTo>
                    <a:pt x="118618" y="315976"/>
                  </a:lnTo>
                  <a:lnTo>
                    <a:pt x="118541" y="316484"/>
                  </a:lnTo>
                  <a:lnTo>
                    <a:pt x="118300" y="318897"/>
                  </a:lnTo>
                  <a:lnTo>
                    <a:pt x="118300" y="319024"/>
                  </a:lnTo>
                  <a:lnTo>
                    <a:pt x="118414" y="319151"/>
                  </a:lnTo>
                  <a:lnTo>
                    <a:pt x="118757" y="319151"/>
                  </a:lnTo>
                  <a:lnTo>
                    <a:pt x="118872" y="319024"/>
                  </a:lnTo>
                  <a:lnTo>
                    <a:pt x="118884" y="318897"/>
                  </a:lnTo>
                  <a:lnTo>
                    <a:pt x="118910" y="317627"/>
                  </a:lnTo>
                  <a:lnTo>
                    <a:pt x="119570" y="316103"/>
                  </a:lnTo>
                  <a:close/>
                </a:path>
                <a:path w="557530" h="544829">
                  <a:moveTo>
                    <a:pt x="148424" y="313817"/>
                  </a:moveTo>
                  <a:lnTo>
                    <a:pt x="146088" y="313817"/>
                  </a:lnTo>
                  <a:lnTo>
                    <a:pt x="146672" y="315087"/>
                  </a:lnTo>
                  <a:lnTo>
                    <a:pt x="146608" y="316484"/>
                  </a:lnTo>
                  <a:lnTo>
                    <a:pt x="146583" y="317881"/>
                  </a:lnTo>
                  <a:lnTo>
                    <a:pt x="146697" y="319532"/>
                  </a:lnTo>
                  <a:lnTo>
                    <a:pt x="146951" y="319786"/>
                  </a:lnTo>
                  <a:lnTo>
                    <a:pt x="147548" y="319786"/>
                  </a:lnTo>
                  <a:lnTo>
                    <a:pt x="147789" y="319532"/>
                  </a:lnTo>
                  <a:lnTo>
                    <a:pt x="147726" y="317881"/>
                  </a:lnTo>
                  <a:lnTo>
                    <a:pt x="147713" y="316484"/>
                  </a:lnTo>
                  <a:lnTo>
                    <a:pt x="147739" y="315087"/>
                  </a:lnTo>
                  <a:lnTo>
                    <a:pt x="148424" y="313817"/>
                  </a:lnTo>
                  <a:close/>
                </a:path>
                <a:path w="557530" h="544829">
                  <a:moveTo>
                    <a:pt x="153377" y="306197"/>
                  </a:moveTo>
                  <a:lnTo>
                    <a:pt x="153314" y="305943"/>
                  </a:lnTo>
                  <a:lnTo>
                    <a:pt x="152984" y="305816"/>
                  </a:lnTo>
                  <a:lnTo>
                    <a:pt x="152844" y="305943"/>
                  </a:lnTo>
                  <a:lnTo>
                    <a:pt x="152768" y="306070"/>
                  </a:lnTo>
                  <a:lnTo>
                    <a:pt x="151828" y="307213"/>
                  </a:lnTo>
                  <a:lnTo>
                    <a:pt x="151980" y="308864"/>
                  </a:lnTo>
                  <a:lnTo>
                    <a:pt x="151498" y="310134"/>
                  </a:lnTo>
                  <a:lnTo>
                    <a:pt x="151282" y="310261"/>
                  </a:lnTo>
                  <a:lnTo>
                    <a:pt x="151104" y="310515"/>
                  </a:lnTo>
                  <a:lnTo>
                    <a:pt x="150507" y="313817"/>
                  </a:lnTo>
                  <a:lnTo>
                    <a:pt x="150939" y="315341"/>
                  </a:lnTo>
                  <a:lnTo>
                    <a:pt x="152488" y="316611"/>
                  </a:lnTo>
                  <a:lnTo>
                    <a:pt x="152412" y="311277"/>
                  </a:lnTo>
                  <a:lnTo>
                    <a:pt x="152349" y="310515"/>
                  </a:lnTo>
                  <a:lnTo>
                    <a:pt x="152831" y="309245"/>
                  </a:lnTo>
                  <a:lnTo>
                    <a:pt x="152984" y="307721"/>
                  </a:lnTo>
                  <a:lnTo>
                    <a:pt x="153225" y="306324"/>
                  </a:lnTo>
                  <a:lnTo>
                    <a:pt x="153377" y="306197"/>
                  </a:lnTo>
                  <a:close/>
                </a:path>
                <a:path w="557530" h="544829">
                  <a:moveTo>
                    <a:pt x="171970" y="307467"/>
                  </a:moveTo>
                  <a:lnTo>
                    <a:pt x="171780" y="307340"/>
                  </a:lnTo>
                  <a:lnTo>
                    <a:pt x="171424" y="307340"/>
                  </a:lnTo>
                  <a:lnTo>
                    <a:pt x="171284" y="307467"/>
                  </a:lnTo>
                  <a:lnTo>
                    <a:pt x="171259" y="307721"/>
                  </a:lnTo>
                  <a:lnTo>
                    <a:pt x="170903" y="308864"/>
                  </a:lnTo>
                  <a:lnTo>
                    <a:pt x="170878" y="310007"/>
                  </a:lnTo>
                  <a:lnTo>
                    <a:pt x="170611" y="311912"/>
                  </a:lnTo>
                  <a:lnTo>
                    <a:pt x="170408" y="312547"/>
                  </a:lnTo>
                  <a:lnTo>
                    <a:pt x="170218" y="313309"/>
                  </a:lnTo>
                  <a:lnTo>
                    <a:pt x="170167" y="313690"/>
                  </a:lnTo>
                  <a:lnTo>
                    <a:pt x="170040" y="314198"/>
                  </a:lnTo>
                  <a:lnTo>
                    <a:pt x="170434" y="314325"/>
                  </a:lnTo>
                  <a:lnTo>
                    <a:pt x="171056" y="314579"/>
                  </a:lnTo>
                  <a:lnTo>
                    <a:pt x="171894" y="312420"/>
                  </a:lnTo>
                  <a:lnTo>
                    <a:pt x="171272" y="312293"/>
                  </a:lnTo>
                  <a:lnTo>
                    <a:pt x="171691" y="310769"/>
                  </a:lnTo>
                  <a:lnTo>
                    <a:pt x="171919" y="309245"/>
                  </a:lnTo>
                  <a:lnTo>
                    <a:pt x="171970" y="307467"/>
                  </a:lnTo>
                  <a:close/>
                </a:path>
                <a:path w="557530" h="544829">
                  <a:moveTo>
                    <a:pt x="178549" y="304038"/>
                  </a:moveTo>
                  <a:lnTo>
                    <a:pt x="178473" y="303911"/>
                  </a:lnTo>
                  <a:lnTo>
                    <a:pt x="178181" y="303784"/>
                  </a:lnTo>
                  <a:lnTo>
                    <a:pt x="178028" y="303911"/>
                  </a:lnTo>
                  <a:lnTo>
                    <a:pt x="177165" y="306578"/>
                  </a:lnTo>
                  <a:lnTo>
                    <a:pt x="175945" y="309499"/>
                  </a:lnTo>
                  <a:lnTo>
                    <a:pt x="176555" y="312166"/>
                  </a:lnTo>
                  <a:lnTo>
                    <a:pt x="178015" y="313690"/>
                  </a:lnTo>
                  <a:lnTo>
                    <a:pt x="177863" y="310261"/>
                  </a:lnTo>
                  <a:lnTo>
                    <a:pt x="178015" y="308356"/>
                  </a:lnTo>
                  <a:lnTo>
                    <a:pt x="177965" y="307213"/>
                  </a:lnTo>
                  <a:lnTo>
                    <a:pt x="178092" y="306070"/>
                  </a:lnTo>
                  <a:lnTo>
                    <a:pt x="178117" y="305943"/>
                  </a:lnTo>
                  <a:lnTo>
                    <a:pt x="178079" y="305816"/>
                  </a:lnTo>
                  <a:lnTo>
                    <a:pt x="178117" y="305181"/>
                  </a:lnTo>
                  <a:lnTo>
                    <a:pt x="178549" y="304038"/>
                  </a:lnTo>
                  <a:close/>
                </a:path>
                <a:path w="557530" h="544829">
                  <a:moveTo>
                    <a:pt x="190639" y="114681"/>
                  </a:moveTo>
                  <a:lnTo>
                    <a:pt x="190461" y="114173"/>
                  </a:lnTo>
                  <a:lnTo>
                    <a:pt x="190030" y="113665"/>
                  </a:lnTo>
                  <a:lnTo>
                    <a:pt x="189293" y="114427"/>
                  </a:lnTo>
                  <a:lnTo>
                    <a:pt x="188849" y="114681"/>
                  </a:lnTo>
                  <a:lnTo>
                    <a:pt x="188595" y="114808"/>
                  </a:lnTo>
                  <a:lnTo>
                    <a:pt x="187896" y="115062"/>
                  </a:lnTo>
                  <a:lnTo>
                    <a:pt x="188137" y="115443"/>
                  </a:lnTo>
                  <a:lnTo>
                    <a:pt x="188493" y="115824"/>
                  </a:lnTo>
                  <a:lnTo>
                    <a:pt x="188963" y="115189"/>
                  </a:lnTo>
                  <a:lnTo>
                    <a:pt x="189369" y="115062"/>
                  </a:lnTo>
                  <a:lnTo>
                    <a:pt x="189699" y="114681"/>
                  </a:lnTo>
                  <a:lnTo>
                    <a:pt x="190639" y="114681"/>
                  </a:lnTo>
                  <a:close/>
                </a:path>
                <a:path w="557530" h="544829">
                  <a:moveTo>
                    <a:pt x="196418" y="298577"/>
                  </a:moveTo>
                  <a:lnTo>
                    <a:pt x="196037" y="297307"/>
                  </a:lnTo>
                  <a:lnTo>
                    <a:pt x="194995" y="297815"/>
                  </a:lnTo>
                  <a:lnTo>
                    <a:pt x="194805" y="297942"/>
                  </a:lnTo>
                  <a:lnTo>
                    <a:pt x="194691" y="298069"/>
                  </a:lnTo>
                  <a:lnTo>
                    <a:pt x="194665" y="298831"/>
                  </a:lnTo>
                  <a:lnTo>
                    <a:pt x="194411" y="299339"/>
                  </a:lnTo>
                  <a:lnTo>
                    <a:pt x="194233" y="299974"/>
                  </a:lnTo>
                  <a:lnTo>
                    <a:pt x="193446" y="301244"/>
                  </a:lnTo>
                  <a:lnTo>
                    <a:pt x="192163" y="302641"/>
                  </a:lnTo>
                  <a:lnTo>
                    <a:pt x="192189" y="304165"/>
                  </a:lnTo>
                  <a:lnTo>
                    <a:pt x="192303" y="305181"/>
                  </a:lnTo>
                  <a:lnTo>
                    <a:pt x="193319" y="305816"/>
                  </a:lnTo>
                  <a:lnTo>
                    <a:pt x="193344" y="306959"/>
                  </a:lnTo>
                  <a:lnTo>
                    <a:pt x="193967" y="309880"/>
                  </a:lnTo>
                  <a:lnTo>
                    <a:pt x="193624" y="312801"/>
                  </a:lnTo>
                  <a:lnTo>
                    <a:pt x="193840" y="315722"/>
                  </a:lnTo>
                  <a:lnTo>
                    <a:pt x="195072" y="317119"/>
                  </a:lnTo>
                  <a:lnTo>
                    <a:pt x="194576" y="310769"/>
                  </a:lnTo>
                  <a:lnTo>
                    <a:pt x="194640" y="310134"/>
                  </a:lnTo>
                  <a:lnTo>
                    <a:pt x="195033" y="307975"/>
                  </a:lnTo>
                  <a:lnTo>
                    <a:pt x="195084" y="306959"/>
                  </a:lnTo>
                  <a:lnTo>
                    <a:pt x="195376" y="304419"/>
                  </a:lnTo>
                  <a:lnTo>
                    <a:pt x="195491" y="301879"/>
                  </a:lnTo>
                  <a:lnTo>
                    <a:pt x="196062" y="299339"/>
                  </a:lnTo>
                  <a:lnTo>
                    <a:pt x="196418" y="298577"/>
                  </a:lnTo>
                  <a:close/>
                </a:path>
                <a:path w="557530" h="544829">
                  <a:moveTo>
                    <a:pt x="200875" y="301498"/>
                  </a:moveTo>
                  <a:lnTo>
                    <a:pt x="200253" y="301625"/>
                  </a:lnTo>
                  <a:lnTo>
                    <a:pt x="200253" y="302006"/>
                  </a:lnTo>
                  <a:lnTo>
                    <a:pt x="199529" y="303784"/>
                  </a:lnTo>
                  <a:lnTo>
                    <a:pt x="199021" y="305689"/>
                  </a:lnTo>
                  <a:lnTo>
                    <a:pt x="199148" y="307721"/>
                  </a:lnTo>
                  <a:lnTo>
                    <a:pt x="199174" y="308610"/>
                  </a:lnTo>
                  <a:lnTo>
                    <a:pt x="199326" y="309372"/>
                  </a:lnTo>
                  <a:lnTo>
                    <a:pt x="199161" y="310134"/>
                  </a:lnTo>
                  <a:lnTo>
                    <a:pt x="199085" y="310642"/>
                  </a:lnTo>
                  <a:lnTo>
                    <a:pt x="198996" y="311531"/>
                  </a:lnTo>
                  <a:lnTo>
                    <a:pt x="199986" y="311531"/>
                  </a:lnTo>
                  <a:lnTo>
                    <a:pt x="200240" y="311277"/>
                  </a:lnTo>
                  <a:lnTo>
                    <a:pt x="200520" y="307975"/>
                  </a:lnTo>
                  <a:lnTo>
                    <a:pt x="200469" y="305054"/>
                  </a:lnTo>
                  <a:lnTo>
                    <a:pt x="200837" y="302006"/>
                  </a:lnTo>
                  <a:lnTo>
                    <a:pt x="200875" y="301498"/>
                  </a:lnTo>
                  <a:close/>
                </a:path>
                <a:path w="557530" h="544829">
                  <a:moveTo>
                    <a:pt x="201980" y="296418"/>
                  </a:moveTo>
                  <a:lnTo>
                    <a:pt x="201206" y="296164"/>
                  </a:lnTo>
                  <a:lnTo>
                    <a:pt x="201091" y="296672"/>
                  </a:lnTo>
                  <a:lnTo>
                    <a:pt x="200964" y="298069"/>
                  </a:lnTo>
                  <a:lnTo>
                    <a:pt x="200469" y="299339"/>
                  </a:lnTo>
                  <a:lnTo>
                    <a:pt x="200291" y="300863"/>
                  </a:lnTo>
                  <a:lnTo>
                    <a:pt x="200456" y="300990"/>
                  </a:lnTo>
                  <a:lnTo>
                    <a:pt x="200660" y="301117"/>
                  </a:lnTo>
                  <a:lnTo>
                    <a:pt x="200863" y="301117"/>
                  </a:lnTo>
                  <a:lnTo>
                    <a:pt x="201079" y="300990"/>
                  </a:lnTo>
                  <a:lnTo>
                    <a:pt x="201155" y="300736"/>
                  </a:lnTo>
                  <a:lnTo>
                    <a:pt x="201574" y="299466"/>
                  </a:lnTo>
                  <a:lnTo>
                    <a:pt x="201625" y="298196"/>
                  </a:lnTo>
                  <a:lnTo>
                    <a:pt x="201815" y="296926"/>
                  </a:lnTo>
                  <a:lnTo>
                    <a:pt x="201980" y="296418"/>
                  </a:lnTo>
                  <a:close/>
                </a:path>
                <a:path w="557530" h="544829">
                  <a:moveTo>
                    <a:pt x="208546" y="228092"/>
                  </a:moveTo>
                  <a:lnTo>
                    <a:pt x="208038" y="227584"/>
                  </a:lnTo>
                  <a:lnTo>
                    <a:pt x="207670" y="227330"/>
                  </a:lnTo>
                  <a:lnTo>
                    <a:pt x="207073" y="227584"/>
                  </a:lnTo>
                  <a:lnTo>
                    <a:pt x="206819" y="228092"/>
                  </a:lnTo>
                  <a:lnTo>
                    <a:pt x="205867" y="228473"/>
                  </a:lnTo>
                  <a:lnTo>
                    <a:pt x="203022" y="230124"/>
                  </a:lnTo>
                  <a:lnTo>
                    <a:pt x="204762" y="230632"/>
                  </a:lnTo>
                  <a:lnTo>
                    <a:pt x="205740" y="230378"/>
                  </a:lnTo>
                  <a:lnTo>
                    <a:pt x="206603" y="229616"/>
                  </a:lnTo>
                  <a:lnTo>
                    <a:pt x="207454" y="228981"/>
                  </a:lnTo>
                  <a:lnTo>
                    <a:pt x="208076" y="228727"/>
                  </a:lnTo>
                  <a:lnTo>
                    <a:pt x="208546" y="228092"/>
                  </a:lnTo>
                  <a:close/>
                </a:path>
                <a:path w="557530" h="544829">
                  <a:moveTo>
                    <a:pt x="208800" y="135763"/>
                  </a:moveTo>
                  <a:lnTo>
                    <a:pt x="208495" y="135255"/>
                  </a:lnTo>
                  <a:lnTo>
                    <a:pt x="208407" y="135128"/>
                  </a:lnTo>
                  <a:lnTo>
                    <a:pt x="208203" y="135001"/>
                  </a:lnTo>
                  <a:lnTo>
                    <a:pt x="208064" y="135128"/>
                  </a:lnTo>
                  <a:lnTo>
                    <a:pt x="207594" y="135509"/>
                  </a:lnTo>
                  <a:lnTo>
                    <a:pt x="203708" y="137287"/>
                  </a:lnTo>
                  <a:lnTo>
                    <a:pt x="204939" y="137795"/>
                  </a:lnTo>
                  <a:lnTo>
                    <a:pt x="205828" y="137541"/>
                  </a:lnTo>
                  <a:lnTo>
                    <a:pt x="206552" y="136779"/>
                  </a:lnTo>
                  <a:lnTo>
                    <a:pt x="207467" y="136271"/>
                  </a:lnTo>
                  <a:lnTo>
                    <a:pt x="207810" y="136017"/>
                  </a:lnTo>
                  <a:lnTo>
                    <a:pt x="208800" y="135763"/>
                  </a:lnTo>
                  <a:close/>
                </a:path>
                <a:path w="557530" h="544829">
                  <a:moveTo>
                    <a:pt x="212305" y="307340"/>
                  </a:moveTo>
                  <a:lnTo>
                    <a:pt x="212267" y="303149"/>
                  </a:lnTo>
                  <a:lnTo>
                    <a:pt x="212102" y="302641"/>
                  </a:lnTo>
                  <a:lnTo>
                    <a:pt x="212166" y="302260"/>
                  </a:lnTo>
                  <a:lnTo>
                    <a:pt x="212191" y="301752"/>
                  </a:lnTo>
                  <a:lnTo>
                    <a:pt x="211785" y="301371"/>
                  </a:lnTo>
                  <a:lnTo>
                    <a:pt x="211416" y="301244"/>
                  </a:lnTo>
                  <a:lnTo>
                    <a:pt x="211264" y="301752"/>
                  </a:lnTo>
                  <a:lnTo>
                    <a:pt x="211543" y="302006"/>
                  </a:lnTo>
                  <a:lnTo>
                    <a:pt x="211620" y="302133"/>
                  </a:lnTo>
                  <a:lnTo>
                    <a:pt x="211582" y="302260"/>
                  </a:lnTo>
                  <a:lnTo>
                    <a:pt x="211569" y="302514"/>
                  </a:lnTo>
                  <a:lnTo>
                    <a:pt x="210934" y="303022"/>
                  </a:lnTo>
                  <a:lnTo>
                    <a:pt x="211455" y="304292"/>
                  </a:lnTo>
                  <a:lnTo>
                    <a:pt x="211328" y="304927"/>
                  </a:lnTo>
                  <a:lnTo>
                    <a:pt x="211315" y="305562"/>
                  </a:lnTo>
                  <a:lnTo>
                    <a:pt x="211074" y="306070"/>
                  </a:lnTo>
                  <a:lnTo>
                    <a:pt x="211353" y="306578"/>
                  </a:lnTo>
                  <a:lnTo>
                    <a:pt x="212305" y="307340"/>
                  </a:lnTo>
                  <a:close/>
                </a:path>
                <a:path w="557530" h="544829">
                  <a:moveTo>
                    <a:pt x="212852" y="369697"/>
                  </a:moveTo>
                  <a:lnTo>
                    <a:pt x="210667" y="366268"/>
                  </a:lnTo>
                  <a:lnTo>
                    <a:pt x="210261" y="366141"/>
                  </a:lnTo>
                  <a:lnTo>
                    <a:pt x="210045" y="366014"/>
                  </a:lnTo>
                  <a:lnTo>
                    <a:pt x="209892" y="365379"/>
                  </a:lnTo>
                  <a:lnTo>
                    <a:pt x="209537" y="365506"/>
                  </a:lnTo>
                  <a:lnTo>
                    <a:pt x="209245" y="365760"/>
                  </a:lnTo>
                  <a:lnTo>
                    <a:pt x="209486" y="366014"/>
                  </a:lnTo>
                  <a:lnTo>
                    <a:pt x="209638" y="366268"/>
                  </a:lnTo>
                  <a:lnTo>
                    <a:pt x="210197" y="367157"/>
                  </a:lnTo>
                  <a:lnTo>
                    <a:pt x="210654" y="368173"/>
                  </a:lnTo>
                  <a:lnTo>
                    <a:pt x="211391" y="368935"/>
                  </a:lnTo>
                  <a:lnTo>
                    <a:pt x="212852" y="369697"/>
                  </a:lnTo>
                  <a:close/>
                </a:path>
                <a:path w="557530" h="544829">
                  <a:moveTo>
                    <a:pt x="215138" y="142494"/>
                  </a:moveTo>
                  <a:lnTo>
                    <a:pt x="213956" y="141986"/>
                  </a:lnTo>
                  <a:lnTo>
                    <a:pt x="213017" y="142113"/>
                  </a:lnTo>
                  <a:lnTo>
                    <a:pt x="212318" y="143129"/>
                  </a:lnTo>
                  <a:lnTo>
                    <a:pt x="211620" y="143764"/>
                  </a:lnTo>
                  <a:lnTo>
                    <a:pt x="211391" y="143891"/>
                  </a:lnTo>
                  <a:lnTo>
                    <a:pt x="211302" y="144018"/>
                  </a:lnTo>
                  <a:lnTo>
                    <a:pt x="211340" y="144145"/>
                  </a:lnTo>
                  <a:lnTo>
                    <a:pt x="211632" y="144653"/>
                  </a:lnTo>
                  <a:lnTo>
                    <a:pt x="212852" y="143764"/>
                  </a:lnTo>
                  <a:lnTo>
                    <a:pt x="213296" y="143383"/>
                  </a:lnTo>
                  <a:lnTo>
                    <a:pt x="215138" y="142494"/>
                  </a:lnTo>
                  <a:close/>
                </a:path>
                <a:path w="557530" h="544829">
                  <a:moveTo>
                    <a:pt x="219087" y="244094"/>
                  </a:moveTo>
                  <a:lnTo>
                    <a:pt x="219024" y="243967"/>
                  </a:lnTo>
                  <a:lnTo>
                    <a:pt x="218821" y="243713"/>
                  </a:lnTo>
                  <a:lnTo>
                    <a:pt x="218478" y="243967"/>
                  </a:lnTo>
                  <a:lnTo>
                    <a:pt x="218262" y="244221"/>
                  </a:lnTo>
                  <a:lnTo>
                    <a:pt x="217538" y="244475"/>
                  </a:lnTo>
                  <a:lnTo>
                    <a:pt x="214172" y="245237"/>
                  </a:lnTo>
                  <a:lnTo>
                    <a:pt x="214668" y="246253"/>
                  </a:lnTo>
                  <a:lnTo>
                    <a:pt x="214757" y="246380"/>
                  </a:lnTo>
                  <a:lnTo>
                    <a:pt x="214934" y="246507"/>
                  </a:lnTo>
                  <a:lnTo>
                    <a:pt x="215112" y="246507"/>
                  </a:lnTo>
                  <a:lnTo>
                    <a:pt x="216446" y="245745"/>
                  </a:lnTo>
                  <a:lnTo>
                    <a:pt x="217779" y="245237"/>
                  </a:lnTo>
                  <a:lnTo>
                    <a:pt x="218338" y="244856"/>
                  </a:lnTo>
                  <a:lnTo>
                    <a:pt x="218897" y="244348"/>
                  </a:lnTo>
                  <a:lnTo>
                    <a:pt x="219036" y="244348"/>
                  </a:lnTo>
                  <a:lnTo>
                    <a:pt x="219087" y="244094"/>
                  </a:lnTo>
                  <a:close/>
                </a:path>
                <a:path w="557530" h="544829">
                  <a:moveTo>
                    <a:pt x="220192" y="235585"/>
                  </a:moveTo>
                  <a:lnTo>
                    <a:pt x="218922" y="235585"/>
                  </a:lnTo>
                  <a:lnTo>
                    <a:pt x="218122" y="235839"/>
                  </a:lnTo>
                  <a:lnTo>
                    <a:pt x="216852" y="236855"/>
                  </a:lnTo>
                  <a:lnTo>
                    <a:pt x="215557" y="237744"/>
                  </a:lnTo>
                  <a:lnTo>
                    <a:pt x="215455" y="238125"/>
                  </a:lnTo>
                  <a:lnTo>
                    <a:pt x="216230" y="238125"/>
                  </a:lnTo>
                  <a:lnTo>
                    <a:pt x="217398" y="237744"/>
                  </a:lnTo>
                  <a:lnTo>
                    <a:pt x="218757" y="236474"/>
                  </a:lnTo>
                  <a:lnTo>
                    <a:pt x="220192" y="235585"/>
                  </a:lnTo>
                  <a:close/>
                </a:path>
                <a:path w="557530" h="544829">
                  <a:moveTo>
                    <a:pt x="220383" y="235331"/>
                  </a:moveTo>
                  <a:lnTo>
                    <a:pt x="220141" y="234823"/>
                  </a:lnTo>
                  <a:lnTo>
                    <a:pt x="219557" y="235331"/>
                  </a:lnTo>
                  <a:lnTo>
                    <a:pt x="220383" y="235331"/>
                  </a:lnTo>
                  <a:close/>
                </a:path>
                <a:path w="557530" h="544829">
                  <a:moveTo>
                    <a:pt x="232994" y="88519"/>
                  </a:moveTo>
                  <a:lnTo>
                    <a:pt x="232549" y="88265"/>
                  </a:lnTo>
                  <a:lnTo>
                    <a:pt x="231914" y="88265"/>
                  </a:lnTo>
                  <a:lnTo>
                    <a:pt x="231038" y="87122"/>
                  </a:lnTo>
                  <a:lnTo>
                    <a:pt x="230492" y="87757"/>
                  </a:lnTo>
                  <a:lnTo>
                    <a:pt x="230136" y="88519"/>
                  </a:lnTo>
                  <a:lnTo>
                    <a:pt x="232206" y="89027"/>
                  </a:lnTo>
                  <a:lnTo>
                    <a:pt x="232651" y="89154"/>
                  </a:lnTo>
                  <a:lnTo>
                    <a:pt x="232994" y="88519"/>
                  </a:lnTo>
                  <a:close/>
                </a:path>
                <a:path w="557530" h="544829">
                  <a:moveTo>
                    <a:pt x="233108" y="354330"/>
                  </a:moveTo>
                  <a:lnTo>
                    <a:pt x="232943" y="353060"/>
                  </a:lnTo>
                  <a:lnTo>
                    <a:pt x="232410" y="351802"/>
                  </a:lnTo>
                  <a:lnTo>
                    <a:pt x="232092" y="351802"/>
                  </a:lnTo>
                  <a:lnTo>
                    <a:pt x="231419" y="350520"/>
                  </a:lnTo>
                  <a:lnTo>
                    <a:pt x="231241" y="349250"/>
                  </a:lnTo>
                  <a:lnTo>
                    <a:pt x="230873" y="349250"/>
                  </a:lnTo>
                  <a:lnTo>
                    <a:pt x="230339" y="349250"/>
                  </a:lnTo>
                  <a:lnTo>
                    <a:pt x="230263" y="350520"/>
                  </a:lnTo>
                  <a:lnTo>
                    <a:pt x="230593" y="351802"/>
                  </a:lnTo>
                  <a:lnTo>
                    <a:pt x="231724" y="353060"/>
                  </a:lnTo>
                  <a:lnTo>
                    <a:pt x="232283" y="354330"/>
                  </a:lnTo>
                  <a:lnTo>
                    <a:pt x="233108" y="354330"/>
                  </a:lnTo>
                  <a:close/>
                </a:path>
                <a:path w="557530" h="544829">
                  <a:moveTo>
                    <a:pt x="234759" y="429260"/>
                  </a:moveTo>
                  <a:lnTo>
                    <a:pt x="234429" y="428294"/>
                  </a:lnTo>
                  <a:lnTo>
                    <a:pt x="234327" y="428002"/>
                  </a:lnTo>
                  <a:lnTo>
                    <a:pt x="233984" y="428167"/>
                  </a:lnTo>
                  <a:lnTo>
                    <a:pt x="234759" y="429260"/>
                  </a:lnTo>
                  <a:close/>
                </a:path>
                <a:path w="557530" h="544829">
                  <a:moveTo>
                    <a:pt x="236334" y="429387"/>
                  </a:moveTo>
                  <a:lnTo>
                    <a:pt x="234759" y="428244"/>
                  </a:lnTo>
                  <a:lnTo>
                    <a:pt x="235648" y="429133"/>
                  </a:lnTo>
                  <a:lnTo>
                    <a:pt x="236334" y="429387"/>
                  </a:lnTo>
                  <a:close/>
                </a:path>
                <a:path w="557530" h="544829">
                  <a:moveTo>
                    <a:pt x="236524" y="457073"/>
                  </a:moveTo>
                  <a:lnTo>
                    <a:pt x="235635" y="457073"/>
                  </a:lnTo>
                  <a:lnTo>
                    <a:pt x="232244" y="454660"/>
                  </a:lnTo>
                  <a:lnTo>
                    <a:pt x="228358" y="454660"/>
                  </a:lnTo>
                  <a:lnTo>
                    <a:pt x="226898" y="453517"/>
                  </a:lnTo>
                  <a:lnTo>
                    <a:pt x="230479" y="457073"/>
                  </a:lnTo>
                  <a:lnTo>
                    <a:pt x="234543" y="457073"/>
                  </a:lnTo>
                  <a:lnTo>
                    <a:pt x="235419" y="458343"/>
                  </a:lnTo>
                  <a:lnTo>
                    <a:pt x="236524" y="457073"/>
                  </a:lnTo>
                  <a:close/>
                </a:path>
                <a:path w="557530" h="544829">
                  <a:moveTo>
                    <a:pt x="238036" y="142113"/>
                  </a:moveTo>
                  <a:lnTo>
                    <a:pt x="237998" y="141732"/>
                  </a:lnTo>
                  <a:lnTo>
                    <a:pt x="237820" y="141097"/>
                  </a:lnTo>
                  <a:lnTo>
                    <a:pt x="236982" y="140843"/>
                  </a:lnTo>
                  <a:lnTo>
                    <a:pt x="236461" y="140462"/>
                  </a:lnTo>
                  <a:lnTo>
                    <a:pt x="235699" y="140208"/>
                  </a:lnTo>
                  <a:lnTo>
                    <a:pt x="234226" y="138684"/>
                  </a:lnTo>
                  <a:lnTo>
                    <a:pt x="233629" y="139700"/>
                  </a:lnTo>
                  <a:lnTo>
                    <a:pt x="233502" y="140081"/>
                  </a:lnTo>
                  <a:lnTo>
                    <a:pt x="233654" y="140335"/>
                  </a:lnTo>
                  <a:lnTo>
                    <a:pt x="234975" y="140970"/>
                  </a:lnTo>
                  <a:lnTo>
                    <a:pt x="236004" y="141478"/>
                  </a:lnTo>
                  <a:lnTo>
                    <a:pt x="236982" y="141986"/>
                  </a:lnTo>
                  <a:lnTo>
                    <a:pt x="237058" y="142240"/>
                  </a:lnTo>
                  <a:lnTo>
                    <a:pt x="237197" y="142367"/>
                  </a:lnTo>
                  <a:lnTo>
                    <a:pt x="237680" y="142367"/>
                  </a:lnTo>
                  <a:lnTo>
                    <a:pt x="238036" y="142113"/>
                  </a:lnTo>
                  <a:close/>
                </a:path>
                <a:path w="557530" h="544829">
                  <a:moveTo>
                    <a:pt x="238315" y="123317"/>
                  </a:moveTo>
                  <a:lnTo>
                    <a:pt x="237680" y="122936"/>
                  </a:lnTo>
                  <a:lnTo>
                    <a:pt x="237096" y="122682"/>
                  </a:lnTo>
                  <a:lnTo>
                    <a:pt x="232270" y="120269"/>
                  </a:lnTo>
                  <a:lnTo>
                    <a:pt x="232765" y="121793"/>
                  </a:lnTo>
                  <a:lnTo>
                    <a:pt x="234048" y="122682"/>
                  </a:lnTo>
                  <a:lnTo>
                    <a:pt x="235673" y="123317"/>
                  </a:lnTo>
                  <a:lnTo>
                    <a:pt x="237134" y="123952"/>
                  </a:lnTo>
                  <a:lnTo>
                    <a:pt x="237794" y="124333"/>
                  </a:lnTo>
                  <a:lnTo>
                    <a:pt x="238315" y="123317"/>
                  </a:lnTo>
                  <a:close/>
                </a:path>
                <a:path w="557530" h="544829">
                  <a:moveTo>
                    <a:pt x="239014" y="168910"/>
                  </a:moveTo>
                  <a:lnTo>
                    <a:pt x="238633" y="168529"/>
                  </a:lnTo>
                  <a:lnTo>
                    <a:pt x="238620" y="168275"/>
                  </a:lnTo>
                  <a:lnTo>
                    <a:pt x="238391" y="167767"/>
                  </a:lnTo>
                  <a:lnTo>
                    <a:pt x="237959" y="167640"/>
                  </a:lnTo>
                  <a:lnTo>
                    <a:pt x="236220" y="166751"/>
                  </a:lnTo>
                  <a:lnTo>
                    <a:pt x="234353" y="165862"/>
                  </a:lnTo>
                  <a:lnTo>
                    <a:pt x="232562" y="165227"/>
                  </a:lnTo>
                  <a:lnTo>
                    <a:pt x="231559" y="165227"/>
                  </a:lnTo>
                  <a:lnTo>
                    <a:pt x="231825" y="166370"/>
                  </a:lnTo>
                  <a:lnTo>
                    <a:pt x="232613" y="166624"/>
                  </a:lnTo>
                  <a:lnTo>
                    <a:pt x="233438" y="167005"/>
                  </a:lnTo>
                  <a:lnTo>
                    <a:pt x="233349" y="168021"/>
                  </a:lnTo>
                  <a:lnTo>
                    <a:pt x="235026" y="168148"/>
                  </a:lnTo>
                  <a:lnTo>
                    <a:pt x="235724" y="168656"/>
                  </a:lnTo>
                  <a:lnTo>
                    <a:pt x="236588" y="168910"/>
                  </a:lnTo>
                  <a:lnTo>
                    <a:pt x="237388" y="169418"/>
                  </a:lnTo>
                  <a:lnTo>
                    <a:pt x="238264" y="169545"/>
                  </a:lnTo>
                  <a:lnTo>
                    <a:pt x="238721" y="169545"/>
                  </a:lnTo>
                  <a:lnTo>
                    <a:pt x="239014" y="168910"/>
                  </a:lnTo>
                  <a:close/>
                </a:path>
                <a:path w="557530" h="544829">
                  <a:moveTo>
                    <a:pt x="241007" y="348361"/>
                  </a:moveTo>
                  <a:lnTo>
                    <a:pt x="240563" y="347599"/>
                  </a:lnTo>
                  <a:lnTo>
                    <a:pt x="240322" y="347218"/>
                  </a:lnTo>
                  <a:lnTo>
                    <a:pt x="239979" y="346710"/>
                  </a:lnTo>
                  <a:lnTo>
                    <a:pt x="239801" y="345948"/>
                  </a:lnTo>
                  <a:lnTo>
                    <a:pt x="239255" y="345821"/>
                  </a:lnTo>
                  <a:lnTo>
                    <a:pt x="238975" y="345440"/>
                  </a:lnTo>
                  <a:lnTo>
                    <a:pt x="238480" y="344043"/>
                  </a:lnTo>
                  <a:lnTo>
                    <a:pt x="237972" y="344805"/>
                  </a:lnTo>
                  <a:lnTo>
                    <a:pt x="238125" y="346075"/>
                  </a:lnTo>
                  <a:lnTo>
                    <a:pt x="239102" y="347218"/>
                  </a:lnTo>
                  <a:lnTo>
                    <a:pt x="239928" y="348361"/>
                  </a:lnTo>
                  <a:lnTo>
                    <a:pt x="240106" y="348488"/>
                  </a:lnTo>
                  <a:lnTo>
                    <a:pt x="240284" y="348488"/>
                  </a:lnTo>
                  <a:lnTo>
                    <a:pt x="241007" y="348361"/>
                  </a:lnTo>
                  <a:close/>
                </a:path>
                <a:path w="557530" h="544829">
                  <a:moveTo>
                    <a:pt x="247599" y="432943"/>
                  </a:moveTo>
                  <a:lnTo>
                    <a:pt x="245719" y="432943"/>
                  </a:lnTo>
                  <a:lnTo>
                    <a:pt x="244856" y="431673"/>
                  </a:lnTo>
                  <a:lnTo>
                    <a:pt x="240601" y="430403"/>
                  </a:lnTo>
                  <a:lnTo>
                    <a:pt x="236334" y="429387"/>
                  </a:lnTo>
                  <a:lnTo>
                    <a:pt x="239610" y="431673"/>
                  </a:lnTo>
                  <a:lnTo>
                    <a:pt x="244398" y="434340"/>
                  </a:lnTo>
                  <a:lnTo>
                    <a:pt x="245325" y="434340"/>
                  </a:lnTo>
                  <a:lnTo>
                    <a:pt x="247078" y="435483"/>
                  </a:lnTo>
                  <a:lnTo>
                    <a:pt x="247535" y="434340"/>
                  </a:lnTo>
                  <a:lnTo>
                    <a:pt x="247599" y="432943"/>
                  </a:lnTo>
                  <a:close/>
                </a:path>
                <a:path w="557530" h="544829">
                  <a:moveTo>
                    <a:pt x="271157" y="294767"/>
                  </a:moveTo>
                  <a:lnTo>
                    <a:pt x="270484" y="294386"/>
                  </a:lnTo>
                  <a:lnTo>
                    <a:pt x="268744" y="293751"/>
                  </a:lnTo>
                  <a:lnTo>
                    <a:pt x="265442" y="292100"/>
                  </a:lnTo>
                  <a:lnTo>
                    <a:pt x="264236" y="291211"/>
                  </a:lnTo>
                  <a:lnTo>
                    <a:pt x="262331" y="290195"/>
                  </a:lnTo>
                  <a:lnTo>
                    <a:pt x="262851" y="287782"/>
                  </a:lnTo>
                  <a:lnTo>
                    <a:pt x="262661" y="287020"/>
                  </a:lnTo>
                  <a:lnTo>
                    <a:pt x="262140" y="286512"/>
                  </a:lnTo>
                  <a:lnTo>
                    <a:pt x="259232" y="283083"/>
                  </a:lnTo>
                  <a:lnTo>
                    <a:pt x="258394" y="280924"/>
                  </a:lnTo>
                  <a:lnTo>
                    <a:pt x="258191" y="278765"/>
                  </a:lnTo>
                  <a:lnTo>
                    <a:pt x="259257" y="274574"/>
                  </a:lnTo>
                  <a:lnTo>
                    <a:pt x="259727" y="272923"/>
                  </a:lnTo>
                  <a:lnTo>
                    <a:pt x="257581" y="271018"/>
                  </a:lnTo>
                  <a:lnTo>
                    <a:pt x="256324" y="272415"/>
                  </a:lnTo>
                  <a:lnTo>
                    <a:pt x="254736" y="274574"/>
                  </a:lnTo>
                  <a:lnTo>
                    <a:pt x="256082" y="277241"/>
                  </a:lnTo>
                  <a:lnTo>
                    <a:pt x="254977" y="282448"/>
                  </a:lnTo>
                  <a:lnTo>
                    <a:pt x="256933" y="283972"/>
                  </a:lnTo>
                  <a:lnTo>
                    <a:pt x="257848" y="286385"/>
                  </a:lnTo>
                  <a:lnTo>
                    <a:pt x="258267" y="288163"/>
                  </a:lnTo>
                  <a:lnTo>
                    <a:pt x="259143" y="289560"/>
                  </a:lnTo>
                  <a:lnTo>
                    <a:pt x="260413" y="290830"/>
                  </a:lnTo>
                  <a:lnTo>
                    <a:pt x="261531" y="292481"/>
                  </a:lnTo>
                  <a:lnTo>
                    <a:pt x="262369" y="292989"/>
                  </a:lnTo>
                  <a:lnTo>
                    <a:pt x="263804" y="294259"/>
                  </a:lnTo>
                  <a:lnTo>
                    <a:pt x="265671" y="294386"/>
                  </a:lnTo>
                  <a:lnTo>
                    <a:pt x="267423" y="294767"/>
                  </a:lnTo>
                  <a:lnTo>
                    <a:pt x="268262" y="295021"/>
                  </a:lnTo>
                  <a:lnTo>
                    <a:pt x="269036" y="295402"/>
                  </a:lnTo>
                  <a:lnTo>
                    <a:pt x="269900" y="295529"/>
                  </a:lnTo>
                  <a:lnTo>
                    <a:pt x="270662" y="295910"/>
                  </a:lnTo>
                  <a:lnTo>
                    <a:pt x="271157" y="294767"/>
                  </a:lnTo>
                  <a:close/>
                </a:path>
                <a:path w="557530" h="544829">
                  <a:moveTo>
                    <a:pt x="285483" y="256032"/>
                  </a:moveTo>
                  <a:lnTo>
                    <a:pt x="284657" y="255143"/>
                  </a:lnTo>
                  <a:lnTo>
                    <a:pt x="283870" y="254381"/>
                  </a:lnTo>
                  <a:lnTo>
                    <a:pt x="282778" y="254127"/>
                  </a:lnTo>
                  <a:lnTo>
                    <a:pt x="280149" y="253238"/>
                  </a:lnTo>
                  <a:lnTo>
                    <a:pt x="278409" y="253492"/>
                  </a:lnTo>
                  <a:lnTo>
                    <a:pt x="276707" y="253619"/>
                  </a:lnTo>
                  <a:lnTo>
                    <a:pt x="274764" y="253492"/>
                  </a:lnTo>
                  <a:lnTo>
                    <a:pt x="272859" y="253238"/>
                  </a:lnTo>
                  <a:lnTo>
                    <a:pt x="270903" y="253492"/>
                  </a:lnTo>
                  <a:lnTo>
                    <a:pt x="269608" y="253492"/>
                  </a:lnTo>
                  <a:lnTo>
                    <a:pt x="268668" y="254508"/>
                  </a:lnTo>
                  <a:lnTo>
                    <a:pt x="267982" y="255524"/>
                  </a:lnTo>
                  <a:lnTo>
                    <a:pt x="265861" y="256667"/>
                  </a:lnTo>
                  <a:lnTo>
                    <a:pt x="263588" y="258572"/>
                  </a:lnTo>
                  <a:lnTo>
                    <a:pt x="263931" y="260223"/>
                  </a:lnTo>
                  <a:lnTo>
                    <a:pt x="265023" y="260477"/>
                  </a:lnTo>
                  <a:lnTo>
                    <a:pt x="265544" y="259842"/>
                  </a:lnTo>
                  <a:lnTo>
                    <a:pt x="266966" y="258826"/>
                  </a:lnTo>
                  <a:lnTo>
                    <a:pt x="268249" y="257556"/>
                  </a:lnTo>
                  <a:lnTo>
                    <a:pt x="269773" y="256794"/>
                  </a:lnTo>
                  <a:lnTo>
                    <a:pt x="270675" y="256794"/>
                  </a:lnTo>
                  <a:lnTo>
                    <a:pt x="271246" y="256159"/>
                  </a:lnTo>
                  <a:lnTo>
                    <a:pt x="271995" y="255778"/>
                  </a:lnTo>
                  <a:lnTo>
                    <a:pt x="275755" y="256032"/>
                  </a:lnTo>
                  <a:lnTo>
                    <a:pt x="279565" y="257048"/>
                  </a:lnTo>
                  <a:lnTo>
                    <a:pt x="283387" y="257048"/>
                  </a:lnTo>
                  <a:lnTo>
                    <a:pt x="284441" y="257175"/>
                  </a:lnTo>
                  <a:lnTo>
                    <a:pt x="285483" y="256032"/>
                  </a:lnTo>
                  <a:close/>
                </a:path>
                <a:path w="557530" h="544829">
                  <a:moveTo>
                    <a:pt x="296049" y="264287"/>
                  </a:moveTo>
                  <a:lnTo>
                    <a:pt x="295490" y="263144"/>
                  </a:lnTo>
                  <a:lnTo>
                    <a:pt x="294220" y="261112"/>
                  </a:lnTo>
                  <a:lnTo>
                    <a:pt x="291744" y="260096"/>
                  </a:lnTo>
                  <a:lnTo>
                    <a:pt x="289356" y="260477"/>
                  </a:lnTo>
                  <a:lnTo>
                    <a:pt x="288467" y="259969"/>
                  </a:lnTo>
                  <a:lnTo>
                    <a:pt x="287959" y="261366"/>
                  </a:lnTo>
                  <a:lnTo>
                    <a:pt x="288798" y="261747"/>
                  </a:lnTo>
                  <a:lnTo>
                    <a:pt x="289877" y="262001"/>
                  </a:lnTo>
                  <a:lnTo>
                    <a:pt x="291020" y="262001"/>
                  </a:lnTo>
                  <a:lnTo>
                    <a:pt x="292023" y="262509"/>
                  </a:lnTo>
                  <a:lnTo>
                    <a:pt x="292823" y="262890"/>
                  </a:lnTo>
                  <a:lnTo>
                    <a:pt x="293217" y="263779"/>
                  </a:lnTo>
                  <a:lnTo>
                    <a:pt x="294614" y="265303"/>
                  </a:lnTo>
                  <a:lnTo>
                    <a:pt x="296049" y="264287"/>
                  </a:lnTo>
                  <a:close/>
                </a:path>
                <a:path w="557530" h="544829">
                  <a:moveTo>
                    <a:pt x="305193" y="220853"/>
                  </a:moveTo>
                  <a:lnTo>
                    <a:pt x="304711" y="220345"/>
                  </a:lnTo>
                  <a:lnTo>
                    <a:pt x="304253" y="219710"/>
                  </a:lnTo>
                  <a:lnTo>
                    <a:pt x="303745" y="218186"/>
                  </a:lnTo>
                  <a:lnTo>
                    <a:pt x="302755" y="218821"/>
                  </a:lnTo>
                  <a:lnTo>
                    <a:pt x="301955" y="219710"/>
                  </a:lnTo>
                  <a:lnTo>
                    <a:pt x="303225" y="220726"/>
                  </a:lnTo>
                  <a:lnTo>
                    <a:pt x="303784" y="221361"/>
                  </a:lnTo>
                  <a:lnTo>
                    <a:pt x="304419" y="221742"/>
                  </a:lnTo>
                  <a:lnTo>
                    <a:pt x="305193" y="220853"/>
                  </a:lnTo>
                  <a:close/>
                </a:path>
                <a:path w="557530" h="544829">
                  <a:moveTo>
                    <a:pt x="308305" y="387350"/>
                  </a:moveTo>
                  <a:lnTo>
                    <a:pt x="303364" y="386969"/>
                  </a:lnTo>
                  <a:lnTo>
                    <a:pt x="302768" y="386842"/>
                  </a:lnTo>
                  <a:lnTo>
                    <a:pt x="302501" y="386842"/>
                  </a:lnTo>
                  <a:lnTo>
                    <a:pt x="302234" y="387096"/>
                  </a:lnTo>
                  <a:lnTo>
                    <a:pt x="302158" y="387604"/>
                  </a:lnTo>
                  <a:lnTo>
                    <a:pt x="302348" y="387858"/>
                  </a:lnTo>
                  <a:lnTo>
                    <a:pt x="303898" y="388112"/>
                  </a:lnTo>
                  <a:lnTo>
                    <a:pt x="305244" y="388112"/>
                  </a:lnTo>
                  <a:lnTo>
                    <a:pt x="306489" y="388493"/>
                  </a:lnTo>
                  <a:lnTo>
                    <a:pt x="308305" y="387350"/>
                  </a:lnTo>
                  <a:close/>
                </a:path>
                <a:path w="557530" h="544829">
                  <a:moveTo>
                    <a:pt x="308508" y="376809"/>
                  </a:moveTo>
                  <a:lnTo>
                    <a:pt x="308470" y="375920"/>
                  </a:lnTo>
                  <a:lnTo>
                    <a:pt x="306832" y="376301"/>
                  </a:lnTo>
                  <a:lnTo>
                    <a:pt x="306184" y="376047"/>
                  </a:lnTo>
                  <a:lnTo>
                    <a:pt x="305498" y="376047"/>
                  </a:lnTo>
                  <a:lnTo>
                    <a:pt x="303961" y="375158"/>
                  </a:lnTo>
                  <a:lnTo>
                    <a:pt x="303822" y="376174"/>
                  </a:lnTo>
                  <a:lnTo>
                    <a:pt x="303822" y="376428"/>
                  </a:lnTo>
                  <a:lnTo>
                    <a:pt x="304025" y="376682"/>
                  </a:lnTo>
                  <a:lnTo>
                    <a:pt x="304279" y="376682"/>
                  </a:lnTo>
                  <a:lnTo>
                    <a:pt x="305511" y="376809"/>
                  </a:lnTo>
                  <a:lnTo>
                    <a:pt x="306717" y="377190"/>
                  </a:lnTo>
                  <a:lnTo>
                    <a:pt x="307962" y="377190"/>
                  </a:lnTo>
                  <a:lnTo>
                    <a:pt x="308216" y="377317"/>
                  </a:lnTo>
                  <a:lnTo>
                    <a:pt x="308470" y="377063"/>
                  </a:lnTo>
                  <a:lnTo>
                    <a:pt x="308508" y="376809"/>
                  </a:lnTo>
                  <a:close/>
                </a:path>
                <a:path w="557530" h="544829">
                  <a:moveTo>
                    <a:pt x="312851" y="403098"/>
                  </a:moveTo>
                  <a:lnTo>
                    <a:pt x="312750" y="402844"/>
                  </a:lnTo>
                  <a:lnTo>
                    <a:pt x="310121" y="402336"/>
                  </a:lnTo>
                  <a:lnTo>
                    <a:pt x="308914" y="401955"/>
                  </a:lnTo>
                  <a:lnTo>
                    <a:pt x="307416" y="401574"/>
                  </a:lnTo>
                  <a:lnTo>
                    <a:pt x="306006" y="400812"/>
                  </a:lnTo>
                  <a:lnTo>
                    <a:pt x="304507" y="400304"/>
                  </a:lnTo>
                  <a:lnTo>
                    <a:pt x="304368" y="400304"/>
                  </a:lnTo>
                  <a:lnTo>
                    <a:pt x="304215" y="400431"/>
                  </a:lnTo>
                  <a:lnTo>
                    <a:pt x="304177" y="400685"/>
                  </a:lnTo>
                  <a:lnTo>
                    <a:pt x="304279" y="400812"/>
                  </a:lnTo>
                  <a:lnTo>
                    <a:pt x="304431" y="400939"/>
                  </a:lnTo>
                  <a:lnTo>
                    <a:pt x="306959" y="402082"/>
                  </a:lnTo>
                  <a:lnTo>
                    <a:pt x="309587" y="403098"/>
                  </a:lnTo>
                  <a:lnTo>
                    <a:pt x="312343" y="403606"/>
                  </a:lnTo>
                  <a:lnTo>
                    <a:pt x="312534" y="403606"/>
                  </a:lnTo>
                  <a:lnTo>
                    <a:pt x="312750" y="403479"/>
                  </a:lnTo>
                  <a:lnTo>
                    <a:pt x="312801" y="403352"/>
                  </a:lnTo>
                  <a:lnTo>
                    <a:pt x="312851" y="403098"/>
                  </a:lnTo>
                  <a:close/>
                </a:path>
                <a:path w="557530" h="544829">
                  <a:moveTo>
                    <a:pt x="313296" y="338709"/>
                  </a:moveTo>
                  <a:lnTo>
                    <a:pt x="312407" y="338582"/>
                  </a:lnTo>
                  <a:lnTo>
                    <a:pt x="311200" y="338582"/>
                  </a:lnTo>
                  <a:lnTo>
                    <a:pt x="309841" y="338074"/>
                  </a:lnTo>
                  <a:lnTo>
                    <a:pt x="308686" y="338455"/>
                  </a:lnTo>
                  <a:lnTo>
                    <a:pt x="307911" y="338963"/>
                  </a:lnTo>
                  <a:lnTo>
                    <a:pt x="308635" y="340106"/>
                  </a:lnTo>
                  <a:lnTo>
                    <a:pt x="309384" y="339725"/>
                  </a:lnTo>
                  <a:lnTo>
                    <a:pt x="309816" y="339725"/>
                  </a:lnTo>
                  <a:lnTo>
                    <a:pt x="310235" y="339852"/>
                  </a:lnTo>
                  <a:lnTo>
                    <a:pt x="310654" y="339852"/>
                  </a:lnTo>
                  <a:lnTo>
                    <a:pt x="311746" y="340106"/>
                  </a:lnTo>
                  <a:lnTo>
                    <a:pt x="313182" y="340106"/>
                  </a:lnTo>
                  <a:lnTo>
                    <a:pt x="313296" y="338709"/>
                  </a:lnTo>
                  <a:close/>
                </a:path>
                <a:path w="557530" h="544829">
                  <a:moveTo>
                    <a:pt x="313524" y="384683"/>
                  </a:moveTo>
                  <a:lnTo>
                    <a:pt x="313055" y="383413"/>
                  </a:lnTo>
                  <a:lnTo>
                    <a:pt x="307759" y="383413"/>
                  </a:lnTo>
                  <a:lnTo>
                    <a:pt x="311086" y="384683"/>
                  </a:lnTo>
                  <a:lnTo>
                    <a:pt x="313524" y="384683"/>
                  </a:lnTo>
                  <a:close/>
                </a:path>
                <a:path w="557530" h="544829">
                  <a:moveTo>
                    <a:pt x="313817" y="213233"/>
                  </a:moveTo>
                  <a:lnTo>
                    <a:pt x="313372" y="212979"/>
                  </a:lnTo>
                  <a:lnTo>
                    <a:pt x="313270" y="212598"/>
                  </a:lnTo>
                  <a:lnTo>
                    <a:pt x="312788" y="212217"/>
                  </a:lnTo>
                  <a:lnTo>
                    <a:pt x="312559" y="211963"/>
                  </a:lnTo>
                  <a:lnTo>
                    <a:pt x="311708" y="210947"/>
                  </a:lnTo>
                  <a:lnTo>
                    <a:pt x="311251" y="211328"/>
                  </a:lnTo>
                  <a:lnTo>
                    <a:pt x="311061" y="211582"/>
                  </a:lnTo>
                  <a:lnTo>
                    <a:pt x="311086" y="211963"/>
                  </a:lnTo>
                  <a:lnTo>
                    <a:pt x="311302" y="212090"/>
                  </a:lnTo>
                  <a:lnTo>
                    <a:pt x="311569" y="212344"/>
                  </a:lnTo>
                  <a:lnTo>
                    <a:pt x="311823" y="212725"/>
                  </a:lnTo>
                  <a:lnTo>
                    <a:pt x="312102" y="212979"/>
                  </a:lnTo>
                  <a:lnTo>
                    <a:pt x="312026" y="213233"/>
                  </a:lnTo>
                  <a:lnTo>
                    <a:pt x="312039" y="213360"/>
                  </a:lnTo>
                  <a:lnTo>
                    <a:pt x="312204" y="213614"/>
                  </a:lnTo>
                  <a:lnTo>
                    <a:pt x="312420" y="213868"/>
                  </a:lnTo>
                  <a:lnTo>
                    <a:pt x="312699" y="214249"/>
                  </a:lnTo>
                  <a:lnTo>
                    <a:pt x="313105" y="214122"/>
                  </a:lnTo>
                  <a:lnTo>
                    <a:pt x="313651" y="213995"/>
                  </a:lnTo>
                  <a:lnTo>
                    <a:pt x="313817" y="213233"/>
                  </a:lnTo>
                  <a:close/>
                </a:path>
                <a:path w="557530" h="544829">
                  <a:moveTo>
                    <a:pt x="314667" y="383413"/>
                  </a:moveTo>
                  <a:lnTo>
                    <a:pt x="313524" y="384683"/>
                  </a:lnTo>
                  <a:lnTo>
                    <a:pt x="314629" y="384683"/>
                  </a:lnTo>
                  <a:lnTo>
                    <a:pt x="314667" y="383413"/>
                  </a:lnTo>
                  <a:close/>
                </a:path>
                <a:path w="557530" h="544829">
                  <a:moveTo>
                    <a:pt x="318579" y="409194"/>
                  </a:moveTo>
                  <a:lnTo>
                    <a:pt x="316509" y="408940"/>
                  </a:lnTo>
                  <a:lnTo>
                    <a:pt x="315125" y="408559"/>
                  </a:lnTo>
                  <a:lnTo>
                    <a:pt x="313740" y="408432"/>
                  </a:lnTo>
                  <a:lnTo>
                    <a:pt x="313537" y="408432"/>
                  </a:lnTo>
                  <a:lnTo>
                    <a:pt x="313296" y="408559"/>
                  </a:lnTo>
                  <a:lnTo>
                    <a:pt x="312724" y="409194"/>
                  </a:lnTo>
                  <a:lnTo>
                    <a:pt x="313448" y="409956"/>
                  </a:lnTo>
                  <a:lnTo>
                    <a:pt x="313982" y="409575"/>
                  </a:lnTo>
                  <a:lnTo>
                    <a:pt x="314540" y="409575"/>
                  </a:lnTo>
                  <a:lnTo>
                    <a:pt x="315087" y="409702"/>
                  </a:lnTo>
                  <a:lnTo>
                    <a:pt x="317030" y="410083"/>
                  </a:lnTo>
                  <a:lnTo>
                    <a:pt x="318414" y="410337"/>
                  </a:lnTo>
                  <a:lnTo>
                    <a:pt x="318579" y="409194"/>
                  </a:lnTo>
                  <a:close/>
                </a:path>
                <a:path w="557530" h="544829">
                  <a:moveTo>
                    <a:pt x="321271" y="390525"/>
                  </a:moveTo>
                  <a:lnTo>
                    <a:pt x="317144" y="389255"/>
                  </a:lnTo>
                  <a:lnTo>
                    <a:pt x="316941" y="389382"/>
                  </a:lnTo>
                  <a:lnTo>
                    <a:pt x="314934" y="389128"/>
                  </a:lnTo>
                  <a:lnTo>
                    <a:pt x="312915" y="389128"/>
                  </a:lnTo>
                  <a:lnTo>
                    <a:pt x="311010" y="388239"/>
                  </a:lnTo>
                  <a:lnTo>
                    <a:pt x="310565" y="388239"/>
                  </a:lnTo>
                  <a:lnTo>
                    <a:pt x="309714" y="387731"/>
                  </a:lnTo>
                  <a:lnTo>
                    <a:pt x="309460" y="388239"/>
                  </a:lnTo>
                  <a:lnTo>
                    <a:pt x="309499" y="388493"/>
                  </a:lnTo>
                  <a:lnTo>
                    <a:pt x="312077" y="389636"/>
                  </a:lnTo>
                  <a:lnTo>
                    <a:pt x="317576" y="390652"/>
                  </a:lnTo>
                  <a:lnTo>
                    <a:pt x="317741" y="390525"/>
                  </a:lnTo>
                  <a:lnTo>
                    <a:pt x="319671" y="390779"/>
                  </a:lnTo>
                  <a:lnTo>
                    <a:pt x="321068" y="390779"/>
                  </a:lnTo>
                  <a:lnTo>
                    <a:pt x="321271" y="390525"/>
                  </a:lnTo>
                  <a:close/>
                </a:path>
                <a:path w="557530" h="544829">
                  <a:moveTo>
                    <a:pt x="321881" y="452628"/>
                  </a:moveTo>
                  <a:lnTo>
                    <a:pt x="321475" y="452501"/>
                  </a:lnTo>
                  <a:lnTo>
                    <a:pt x="319633" y="451866"/>
                  </a:lnTo>
                  <a:lnTo>
                    <a:pt x="317754" y="450977"/>
                  </a:lnTo>
                  <a:lnTo>
                    <a:pt x="315861" y="450850"/>
                  </a:lnTo>
                  <a:lnTo>
                    <a:pt x="314706" y="451739"/>
                  </a:lnTo>
                  <a:lnTo>
                    <a:pt x="320624" y="452755"/>
                  </a:lnTo>
                  <a:lnTo>
                    <a:pt x="321284" y="453136"/>
                  </a:lnTo>
                  <a:lnTo>
                    <a:pt x="321691" y="453263"/>
                  </a:lnTo>
                  <a:lnTo>
                    <a:pt x="321881" y="452628"/>
                  </a:lnTo>
                  <a:close/>
                </a:path>
                <a:path w="557530" h="544829">
                  <a:moveTo>
                    <a:pt x="322173" y="439801"/>
                  </a:moveTo>
                  <a:lnTo>
                    <a:pt x="321919" y="439547"/>
                  </a:lnTo>
                  <a:lnTo>
                    <a:pt x="320636" y="438912"/>
                  </a:lnTo>
                  <a:lnTo>
                    <a:pt x="319176" y="438912"/>
                  </a:lnTo>
                  <a:lnTo>
                    <a:pt x="317817" y="438404"/>
                  </a:lnTo>
                  <a:lnTo>
                    <a:pt x="317525" y="438404"/>
                  </a:lnTo>
                  <a:lnTo>
                    <a:pt x="316839" y="438023"/>
                  </a:lnTo>
                  <a:lnTo>
                    <a:pt x="315417" y="437515"/>
                  </a:lnTo>
                  <a:lnTo>
                    <a:pt x="314756" y="437134"/>
                  </a:lnTo>
                  <a:lnTo>
                    <a:pt x="313563" y="437261"/>
                  </a:lnTo>
                  <a:lnTo>
                    <a:pt x="313448" y="437769"/>
                  </a:lnTo>
                  <a:lnTo>
                    <a:pt x="313677" y="438023"/>
                  </a:lnTo>
                  <a:lnTo>
                    <a:pt x="313461" y="438404"/>
                  </a:lnTo>
                  <a:lnTo>
                    <a:pt x="313486" y="438785"/>
                  </a:lnTo>
                  <a:lnTo>
                    <a:pt x="314020" y="438912"/>
                  </a:lnTo>
                  <a:lnTo>
                    <a:pt x="316572" y="439039"/>
                  </a:lnTo>
                  <a:lnTo>
                    <a:pt x="318960" y="439928"/>
                  </a:lnTo>
                  <a:lnTo>
                    <a:pt x="321487" y="440055"/>
                  </a:lnTo>
                  <a:lnTo>
                    <a:pt x="321805" y="440182"/>
                  </a:lnTo>
                  <a:lnTo>
                    <a:pt x="322173" y="439801"/>
                  </a:lnTo>
                  <a:close/>
                </a:path>
                <a:path w="557530" h="544829">
                  <a:moveTo>
                    <a:pt x="323024" y="468122"/>
                  </a:moveTo>
                  <a:lnTo>
                    <a:pt x="322376" y="467868"/>
                  </a:lnTo>
                  <a:lnTo>
                    <a:pt x="321805" y="467614"/>
                  </a:lnTo>
                  <a:lnTo>
                    <a:pt x="319925" y="466725"/>
                  </a:lnTo>
                  <a:lnTo>
                    <a:pt x="320344" y="468122"/>
                  </a:lnTo>
                  <a:lnTo>
                    <a:pt x="320776" y="468503"/>
                  </a:lnTo>
                  <a:lnTo>
                    <a:pt x="321500" y="468630"/>
                  </a:lnTo>
                  <a:lnTo>
                    <a:pt x="322072" y="468884"/>
                  </a:lnTo>
                  <a:lnTo>
                    <a:pt x="322719" y="469011"/>
                  </a:lnTo>
                  <a:lnTo>
                    <a:pt x="323024" y="468122"/>
                  </a:lnTo>
                  <a:close/>
                </a:path>
                <a:path w="557530" h="544829">
                  <a:moveTo>
                    <a:pt x="323900" y="424561"/>
                  </a:moveTo>
                  <a:lnTo>
                    <a:pt x="322694" y="424561"/>
                  </a:lnTo>
                  <a:lnTo>
                    <a:pt x="322249" y="424307"/>
                  </a:lnTo>
                  <a:lnTo>
                    <a:pt x="321246" y="423926"/>
                  </a:lnTo>
                  <a:lnTo>
                    <a:pt x="320205" y="423418"/>
                  </a:lnTo>
                  <a:lnTo>
                    <a:pt x="319138" y="423164"/>
                  </a:lnTo>
                  <a:lnTo>
                    <a:pt x="318820" y="423037"/>
                  </a:lnTo>
                  <a:lnTo>
                    <a:pt x="318452" y="423291"/>
                  </a:lnTo>
                  <a:lnTo>
                    <a:pt x="318630" y="423672"/>
                  </a:lnTo>
                  <a:lnTo>
                    <a:pt x="319951" y="424688"/>
                  </a:lnTo>
                  <a:lnTo>
                    <a:pt x="321894" y="424815"/>
                  </a:lnTo>
                  <a:lnTo>
                    <a:pt x="323507" y="425323"/>
                  </a:lnTo>
                  <a:lnTo>
                    <a:pt x="323659" y="425450"/>
                  </a:lnTo>
                  <a:lnTo>
                    <a:pt x="323824" y="425323"/>
                  </a:lnTo>
                  <a:lnTo>
                    <a:pt x="323875" y="425196"/>
                  </a:lnTo>
                  <a:lnTo>
                    <a:pt x="323900" y="424561"/>
                  </a:lnTo>
                  <a:close/>
                </a:path>
                <a:path w="557530" h="544829">
                  <a:moveTo>
                    <a:pt x="324535" y="477139"/>
                  </a:moveTo>
                  <a:lnTo>
                    <a:pt x="324002" y="477012"/>
                  </a:lnTo>
                  <a:lnTo>
                    <a:pt x="323011" y="476631"/>
                  </a:lnTo>
                  <a:lnTo>
                    <a:pt x="321983" y="476250"/>
                  </a:lnTo>
                  <a:lnTo>
                    <a:pt x="320827" y="475996"/>
                  </a:lnTo>
                  <a:lnTo>
                    <a:pt x="320675" y="476123"/>
                  </a:lnTo>
                  <a:lnTo>
                    <a:pt x="320636" y="476250"/>
                  </a:lnTo>
                  <a:lnTo>
                    <a:pt x="320586" y="476377"/>
                  </a:lnTo>
                  <a:lnTo>
                    <a:pt x="320675" y="476504"/>
                  </a:lnTo>
                  <a:lnTo>
                    <a:pt x="320814" y="476504"/>
                  </a:lnTo>
                  <a:lnTo>
                    <a:pt x="321805" y="476885"/>
                  </a:lnTo>
                  <a:lnTo>
                    <a:pt x="322732" y="477393"/>
                  </a:lnTo>
                  <a:lnTo>
                    <a:pt x="323710" y="477774"/>
                  </a:lnTo>
                  <a:lnTo>
                    <a:pt x="324231" y="478028"/>
                  </a:lnTo>
                  <a:lnTo>
                    <a:pt x="324535" y="477139"/>
                  </a:lnTo>
                  <a:close/>
                </a:path>
                <a:path w="557530" h="544829">
                  <a:moveTo>
                    <a:pt x="338658" y="322580"/>
                  </a:moveTo>
                  <a:lnTo>
                    <a:pt x="337375" y="320052"/>
                  </a:lnTo>
                  <a:lnTo>
                    <a:pt x="336067" y="322580"/>
                  </a:lnTo>
                  <a:lnTo>
                    <a:pt x="338658" y="322580"/>
                  </a:lnTo>
                  <a:close/>
                </a:path>
                <a:path w="557530" h="544829">
                  <a:moveTo>
                    <a:pt x="341401" y="318262"/>
                  </a:moveTo>
                  <a:lnTo>
                    <a:pt x="340982" y="317627"/>
                  </a:lnTo>
                  <a:lnTo>
                    <a:pt x="340563" y="317881"/>
                  </a:lnTo>
                  <a:lnTo>
                    <a:pt x="340194" y="318262"/>
                  </a:lnTo>
                  <a:lnTo>
                    <a:pt x="338709" y="318770"/>
                  </a:lnTo>
                  <a:lnTo>
                    <a:pt x="339115" y="319405"/>
                  </a:lnTo>
                  <a:lnTo>
                    <a:pt x="339750" y="319659"/>
                  </a:lnTo>
                  <a:lnTo>
                    <a:pt x="340448" y="318897"/>
                  </a:lnTo>
                  <a:lnTo>
                    <a:pt x="341007" y="318643"/>
                  </a:lnTo>
                  <a:lnTo>
                    <a:pt x="341401" y="318262"/>
                  </a:lnTo>
                  <a:close/>
                </a:path>
                <a:path w="557530" h="544829">
                  <a:moveTo>
                    <a:pt x="346100" y="241427"/>
                  </a:moveTo>
                  <a:lnTo>
                    <a:pt x="345249" y="241046"/>
                  </a:lnTo>
                  <a:lnTo>
                    <a:pt x="344982" y="241554"/>
                  </a:lnTo>
                  <a:lnTo>
                    <a:pt x="344093" y="243459"/>
                  </a:lnTo>
                  <a:lnTo>
                    <a:pt x="342557" y="245491"/>
                  </a:lnTo>
                  <a:lnTo>
                    <a:pt x="342430" y="247650"/>
                  </a:lnTo>
                  <a:lnTo>
                    <a:pt x="343268" y="248666"/>
                  </a:lnTo>
                  <a:lnTo>
                    <a:pt x="344233" y="245745"/>
                  </a:lnTo>
                  <a:lnTo>
                    <a:pt x="344614" y="245237"/>
                  </a:lnTo>
                  <a:lnTo>
                    <a:pt x="345605" y="243078"/>
                  </a:lnTo>
                  <a:lnTo>
                    <a:pt x="345922" y="241935"/>
                  </a:lnTo>
                  <a:lnTo>
                    <a:pt x="346100" y="241427"/>
                  </a:lnTo>
                  <a:close/>
                </a:path>
                <a:path w="557530" h="544829">
                  <a:moveTo>
                    <a:pt x="364794" y="245618"/>
                  </a:moveTo>
                  <a:lnTo>
                    <a:pt x="364693" y="245491"/>
                  </a:lnTo>
                  <a:lnTo>
                    <a:pt x="364286" y="245364"/>
                  </a:lnTo>
                  <a:lnTo>
                    <a:pt x="364083" y="245491"/>
                  </a:lnTo>
                  <a:lnTo>
                    <a:pt x="364020" y="245618"/>
                  </a:lnTo>
                  <a:lnTo>
                    <a:pt x="363816" y="246253"/>
                  </a:lnTo>
                  <a:lnTo>
                    <a:pt x="363359" y="247396"/>
                  </a:lnTo>
                  <a:lnTo>
                    <a:pt x="362788" y="249047"/>
                  </a:lnTo>
                  <a:lnTo>
                    <a:pt x="361581" y="250571"/>
                  </a:lnTo>
                  <a:lnTo>
                    <a:pt x="361454" y="252222"/>
                  </a:lnTo>
                  <a:lnTo>
                    <a:pt x="361594" y="252476"/>
                  </a:lnTo>
                  <a:lnTo>
                    <a:pt x="361937" y="252349"/>
                  </a:lnTo>
                  <a:lnTo>
                    <a:pt x="361962" y="252095"/>
                  </a:lnTo>
                  <a:lnTo>
                    <a:pt x="362445" y="251206"/>
                  </a:lnTo>
                  <a:lnTo>
                    <a:pt x="362966" y="250317"/>
                  </a:lnTo>
                  <a:lnTo>
                    <a:pt x="363385" y="249428"/>
                  </a:lnTo>
                  <a:lnTo>
                    <a:pt x="363943" y="248285"/>
                  </a:lnTo>
                  <a:lnTo>
                    <a:pt x="364388" y="247142"/>
                  </a:lnTo>
                  <a:lnTo>
                    <a:pt x="364794" y="245618"/>
                  </a:lnTo>
                  <a:close/>
                </a:path>
                <a:path w="557530" h="544829">
                  <a:moveTo>
                    <a:pt x="368795" y="238125"/>
                  </a:moveTo>
                  <a:lnTo>
                    <a:pt x="367449" y="237490"/>
                  </a:lnTo>
                  <a:lnTo>
                    <a:pt x="367118" y="237617"/>
                  </a:lnTo>
                  <a:lnTo>
                    <a:pt x="366991" y="237871"/>
                  </a:lnTo>
                  <a:lnTo>
                    <a:pt x="366572" y="238887"/>
                  </a:lnTo>
                  <a:lnTo>
                    <a:pt x="366179" y="239776"/>
                  </a:lnTo>
                  <a:lnTo>
                    <a:pt x="365544" y="241300"/>
                  </a:lnTo>
                  <a:lnTo>
                    <a:pt x="364871" y="242062"/>
                  </a:lnTo>
                  <a:lnTo>
                    <a:pt x="365645" y="242443"/>
                  </a:lnTo>
                  <a:lnTo>
                    <a:pt x="366674" y="242824"/>
                  </a:lnTo>
                  <a:lnTo>
                    <a:pt x="366877" y="240919"/>
                  </a:lnTo>
                  <a:lnTo>
                    <a:pt x="367334" y="240284"/>
                  </a:lnTo>
                  <a:lnTo>
                    <a:pt x="367512" y="239522"/>
                  </a:lnTo>
                  <a:lnTo>
                    <a:pt x="368795" y="238125"/>
                  </a:lnTo>
                  <a:close/>
                </a:path>
                <a:path w="557530" h="544829">
                  <a:moveTo>
                    <a:pt x="395490" y="453644"/>
                  </a:moveTo>
                  <a:lnTo>
                    <a:pt x="393255" y="451231"/>
                  </a:lnTo>
                  <a:lnTo>
                    <a:pt x="389648" y="452628"/>
                  </a:lnTo>
                  <a:lnTo>
                    <a:pt x="387680" y="452882"/>
                  </a:lnTo>
                  <a:lnTo>
                    <a:pt x="386194" y="453517"/>
                  </a:lnTo>
                  <a:lnTo>
                    <a:pt x="382816" y="455549"/>
                  </a:lnTo>
                  <a:lnTo>
                    <a:pt x="380911" y="459740"/>
                  </a:lnTo>
                  <a:lnTo>
                    <a:pt x="376974" y="460883"/>
                  </a:lnTo>
                  <a:lnTo>
                    <a:pt x="374523" y="462153"/>
                  </a:lnTo>
                  <a:lnTo>
                    <a:pt x="372630" y="463931"/>
                  </a:lnTo>
                  <a:lnTo>
                    <a:pt x="370039" y="464947"/>
                  </a:lnTo>
                  <a:lnTo>
                    <a:pt x="369316" y="465328"/>
                  </a:lnTo>
                  <a:lnTo>
                    <a:pt x="368681" y="465836"/>
                  </a:lnTo>
                  <a:lnTo>
                    <a:pt x="367360" y="467487"/>
                  </a:lnTo>
                  <a:lnTo>
                    <a:pt x="365975" y="467741"/>
                  </a:lnTo>
                  <a:lnTo>
                    <a:pt x="363588" y="468884"/>
                  </a:lnTo>
                  <a:lnTo>
                    <a:pt x="361721" y="469011"/>
                  </a:lnTo>
                  <a:lnTo>
                    <a:pt x="360883" y="471805"/>
                  </a:lnTo>
                  <a:lnTo>
                    <a:pt x="361467" y="473202"/>
                  </a:lnTo>
                  <a:lnTo>
                    <a:pt x="365988" y="472694"/>
                  </a:lnTo>
                  <a:lnTo>
                    <a:pt x="368846" y="471043"/>
                  </a:lnTo>
                  <a:lnTo>
                    <a:pt x="373557" y="469519"/>
                  </a:lnTo>
                  <a:lnTo>
                    <a:pt x="383679" y="464312"/>
                  </a:lnTo>
                  <a:lnTo>
                    <a:pt x="384403" y="463042"/>
                  </a:lnTo>
                  <a:lnTo>
                    <a:pt x="386156" y="462661"/>
                  </a:lnTo>
                  <a:lnTo>
                    <a:pt x="386600" y="461264"/>
                  </a:lnTo>
                  <a:lnTo>
                    <a:pt x="388581" y="459486"/>
                  </a:lnTo>
                  <a:lnTo>
                    <a:pt x="390702" y="457962"/>
                  </a:lnTo>
                  <a:lnTo>
                    <a:pt x="392569" y="456057"/>
                  </a:lnTo>
                  <a:lnTo>
                    <a:pt x="395490" y="453644"/>
                  </a:lnTo>
                  <a:close/>
                </a:path>
                <a:path w="557530" h="544829">
                  <a:moveTo>
                    <a:pt x="412584" y="240665"/>
                  </a:moveTo>
                  <a:lnTo>
                    <a:pt x="411670" y="240665"/>
                  </a:lnTo>
                  <a:lnTo>
                    <a:pt x="411099" y="241935"/>
                  </a:lnTo>
                  <a:lnTo>
                    <a:pt x="410591" y="243205"/>
                  </a:lnTo>
                  <a:lnTo>
                    <a:pt x="410057" y="244475"/>
                  </a:lnTo>
                  <a:lnTo>
                    <a:pt x="409930" y="244856"/>
                  </a:lnTo>
                  <a:lnTo>
                    <a:pt x="409270" y="245618"/>
                  </a:lnTo>
                  <a:lnTo>
                    <a:pt x="410540" y="245618"/>
                  </a:lnTo>
                  <a:lnTo>
                    <a:pt x="411149" y="244475"/>
                  </a:lnTo>
                  <a:lnTo>
                    <a:pt x="411264" y="244221"/>
                  </a:lnTo>
                  <a:lnTo>
                    <a:pt x="411873" y="242697"/>
                  </a:lnTo>
                  <a:lnTo>
                    <a:pt x="412572" y="241173"/>
                  </a:lnTo>
                  <a:lnTo>
                    <a:pt x="412584" y="240665"/>
                  </a:lnTo>
                  <a:close/>
                </a:path>
                <a:path w="557530" h="544829">
                  <a:moveTo>
                    <a:pt x="467347" y="287299"/>
                  </a:moveTo>
                  <a:lnTo>
                    <a:pt x="466394" y="293370"/>
                  </a:lnTo>
                  <a:lnTo>
                    <a:pt x="466763" y="292100"/>
                  </a:lnTo>
                  <a:lnTo>
                    <a:pt x="467347" y="289560"/>
                  </a:lnTo>
                  <a:lnTo>
                    <a:pt x="467347" y="287299"/>
                  </a:lnTo>
                  <a:close/>
                </a:path>
                <a:path w="557530" h="544829">
                  <a:moveTo>
                    <a:pt x="478904" y="235077"/>
                  </a:moveTo>
                  <a:lnTo>
                    <a:pt x="478015" y="234569"/>
                  </a:lnTo>
                  <a:lnTo>
                    <a:pt x="477253" y="235585"/>
                  </a:lnTo>
                  <a:lnTo>
                    <a:pt x="476491" y="236855"/>
                  </a:lnTo>
                  <a:lnTo>
                    <a:pt x="477634" y="237109"/>
                  </a:lnTo>
                  <a:lnTo>
                    <a:pt x="477888" y="237109"/>
                  </a:lnTo>
                  <a:lnTo>
                    <a:pt x="478142" y="236728"/>
                  </a:lnTo>
                  <a:lnTo>
                    <a:pt x="478015" y="236474"/>
                  </a:lnTo>
                  <a:lnTo>
                    <a:pt x="478142" y="236220"/>
                  </a:lnTo>
                  <a:lnTo>
                    <a:pt x="478523" y="235712"/>
                  </a:lnTo>
                  <a:lnTo>
                    <a:pt x="478904" y="235077"/>
                  </a:lnTo>
                  <a:close/>
                </a:path>
                <a:path w="557530" h="544829">
                  <a:moveTo>
                    <a:pt x="557263" y="233680"/>
                  </a:moveTo>
                  <a:lnTo>
                    <a:pt x="557009" y="233680"/>
                  </a:lnTo>
                  <a:lnTo>
                    <a:pt x="557009" y="232410"/>
                  </a:lnTo>
                  <a:lnTo>
                    <a:pt x="553961" y="232410"/>
                  </a:lnTo>
                  <a:lnTo>
                    <a:pt x="549516" y="231152"/>
                  </a:lnTo>
                  <a:lnTo>
                    <a:pt x="544944" y="231152"/>
                  </a:lnTo>
                  <a:lnTo>
                    <a:pt x="540499" y="232410"/>
                  </a:lnTo>
                  <a:lnTo>
                    <a:pt x="535165" y="232410"/>
                  </a:lnTo>
                  <a:lnTo>
                    <a:pt x="530085" y="231152"/>
                  </a:lnTo>
                  <a:lnTo>
                    <a:pt x="528815" y="231152"/>
                  </a:lnTo>
                  <a:lnTo>
                    <a:pt x="528815" y="233680"/>
                  </a:lnTo>
                  <a:lnTo>
                    <a:pt x="525386" y="234950"/>
                  </a:lnTo>
                  <a:lnTo>
                    <a:pt x="518782" y="234950"/>
                  </a:lnTo>
                  <a:lnTo>
                    <a:pt x="511035" y="237502"/>
                  </a:lnTo>
                  <a:lnTo>
                    <a:pt x="501256" y="240030"/>
                  </a:lnTo>
                  <a:lnTo>
                    <a:pt x="501256" y="299720"/>
                  </a:lnTo>
                  <a:lnTo>
                    <a:pt x="499732" y="302260"/>
                  </a:lnTo>
                  <a:lnTo>
                    <a:pt x="498716" y="303530"/>
                  </a:lnTo>
                  <a:lnTo>
                    <a:pt x="498081" y="307352"/>
                  </a:lnTo>
                  <a:lnTo>
                    <a:pt x="497827" y="308610"/>
                  </a:lnTo>
                  <a:lnTo>
                    <a:pt x="497827" y="309880"/>
                  </a:lnTo>
                  <a:lnTo>
                    <a:pt x="497700" y="311150"/>
                  </a:lnTo>
                  <a:lnTo>
                    <a:pt x="496176" y="313702"/>
                  </a:lnTo>
                  <a:lnTo>
                    <a:pt x="494525" y="316230"/>
                  </a:lnTo>
                  <a:lnTo>
                    <a:pt x="493890" y="317500"/>
                  </a:lnTo>
                  <a:lnTo>
                    <a:pt x="493255" y="320052"/>
                  </a:lnTo>
                  <a:lnTo>
                    <a:pt x="492112" y="322580"/>
                  </a:lnTo>
                  <a:lnTo>
                    <a:pt x="490969" y="322580"/>
                  </a:lnTo>
                  <a:lnTo>
                    <a:pt x="490969" y="320052"/>
                  </a:lnTo>
                  <a:lnTo>
                    <a:pt x="491096" y="318770"/>
                  </a:lnTo>
                  <a:lnTo>
                    <a:pt x="491210" y="317500"/>
                  </a:lnTo>
                  <a:lnTo>
                    <a:pt x="491286" y="314960"/>
                  </a:lnTo>
                  <a:lnTo>
                    <a:pt x="491223" y="313702"/>
                  </a:lnTo>
                  <a:lnTo>
                    <a:pt x="489064" y="312420"/>
                  </a:lnTo>
                  <a:lnTo>
                    <a:pt x="488683" y="314960"/>
                  </a:lnTo>
                  <a:lnTo>
                    <a:pt x="487794" y="313702"/>
                  </a:lnTo>
                  <a:lnTo>
                    <a:pt x="486778" y="313702"/>
                  </a:lnTo>
                  <a:lnTo>
                    <a:pt x="486270" y="314960"/>
                  </a:lnTo>
                  <a:lnTo>
                    <a:pt x="485635" y="312420"/>
                  </a:lnTo>
                  <a:lnTo>
                    <a:pt x="486651" y="309880"/>
                  </a:lnTo>
                  <a:lnTo>
                    <a:pt x="486778" y="306070"/>
                  </a:lnTo>
                  <a:lnTo>
                    <a:pt x="486841" y="305333"/>
                  </a:lnTo>
                  <a:lnTo>
                    <a:pt x="486905" y="304800"/>
                  </a:lnTo>
                  <a:lnTo>
                    <a:pt x="483857" y="304800"/>
                  </a:lnTo>
                  <a:lnTo>
                    <a:pt x="482333" y="313702"/>
                  </a:lnTo>
                  <a:lnTo>
                    <a:pt x="481952" y="317500"/>
                  </a:lnTo>
                  <a:lnTo>
                    <a:pt x="481444" y="318770"/>
                  </a:lnTo>
                  <a:lnTo>
                    <a:pt x="481063" y="320052"/>
                  </a:lnTo>
                  <a:lnTo>
                    <a:pt x="480809" y="322580"/>
                  </a:lnTo>
                  <a:lnTo>
                    <a:pt x="481698" y="322580"/>
                  </a:lnTo>
                  <a:lnTo>
                    <a:pt x="480936" y="327660"/>
                  </a:lnTo>
                  <a:lnTo>
                    <a:pt x="480809" y="328930"/>
                  </a:lnTo>
                  <a:lnTo>
                    <a:pt x="480682" y="330200"/>
                  </a:lnTo>
                  <a:lnTo>
                    <a:pt x="480555" y="330200"/>
                  </a:lnTo>
                  <a:lnTo>
                    <a:pt x="480809" y="331470"/>
                  </a:lnTo>
                  <a:lnTo>
                    <a:pt x="481190" y="332752"/>
                  </a:lnTo>
                  <a:lnTo>
                    <a:pt x="481063" y="336550"/>
                  </a:lnTo>
                  <a:lnTo>
                    <a:pt x="478015" y="344170"/>
                  </a:lnTo>
                  <a:lnTo>
                    <a:pt x="474205" y="345452"/>
                  </a:lnTo>
                  <a:lnTo>
                    <a:pt x="474713" y="350520"/>
                  </a:lnTo>
                  <a:lnTo>
                    <a:pt x="474840" y="351802"/>
                  </a:lnTo>
                  <a:lnTo>
                    <a:pt x="473951" y="354330"/>
                  </a:lnTo>
                  <a:lnTo>
                    <a:pt x="471157" y="356870"/>
                  </a:lnTo>
                  <a:lnTo>
                    <a:pt x="470141" y="361950"/>
                  </a:lnTo>
                  <a:lnTo>
                    <a:pt x="469506" y="361950"/>
                  </a:lnTo>
                  <a:lnTo>
                    <a:pt x="469506" y="363220"/>
                  </a:lnTo>
                  <a:lnTo>
                    <a:pt x="467982" y="365760"/>
                  </a:lnTo>
                  <a:lnTo>
                    <a:pt x="465442" y="370852"/>
                  </a:lnTo>
                  <a:lnTo>
                    <a:pt x="467982" y="372110"/>
                  </a:lnTo>
                  <a:lnTo>
                    <a:pt x="470141" y="372110"/>
                  </a:lnTo>
                  <a:lnTo>
                    <a:pt x="471284" y="369570"/>
                  </a:lnTo>
                  <a:lnTo>
                    <a:pt x="472681" y="368300"/>
                  </a:lnTo>
                  <a:lnTo>
                    <a:pt x="474713" y="365760"/>
                  </a:lnTo>
                  <a:lnTo>
                    <a:pt x="475602" y="361950"/>
                  </a:lnTo>
                  <a:lnTo>
                    <a:pt x="477380" y="359410"/>
                  </a:lnTo>
                  <a:lnTo>
                    <a:pt x="478015" y="359410"/>
                  </a:lnTo>
                  <a:lnTo>
                    <a:pt x="478650" y="358152"/>
                  </a:lnTo>
                  <a:lnTo>
                    <a:pt x="479158" y="356870"/>
                  </a:lnTo>
                  <a:lnTo>
                    <a:pt x="479412" y="356870"/>
                  </a:lnTo>
                  <a:lnTo>
                    <a:pt x="478650" y="359410"/>
                  </a:lnTo>
                  <a:lnTo>
                    <a:pt x="478904" y="361950"/>
                  </a:lnTo>
                  <a:lnTo>
                    <a:pt x="481825" y="360680"/>
                  </a:lnTo>
                  <a:lnTo>
                    <a:pt x="482460" y="359410"/>
                  </a:lnTo>
                  <a:lnTo>
                    <a:pt x="483603" y="359410"/>
                  </a:lnTo>
                  <a:lnTo>
                    <a:pt x="482841" y="361950"/>
                  </a:lnTo>
                  <a:lnTo>
                    <a:pt x="482206" y="363220"/>
                  </a:lnTo>
                  <a:lnTo>
                    <a:pt x="481444" y="365760"/>
                  </a:lnTo>
                  <a:lnTo>
                    <a:pt x="479920" y="368300"/>
                  </a:lnTo>
                  <a:lnTo>
                    <a:pt x="477888" y="370852"/>
                  </a:lnTo>
                  <a:lnTo>
                    <a:pt x="476491" y="374650"/>
                  </a:lnTo>
                  <a:lnTo>
                    <a:pt x="474205" y="377202"/>
                  </a:lnTo>
                  <a:lnTo>
                    <a:pt x="473697" y="381000"/>
                  </a:lnTo>
                  <a:lnTo>
                    <a:pt x="471538" y="384810"/>
                  </a:lnTo>
                  <a:lnTo>
                    <a:pt x="469252" y="386080"/>
                  </a:lnTo>
                  <a:lnTo>
                    <a:pt x="468236" y="387350"/>
                  </a:lnTo>
                  <a:lnTo>
                    <a:pt x="468426" y="386080"/>
                  </a:lnTo>
                  <a:lnTo>
                    <a:pt x="468617" y="384810"/>
                  </a:lnTo>
                  <a:lnTo>
                    <a:pt x="465442" y="384810"/>
                  </a:lnTo>
                  <a:lnTo>
                    <a:pt x="464172" y="386080"/>
                  </a:lnTo>
                  <a:lnTo>
                    <a:pt x="461886" y="386080"/>
                  </a:lnTo>
                  <a:lnTo>
                    <a:pt x="461378" y="384810"/>
                  </a:lnTo>
                  <a:lnTo>
                    <a:pt x="460235" y="384810"/>
                  </a:lnTo>
                  <a:lnTo>
                    <a:pt x="460997" y="382270"/>
                  </a:lnTo>
                  <a:lnTo>
                    <a:pt x="463029" y="379730"/>
                  </a:lnTo>
                  <a:lnTo>
                    <a:pt x="462394" y="375920"/>
                  </a:lnTo>
                  <a:lnTo>
                    <a:pt x="462267" y="374650"/>
                  </a:lnTo>
                  <a:lnTo>
                    <a:pt x="460235" y="374650"/>
                  </a:lnTo>
                  <a:lnTo>
                    <a:pt x="459727" y="375920"/>
                  </a:lnTo>
                  <a:lnTo>
                    <a:pt x="458838" y="375920"/>
                  </a:lnTo>
                  <a:lnTo>
                    <a:pt x="460489" y="373380"/>
                  </a:lnTo>
                  <a:lnTo>
                    <a:pt x="460870" y="369570"/>
                  </a:lnTo>
                  <a:lnTo>
                    <a:pt x="462267" y="367030"/>
                  </a:lnTo>
                  <a:lnTo>
                    <a:pt x="462648" y="365760"/>
                  </a:lnTo>
                  <a:lnTo>
                    <a:pt x="465315" y="360680"/>
                  </a:lnTo>
                  <a:lnTo>
                    <a:pt x="462013" y="360680"/>
                  </a:lnTo>
                  <a:lnTo>
                    <a:pt x="461632" y="361950"/>
                  </a:lnTo>
                  <a:lnTo>
                    <a:pt x="458584" y="365760"/>
                  </a:lnTo>
                  <a:lnTo>
                    <a:pt x="456806" y="369570"/>
                  </a:lnTo>
                  <a:lnTo>
                    <a:pt x="455155" y="373380"/>
                  </a:lnTo>
                  <a:lnTo>
                    <a:pt x="453631" y="375920"/>
                  </a:lnTo>
                  <a:lnTo>
                    <a:pt x="449059" y="381000"/>
                  </a:lnTo>
                  <a:lnTo>
                    <a:pt x="449694" y="379730"/>
                  </a:lnTo>
                  <a:lnTo>
                    <a:pt x="450964" y="377202"/>
                  </a:lnTo>
                  <a:lnTo>
                    <a:pt x="452234" y="373380"/>
                  </a:lnTo>
                  <a:lnTo>
                    <a:pt x="452996" y="368300"/>
                  </a:lnTo>
                  <a:lnTo>
                    <a:pt x="454774" y="364502"/>
                  </a:lnTo>
                  <a:lnTo>
                    <a:pt x="456298" y="361950"/>
                  </a:lnTo>
                  <a:lnTo>
                    <a:pt x="457695" y="358152"/>
                  </a:lnTo>
                  <a:lnTo>
                    <a:pt x="457949" y="356870"/>
                  </a:lnTo>
                  <a:lnTo>
                    <a:pt x="458965" y="356870"/>
                  </a:lnTo>
                  <a:lnTo>
                    <a:pt x="459600" y="355600"/>
                  </a:lnTo>
                  <a:lnTo>
                    <a:pt x="460489" y="355600"/>
                  </a:lnTo>
                  <a:lnTo>
                    <a:pt x="460997" y="354330"/>
                  </a:lnTo>
                  <a:lnTo>
                    <a:pt x="462140" y="355600"/>
                  </a:lnTo>
                  <a:lnTo>
                    <a:pt x="463537" y="355600"/>
                  </a:lnTo>
                  <a:lnTo>
                    <a:pt x="464172" y="354330"/>
                  </a:lnTo>
                  <a:lnTo>
                    <a:pt x="464807" y="353060"/>
                  </a:lnTo>
                  <a:lnTo>
                    <a:pt x="465061" y="351802"/>
                  </a:lnTo>
                  <a:lnTo>
                    <a:pt x="466204" y="351802"/>
                  </a:lnTo>
                  <a:lnTo>
                    <a:pt x="469379" y="350520"/>
                  </a:lnTo>
                  <a:lnTo>
                    <a:pt x="468490" y="346710"/>
                  </a:lnTo>
                  <a:lnTo>
                    <a:pt x="469887" y="345452"/>
                  </a:lnTo>
                  <a:lnTo>
                    <a:pt x="471665" y="342900"/>
                  </a:lnTo>
                  <a:lnTo>
                    <a:pt x="472681" y="341630"/>
                  </a:lnTo>
                  <a:lnTo>
                    <a:pt x="473443" y="339102"/>
                  </a:lnTo>
                  <a:lnTo>
                    <a:pt x="474078" y="337820"/>
                  </a:lnTo>
                  <a:lnTo>
                    <a:pt x="475221" y="335280"/>
                  </a:lnTo>
                  <a:lnTo>
                    <a:pt x="475602" y="334010"/>
                  </a:lnTo>
                  <a:lnTo>
                    <a:pt x="476237" y="331470"/>
                  </a:lnTo>
                  <a:lnTo>
                    <a:pt x="475221" y="328930"/>
                  </a:lnTo>
                  <a:lnTo>
                    <a:pt x="472935" y="331470"/>
                  </a:lnTo>
                  <a:lnTo>
                    <a:pt x="471665" y="332752"/>
                  </a:lnTo>
                  <a:lnTo>
                    <a:pt x="471157" y="335280"/>
                  </a:lnTo>
                  <a:lnTo>
                    <a:pt x="469125" y="337820"/>
                  </a:lnTo>
                  <a:lnTo>
                    <a:pt x="467474" y="340360"/>
                  </a:lnTo>
                  <a:lnTo>
                    <a:pt x="465950" y="341630"/>
                  </a:lnTo>
                  <a:lnTo>
                    <a:pt x="465061" y="342900"/>
                  </a:lnTo>
                  <a:lnTo>
                    <a:pt x="464426" y="344170"/>
                  </a:lnTo>
                  <a:lnTo>
                    <a:pt x="463918" y="345452"/>
                  </a:lnTo>
                  <a:lnTo>
                    <a:pt x="464045" y="344170"/>
                  </a:lnTo>
                  <a:lnTo>
                    <a:pt x="465188" y="339102"/>
                  </a:lnTo>
                  <a:lnTo>
                    <a:pt x="466331" y="336550"/>
                  </a:lnTo>
                  <a:lnTo>
                    <a:pt x="467982" y="335280"/>
                  </a:lnTo>
                  <a:lnTo>
                    <a:pt x="468490" y="334010"/>
                  </a:lnTo>
                  <a:lnTo>
                    <a:pt x="470141" y="331470"/>
                  </a:lnTo>
                  <a:lnTo>
                    <a:pt x="470776" y="330200"/>
                  </a:lnTo>
                  <a:lnTo>
                    <a:pt x="472173" y="326402"/>
                  </a:lnTo>
                  <a:lnTo>
                    <a:pt x="471792" y="323850"/>
                  </a:lnTo>
                  <a:lnTo>
                    <a:pt x="471601" y="322910"/>
                  </a:lnTo>
                  <a:lnTo>
                    <a:pt x="471538" y="322580"/>
                  </a:lnTo>
                  <a:lnTo>
                    <a:pt x="471449" y="320052"/>
                  </a:lnTo>
                  <a:lnTo>
                    <a:pt x="471411" y="318770"/>
                  </a:lnTo>
                  <a:lnTo>
                    <a:pt x="472173" y="317500"/>
                  </a:lnTo>
                  <a:lnTo>
                    <a:pt x="472427" y="316230"/>
                  </a:lnTo>
                  <a:lnTo>
                    <a:pt x="472554" y="314960"/>
                  </a:lnTo>
                  <a:lnTo>
                    <a:pt x="472173" y="312420"/>
                  </a:lnTo>
                  <a:lnTo>
                    <a:pt x="472173" y="309880"/>
                  </a:lnTo>
                  <a:lnTo>
                    <a:pt x="472046" y="308610"/>
                  </a:lnTo>
                  <a:lnTo>
                    <a:pt x="472554" y="306070"/>
                  </a:lnTo>
                  <a:lnTo>
                    <a:pt x="473189" y="306070"/>
                  </a:lnTo>
                  <a:lnTo>
                    <a:pt x="473824" y="304800"/>
                  </a:lnTo>
                  <a:lnTo>
                    <a:pt x="474967" y="301002"/>
                  </a:lnTo>
                  <a:lnTo>
                    <a:pt x="473824" y="299720"/>
                  </a:lnTo>
                  <a:lnTo>
                    <a:pt x="473456" y="297281"/>
                  </a:lnTo>
                  <a:lnTo>
                    <a:pt x="473544" y="296367"/>
                  </a:lnTo>
                  <a:lnTo>
                    <a:pt x="473773" y="294652"/>
                  </a:lnTo>
                  <a:lnTo>
                    <a:pt x="473824" y="294284"/>
                  </a:lnTo>
                  <a:lnTo>
                    <a:pt x="473951" y="293370"/>
                  </a:lnTo>
                  <a:lnTo>
                    <a:pt x="474205" y="290830"/>
                  </a:lnTo>
                  <a:lnTo>
                    <a:pt x="473951" y="290830"/>
                  </a:lnTo>
                  <a:lnTo>
                    <a:pt x="474332" y="289560"/>
                  </a:lnTo>
                  <a:lnTo>
                    <a:pt x="475348" y="288302"/>
                  </a:lnTo>
                  <a:lnTo>
                    <a:pt x="476491" y="285750"/>
                  </a:lnTo>
                  <a:lnTo>
                    <a:pt x="476872" y="284480"/>
                  </a:lnTo>
                  <a:lnTo>
                    <a:pt x="477126" y="285750"/>
                  </a:lnTo>
                  <a:lnTo>
                    <a:pt x="477075" y="290830"/>
                  </a:lnTo>
                  <a:lnTo>
                    <a:pt x="476999" y="292100"/>
                  </a:lnTo>
                  <a:lnTo>
                    <a:pt x="475856" y="294652"/>
                  </a:lnTo>
                  <a:lnTo>
                    <a:pt x="475449" y="297281"/>
                  </a:lnTo>
                  <a:lnTo>
                    <a:pt x="475627" y="297281"/>
                  </a:lnTo>
                  <a:lnTo>
                    <a:pt x="477507" y="298450"/>
                  </a:lnTo>
                  <a:lnTo>
                    <a:pt x="481317" y="301002"/>
                  </a:lnTo>
                  <a:lnTo>
                    <a:pt x="481444" y="298450"/>
                  </a:lnTo>
                  <a:lnTo>
                    <a:pt x="481672" y="297281"/>
                  </a:lnTo>
                  <a:lnTo>
                    <a:pt x="482460" y="290830"/>
                  </a:lnTo>
                  <a:lnTo>
                    <a:pt x="481825" y="288302"/>
                  </a:lnTo>
                  <a:lnTo>
                    <a:pt x="483603" y="285750"/>
                  </a:lnTo>
                  <a:lnTo>
                    <a:pt x="485508" y="284480"/>
                  </a:lnTo>
                  <a:lnTo>
                    <a:pt x="484746" y="281952"/>
                  </a:lnTo>
                  <a:lnTo>
                    <a:pt x="483222" y="280670"/>
                  </a:lnTo>
                  <a:lnTo>
                    <a:pt x="482587" y="278130"/>
                  </a:lnTo>
                  <a:lnTo>
                    <a:pt x="483730" y="273050"/>
                  </a:lnTo>
                  <a:lnTo>
                    <a:pt x="483857" y="274320"/>
                  </a:lnTo>
                  <a:lnTo>
                    <a:pt x="484873" y="276860"/>
                  </a:lnTo>
                  <a:lnTo>
                    <a:pt x="487921" y="276860"/>
                  </a:lnTo>
                  <a:lnTo>
                    <a:pt x="488683" y="273050"/>
                  </a:lnTo>
                  <a:lnTo>
                    <a:pt x="488937" y="273050"/>
                  </a:lnTo>
                  <a:lnTo>
                    <a:pt x="489064" y="271780"/>
                  </a:lnTo>
                  <a:lnTo>
                    <a:pt x="491477" y="271780"/>
                  </a:lnTo>
                  <a:lnTo>
                    <a:pt x="491350" y="273050"/>
                  </a:lnTo>
                  <a:lnTo>
                    <a:pt x="491223" y="274320"/>
                  </a:lnTo>
                  <a:lnTo>
                    <a:pt x="491731" y="275602"/>
                  </a:lnTo>
                  <a:lnTo>
                    <a:pt x="492239" y="279400"/>
                  </a:lnTo>
                  <a:lnTo>
                    <a:pt x="492239" y="281952"/>
                  </a:lnTo>
                  <a:lnTo>
                    <a:pt x="492620" y="284480"/>
                  </a:lnTo>
                  <a:lnTo>
                    <a:pt x="492671" y="287299"/>
                  </a:lnTo>
                  <a:lnTo>
                    <a:pt x="492874" y="288302"/>
                  </a:lnTo>
                  <a:lnTo>
                    <a:pt x="492061" y="296367"/>
                  </a:lnTo>
                  <a:lnTo>
                    <a:pt x="491972" y="297281"/>
                  </a:lnTo>
                  <a:lnTo>
                    <a:pt x="492493" y="297281"/>
                  </a:lnTo>
                  <a:lnTo>
                    <a:pt x="492620" y="299720"/>
                  </a:lnTo>
                  <a:lnTo>
                    <a:pt x="492493" y="301002"/>
                  </a:lnTo>
                  <a:lnTo>
                    <a:pt x="494144" y="302260"/>
                  </a:lnTo>
                  <a:lnTo>
                    <a:pt x="495668" y="302260"/>
                  </a:lnTo>
                  <a:lnTo>
                    <a:pt x="496430" y="301002"/>
                  </a:lnTo>
                  <a:lnTo>
                    <a:pt x="496557" y="299720"/>
                  </a:lnTo>
                  <a:lnTo>
                    <a:pt x="496671" y="297281"/>
                  </a:lnTo>
                  <a:lnTo>
                    <a:pt x="497192" y="294652"/>
                  </a:lnTo>
                  <a:lnTo>
                    <a:pt x="497573" y="293370"/>
                  </a:lnTo>
                  <a:lnTo>
                    <a:pt x="497827" y="292100"/>
                  </a:lnTo>
                  <a:lnTo>
                    <a:pt x="498208" y="289560"/>
                  </a:lnTo>
                  <a:lnTo>
                    <a:pt x="498462" y="290830"/>
                  </a:lnTo>
                  <a:lnTo>
                    <a:pt x="498843" y="293370"/>
                  </a:lnTo>
                  <a:lnTo>
                    <a:pt x="500392" y="297281"/>
                  </a:lnTo>
                  <a:lnTo>
                    <a:pt x="501256" y="299720"/>
                  </a:lnTo>
                  <a:lnTo>
                    <a:pt x="501256" y="240030"/>
                  </a:lnTo>
                  <a:lnTo>
                    <a:pt x="492239" y="240030"/>
                  </a:lnTo>
                  <a:lnTo>
                    <a:pt x="489191" y="241300"/>
                  </a:lnTo>
                  <a:lnTo>
                    <a:pt x="486524" y="241300"/>
                  </a:lnTo>
                  <a:lnTo>
                    <a:pt x="486524" y="240030"/>
                  </a:lnTo>
                  <a:lnTo>
                    <a:pt x="486778" y="240030"/>
                  </a:lnTo>
                  <a:lnTo>
                    <a:pt x="487032" y="238760"/>
                  </a:lnTo>
                  <a:lnTo>
                    <a:pt x="487667" y="238760"/>
                  </a:lnTo>
                  <a:lnTo>
                    <a:pt x="487159" y="237502"/>
                  </a:lnTo>
                  <a:lnTo>
                    <a:pt x="486143" y="237502"/>
                  </a:lnTo>
                  <a:lnTo>
                    <a:pt x="484746" y="240030"/>
                  </a:lnTo>
                  <a:lnTo>
                    <a:pt x="484238" y="241300"/>
                  </a:lnTo>
                  <a:lnTo>
                    <a:pt x="483984" y="241300"/>
                  </a:lnTo>
                  <a:lnTo>
                    <a:pt x="478777" y="242570"/>
                  </a:lnTo>
                  <a:lnTo>
                    <a:pt x="476491" y="242570"/>
                  </a:lnTo>
                  <a:lnTo>
                    <a:pt x="476618" y="241300"/>
                  </a:lnTo>
                  <a:lnTo>
                    <a:pt x="476872" y="241300"/>
                  </a:lnTo>
                  <a:lnTo>
                    <a:pt x="477380" y="240030"/>
                  </a:lnTo>
                  <a:lnTo>
                    <a:pt x="477380" y="238760"/>
                  </a:lnTo>
                  <a:lnTo>
                    <a:pt x="476491" y="238760"/>
                  </a:lnTo>
                  <a:lnTo>
                    <a:pt x="475475" y="241300"/>
                  </a:lnTo>
                  <a:lnTo>
                    <a:pt x="474332" y="242570"/>
                  </a:lnTo>
                  <a:lnTo>
                    <a:pt x="473392" y="244030"/>
                  </a:lnTo>
                  <a:lnTo>
                    <a:pt x="473316" y="275602"/>
                  </a:lnTo>
                  <a:lnTo>
                    <a:pt x="473189" y="277914"/>
                  </a:lnTo>
                  <a:lnTo>
                    <a:pt x="473189" y="278130"/>
                  </a:lnTo>
                  <a:lnTo>
                    <a:pt x="473125" y="280670"/>
                  </a:lnTo>
                  <a:lnTo>
                    <a:pt x="473062" y="284480"/>
                  </a:lnTo>
                  <a:lnTo>
                    <a:pt x="471284" y="285750"/>
                  </a:lnTo>
                  <a:lnTo>
                    <a:pt x="471220" y="287299"/>
                  </a:lnTo>
                  <a:lnTo>
                    <a:pt x="471792" y="289560"/>
                  </a:lnTo>
                  <a:lnTo>
                    <a:pt x="471284" y="290830"/>
                  </a:lnTo>
                  <a:lnTo>
                    <a:pt x="471284" y="293370"/>
                  </a:lnTo>
                  <a:lnTo>
                    <a:pt x="471779" y="296367"/>
                  </a:lnTo>
                  <a:lnTo>
                    <a:pt x="471893" y="297281"/>
                  </a:lnTo>
                  <a:lnTo>
                    <a:pt x="471284" y="299720"/>
                  </a:lnTo>
                  <a:lnTo>
                    <a:pt x="471538" y="302260"/>
                  </a:lnTo>
                  <a:lnTo>
                    <a:pt x="471665" y="304800"/>
                  </a:lnTo>
                  <a:lnTo>
                    <a:pt x="470903" y="304800"/>
                  </a:lnTo>
                  <a:lnTo>
                    <a:pt x="469633" y="306070"/>
                  </a:lnTo>
                  <a:lnTo>
                    <a:pt x="468871" y="307352"/>
                  </a:lnTo>
                  <a:lnTo>
                    <a:pt x="468236" y="308610"/>
                  </a:lnTo>
                  <a:lnTo>
                    <a:pt x="467220" y="311150"/>
                  </a:lnTo>
                  <a:lnTo>
                    <a:pt x="467347" y="314960"/>
                  </a:lnTo>
                  <a:lnTo>
                    <a:pt x="467474" y="316230"/>
                  </a:lnTo>
                  <a:lnTo>
                    <a:pt x="467093" y="317500"/>
                  </a:lnTo>
                  <a:lnTo>
                    <a:pt x="466204" y="320052"/>
                  </a:lnTo>
                  <a:lnTo>
                    <a:pt x="466585" y="322580"/>
                  </a:lnTo>
                  <a:lnTo>
                    <a:pt x="465569" y="323850"/>
                  </a:lnTo>
                  <a:lnTo>
                    <a:pt x="464934" y="325120"/>
                  </a:lnTo>
                  <a:lnTo>
                    <a:pt x="464045" y="327660"/>
                  </a:lnTo>
                  <a:lnTo>
                    <a:pt x="462648" y="327660"/>
                  </a:lnTo>
                  <a:lnTo>
                    <a:pt x="462648" y="335280"/>
                  </a:lnTo>
                  <a:lnTo>
                    <a:pt x="460997" y="339102"/>
                  </a:lnTo>
                  <a:lnTo>
                    <a:pt x="460997" y="340360"/>
                  </a:lnTo>
                  <a:lnTo>
                    <a:pt x="461251" y="342900"/>
                  </a:lnTo>
                  <a:lnTo>
                    <a:pt x="459600" y="346710"/>
                  </a:lnTo>
                  <a:lnTo>
                    <a:pt x="459219" y="347980"/>
                  </a:lnTo>
                  <a:lnTo>
                    <a:pt x="459981" y="349250"/>
                  </a:lnTo>
                  <a:lnTo>
                    <a:pt x="458584" y="350520"/>
                  </a:lnTo>
                  <a:lnTo>
                    <a:pt x="456044" y="353060"/>
                  </a:lnTo>
                  <a:lnTo>
                    <a:pt x="454774" y="355600"/>
                  </a:lnTo>
                  <a:lnTo>
                    <a:pt x="456298" y="340360"/>
                  </a:lnTo>
                  <a:lnTo>
                    <a:pt x="456425" y="339102"/>
                  </a:lnTo>
                  <a:lnTo>
                    <a:pt x="458584" y="331470"/>
                  </a:lnTo>
                  <a:lnTo>
                    <a:pt x="462521" y="332752"/>
                  </a:lnTo>
                  <a:lnTo>
                    <a:pt x="462394" y="334010"/>
                  </a:lnTo>
                  <a:lnTo>
                    <a:pt x="462648" y="335280"/>
                  </a:lnTo>
                  <a:lnTo>
                    <a:pt x="462648" y="327660"/>
                  </a:lnTo>
                  <a:lnTo>
                    <a:pt x="460362" y="326402"/>
                  </a:lnTo>
                  <a:lnTo>
                    <a:pt x="461886" y="322580"/>
                  </a:lnTo>
                  <a:lnTo>
                    <a:pt x="466204" y="294652"/>
                  </a:lnTo>
                  <a:lnTo>
                    <a:pt x="465785" y="296367"/>
                  </a:lnTo>
                  <a:lnTo>
                    <a:pt x="463918" y="304533"/>
                  </a:lnTo>
                  <a:lnTo>
                    <a:pt x="463918" y="304800"/>
                  </a:lnTo>
                  <a:lnTo>
                    <a:pt x="463727" y="305333"/>
                  </a:lnTo>
                  <a:lnTo>
                    <a:pt x="460362" y="320052"/>
                  </a:lnTo>
                  <a:lnTo>
                    <a:pt x="459219" y="322580"/>
                  </a:lnTo>
                  <a:lnTo>
                    <a:pt x="459295" y="320052"/>
                  </a:lnTo>
                  <a:lnTo>
                    <a:pt x="459346" y="318770"/>
                  </a:lnTo>
                  <a:lnTo>
                    <a:pt x="460870" y="316230"/>
                  </a:lnTo>
                  <a:lnTo>
                    <a:pt x="461124" y="313702"/>
                  </a:lnTo>
                  <a:lnTo>
                    <a:pt x="462140" y="309880"/>
                  </a:lnTo>
                  <a:lnTo>
                    <a:pt x="463727" y="305333"/>
                  </a:lnTo>
                  <a:lnTo>
                    <a:pt x="463854" y="304800"/>
                  </a:lnTo>
                  <a:lnTo>
                    <a:pt x="463918" y="299720"/>
                  </a:lnTo>
                  <a:lnTo>
                    <a:pt x="462648" y="299720"/>
                  </a:lnTo>
                  <a:lnTo>
                    <a:pt x="462648" y="301002"/>
                  </a:lnTo>
                  <a:lnTo>
                    <a:pt x="461124" y="303530"/>
                  </a:lnTo>
                  <a:lnTo>
                    <a:pt x="460743" y="307352"/>
                  </a:lnTo>
                  <a:lnTo>
                    <a:pt x="459473" y="311150"/>
                  </a:lnTo>
                  <a:lnTo>
                    <a:pt x="458330" y="316230"/>
                  </a:lnTo>
                  <a:lnTo>
                    <a:pt x="457695" y="322580"/>
                  </a:lnTo>
                  <a:lnTo>
                    <a:pt x="455917" y="325120"/>
                  </a:lnTo>
                  <a:lnTo>
                    <a:pt x="455917" y="331470"/>
                  </a:lnTo>
                  <a:lnTo>
                    <a:pt x="455663" y="331470"/>
                  </a:lnTo>
                  <a:lnTo>
                    <a:pt x="455536" y="332752"/>
                  </a:lnTo>
                  <a:lnTo>
                    <a:pt x="454012" y="340360"/>
                  </a:lnTo>
                  <a:lnTo>
                    <a:pt x="452869" y="347980"/>
                  </a:lnTo>
                  <a:lnTo>
                    <a:pt x="451091" y="363220"/>
                  </a:lnTo>
                  <a:lnTo>
                    <a:pt x="449059" y="365760"/>
                  </a:lnTo>
                  <a:lnTo>
                    <a:pt x="447662" y="370852"/>
                  </a:lnTo>
                  <a:lnTo>
                    <a:pt x="447027" y="372110"/>
                  </a:lnTo>
                  <a:lnTo>
                    <a:pt x="446976" y="374650"/>
                  </a:lnTo>
                  <a:lnTo>
                    <a:pt x="446913" y="378460"/>
                  </a:lnTo>
                  <a:lnTo>
                    <a:pt x="446874" y="379730"/>
                  </a:lnTo>
                  <a:lnTo>
                    <a:pt x="446976" y="374650"/>
                  </a:lnTo>
                  <a:lnTo>
                    <a:pt x="446976" y="372173"/>
                  </a:lnTo>
                  <a:lnTo>
                    <a:pt x="445808" y="373380"/>
                  </a:lnTo>
                  <a:lnTo>
                    <a:pt x="444703" y="375920"/>
                  </a:lnTo>
                  <a:lnTo>
                    <a:pt x="443242" y="378460"/>
                  </a:lnTo>
                  <a:lnTo>
                    <a:pt x="441286" y="381000"/>
                  </a:lnTo>
                  <a:lnTo>
                    <a:pt x="440486" y="381000"/>
                  </a:lnTo>
                  <a:lnTo>
                    <a:pt x="439331" y="382270"/>
                  </a:lnTo>
                  <a:lnTo>
                    <a:pt x="439331" y="389902"/>
                  </a:lnTo>
                  <a:lnTo>
                    <a:pt x="438162" y="389902"/>
                  </a:lnTo>
                  <a:lnTo>
                    <a:pt x="436905" y="391160"/>
                  </a:lnTo>
                  <a:lnTo>
                    <a:pt x="435521" y="392430"/>
                  </a:lnTo>
                  <a:lnTo>
                    <a:pt x="433705" y="392430"/>
                  </a:lnTo>
                  <a:lnTo>
                    <a:pt x="429704" y="394970"/>
                  </a:lnTo>
                  <a:lnTo>
                    <a:pt x="428891" y="394970"/>
                  </a:lnTo>
                  <a:lnTo>
                    <a:pt x="427697" y="396252"/>
                  </a:lnTo>
                  <a:lnTo>
                    <a:pt x="427113" y="396252"/>
                  </a:lnTo>
                  <a:lnTo>
                    <a:pt x="424929" y="394970"/>
                  </a:lnTo>
                  <a:lnTo>
                    <a:pt x="423583" y="393700"/>
                  </a:lnTo>
                  <a:lnTo>
                    <a:pt x="423583" y="398780"/>
                  </a:lnTo>
                  <a:lnTo>
                    <a:pt x="423062" y="398780"/>
                  </a:lnTo>
                  <a:lnTo>
                    <a:pt x="422478" y="400050"/>
                  </a:lnTo>
                  <a:lnTo>
                    <a:pt x="422135" y="400050"/>
                  </a:lnTo>
                  <a:lnTo>
                    <a:pt x="421017" y="398780"/>
                  </a:lnTo>
                  <a:lnTo>
                    <a:pt x="421017" y="430530"/>
                  </a:lnTo>
                  <a:lnTo>
                    <a:pt x="419201" y="433070"/>
                  </a:lnTo>
                  <a:lnTo>
                    <a:pt x="417753" y="435610"/>
                  </a:lnTo>
                  <a:lnTo>
                    <a:pt x="416039" y="436880"/>
                  </a:lnTo>
                  <a:lnTo>
                    <a:pt x="414223" y="438150"/>
                  </a:lnTo>
                  <a:lnTo>
                    <a:pt x="412089" y="439420"/>
                  </a:lnTo>
                  <a:lnTo>
                    <a:pt x="410705" y="440702"/>
                  </a:lnTo>
                  <a:lnTo>
                    <a:pt x="408635" y="441960"/>
                  </a:lnTo>
                  <a:lnTo>
                    <a:pt x="405244" y="441960"/>
                  </a:lnTo>
                  <a:lnTo>
                    <a:pt x="403301" y="444500"/>
                  </a:lnTo>
                  <a:lnTo>
                    <a:pt x="401929" y="445770"/>
                  </a:lnTo>
                  <a:lnTo>
                    <a:pt x="404139" y="447052"/>
                  </a:lnTo>
                  <a:lnTo>
                    <a:pt x="405866" y="447052"/>
                  </a:lnTo>
                  <a:lnTo>
                    <a:pt x="407225" y="445770"/>
                  </a:lnTo>
                  <a:lnTo>
                    <a:pt x="408190" y="444500"/>
                  </a:lnTo>
                  <a:lnTo>
                    <a:pt x="410781" y="444500"/>
                  </a:lnTo>
                  <a:lnTo>
                    <a:pt x="411314" y="443230"/>
                  </a:lnTo>
                  <a:lnTo>
                    <a:pt x="412775" y="443230"/>
                  </a:lnTo>
                  <a:lnTo>
                    <a:pt x="412724" y="444500"/>
                  </a:lnTo>
                  <a:lnTo>
                    <a:pt x="413118" y="445770"/>
                  </a:lnTo>
                  <a:lnTo>
                    <a:pt x="415226" y="445770"/>
                  </a:lnTo>
                  <a:lnTo>
                    <a:pt x="412178" y="448310"/>
                  </a:lnTo>
                  <a:lnTo>
                    <a:pt x="408736" y="449580"/>
                  </a:lnTo>
                  <a:lnTo>
                    <a:pt x="405790" y="450850"/>
                  </a:lnTo>
                  <a:lnTo>
                    <a:pt x="403809" y="452120"/>
                  </a:lnTo>
                  <a:lnTo>
                    <a:pt x="401713" y="452120"/>
                  </a:lnTo>
                  <a:lnTo>
                    <a:pt x="399859" y="453402"/>
                  </a:lnTo>
                  <a:lnTo>
                    <a:pt x="398030" y="455930"/>
                  </a:lnTo>
                  <a:lnTo>
                    <a:pt x="396354" y="455930"/>
                  </a:lnTo>
                  <a:lnTo>
                    <a:pt x="395884" y="457200"/>
                  </a:lnTo>
                  <a:lnTo>
                    <a:pt x="394195" y="462280"/>
                  </a:lnTo>
                  <a:lnTo>
                    <a:pt x="390105" y="462280"/>
                  </a:lnTo>
                  <a:lnTo>
                    <a:pt x="384136" y="468630"/>
                  </a:lnTo>
                  <a:lnTo>
                    <a:pt x="379399" y="469900"/>
                  </a:lnTo>
                  <a:lnTo>
                    <a:pt x="374967" y="472452"/>
                  </a:lnTo>
                  <a:lnTo>
                    <a:pt x="371640" y="474980"/>
                  </a:lnTo>
                  <a:lnTo>
                    <a:pt x="365429" y="474980"/>
                  </a:lnTo>
                  <a:lnTo>
                    <a:pt x="363283" y="476250"/>
                  </a:lnTo>
                  <a:lnTo>
                    <a:pt x="361111" y="476250"/>
                  </a:lnTo>
                  <a:lnTo>
                    <a:pt x="358838" y="477520"/>
                  </a:lnTo>
                  <a:lnTo>
                    <a:pt x="356654" y="478802"/>
                  </a:lnTo>
                  <a:lnTo>
                    <a:pt x="354660" y="478802"/>
                  </a:lnTo>
                  <a:lnTo>
                    <a:pt x="353733" y="481330"/>
                  </a:lnTo>
                  <a:lnTo>
                    <a:pt x="348665" y="481330"/>
                  </a:lnTo>
                  <a:lnTo>
                    <a:pt x="345363" y="482600"/>
                  </a:lnTo>
                  <a:lnTo>
                    <a:pt x="340550" y="482600"/>
                  </a:lnTo>
                  <a:lnTo>
                    <a:pt x="340029" y="481330"/>
                  </a:lnTo>
                  <a:lnTo>
                    <a:pt x="341464" y="481330"/>
                  </a:lnTo>
                  <a:lnTo>
                    <a:pt x="343535" y="478802"/>
                  </a:lnTo>
                  <a:lnTo>
                    <a:pt x="345833" y="478802"/>
                  </a:lnTo>
                  <a:lnTo>
                    <a:pt x="347510" y="477520"/>
                  </a:lnTo>
                  <a:lnTo>
                    <a:pt x="348767" y="476250"/>
                  </a:lnTo>
                  <a:lnTo>
                    <a:pt x="348742" y="474980"/>
                  </a:lnTo>
                  <a:lnTo>
                    <a:pt x="347205" y="472452"/>
                  </a:lnTo>
                  <a:lnTo>
                    <a:pt x="348386" y="472452"/>
                  </a:lnTo>
                  <a:lnTo>
                    <a:pt x="348869" y="471170"/>
                  </a:lnTo>
                  <a:lnTo>
                    <a:pt x="350151" y="471170"/>
                  </a:lnTo>
                  <a:lnTo>
                    <a:pt x="352005" y="469900"/>
                  </a:lnTo>
                  <a:lnTo>
                    <a:pt x="352729" y="468630"/>
                  </a:lnTo>
                  <a:lnTo>
                    <a:pt x="353060" y="468630"/>
                  </a:lnTo>
                  <a:lnTo>
                    <a:pt x="352094" y="466102"/>
                  </a:lnTo>
                  <a:lnTo>
                    <a:pt x="351053" y="466102"/>
                  </a:lnTo>
                  <a:lnTo>
                    <a:pt x="349885" y="468630"/>
                  </a:lnTo>
                  <a:lnTo>
                    <a:pt x="349719" y="466102"/>
                  </a:lnTo>
                  <a:lnTo>
                    <a:pt x="349250" y="464820"/>
                  </a:lnTo>
                  <a:lnTo>
                    <a:pt x="348818" y="464820"/>
                  </a:lnTo>
                  <a:lnTo>
                    <a:pt x="354012" y="462280"/>
                  </a:lnTo>
                  <a:lnTo>
                    <a:pt x="360286" y="462280"/>
                  </a:lnTo>
                  <a:lnTo>
                    <a:pt x="364985" y="458470"/>
                  </a:lnTo>
                  <a:lnTo>
                    <a:pt x="365874" y="457200"/>
                  </a:lnTo>
                  <a:lnTo>
                    <a:pt x="363042" y="457200"/>
                  </a:lnTo>
                  <a:lnTo>
                    <a:pt x="361200" y="458470"/>
                  </a:lnTo>
                  <a:lnTo>
                    <a:pt x="359295" y="458470"/>
                  </a:lnTo>
                  <a:lnTo>
                    <a:pt x="357378" y="459752"/>
                  </a:lnTo>
                  <a:lnTo>
                    <a:pt x="356133" y="458470"/>
                  </a:lnTo>
                  <a:lnTo>
                    <a:pt x="354901" y="459752"/>
                  </a:lnTo>
                  <a:lnTo>
                    <a:pt x="353123" y="459752"/>
                  </a:lnTo>
                  <a:lnTo>
                    <a:pt x="355244" y="458470"/>
                  </a:lnTo>
                  <a:lnTo>
                    <a:pt x="356285" y="457200"/>
                  </a:lnTo>
                  <a:lnTo>
                    <a:pt x="368858" y="453402"/>
                  </a:lnTo>
                  <a:lnTo>
                    <a:pt x="372122" y="455930"/>
                  </a:lnTo>
                  <a:lnTo>
                    <a:pt x="373011" y="455930"/>
                  </a:lnTo>
                  <a:lnTo>
                    <a:pt x="377139" y="453402"/>
                  </a:lnTo>
                  <a:lnTo>
                    <a:pt x="380923" y="450850"/>
                  </a:lnTo>
                  <a:lnTo>
                    <a:pt x="384873" y="449580"/>
                  </a:lnTo>
                  <a:lnTo>
                    <a:pt x="388823" y="448310"/>
                  </a:lnTo>
                  <a:lnTo>
                    <a:pt x="392849" y="448310"/>
                  </a:lnTo>
                  <a:lnTo>
                    <a:pt x="395630" y="445770"/>
                  </a:lnTo>
                  <a:lnTo>
                    <a:pt x="397891" y="443230"/>
                  </a:lnTo>
                  <a:lnTo>
                    <a:pt x="403847" y="439420"/>
                  </a:lnTo>
                  <a:lnTo>
                    <a:pt x="407022" y="436880"/>
                  </a:lnTo>
                  <a:lnTo>
                    <a:pt x="404558" y="435610"/>
                  </a:lnTo>
                  <a:lnTo>
                    <a:pt x="403593" y="435610"/>
                  </a:lnTo>
                  <a:lnTo>
                    <a:pt x="402526" y="436880"/>
                  </a:lnTo>
                  <a:lnTo>
                    <a:pt x="398843" y="439420"/>
                  </a:lnTo>
                  <a:lnTo>
                    <a:pt x="395579" y="440702"/>
                  </a:lnTo>
                  <a:lnTo>
                    <a:pt x="392391" y="443230"/>
                  </a:lnTo>
                  <a:lnTo>
                    <a:pt x="390601" y="443230"/>
                  </a:lnTo>
                  <a:lnTo>
                    <a:pt x="388734" y="444500"/>
                  </a:lnTo>
                  <a:lnTo>
                    <a:pt x="386740" y="445770"/>
                  </a:lnTo>
                  <a:lnTo>
                    <a:pt x="383654" y="445770"/>
                  </a:lnTo>
                  <a:lnTo>
                    <a:pt x="380149" y="447052"/>
                  </a:lnTo>
                  <a:lnTo>
                    <a:pt x="375615" y="449580"/>
                  </a:lnTo>
                  <a:lnTo>
                    <a:pt x="376377" y="448310"/>
                  </a:lnTo>
                  <a:lnTo>
                    <a:pt x="377291" y="445770"/>
                  </a:lnTo>
                  <a:lnTo>
                    <a:pt x="378612" y="445770"/>
                  </a:lnTo>
                  <a:lnTo>
                    <a:pt x="379501" y="444500"/>
                  </a:lnTo>
                  <a:lnTo>
                    <a:pt x="381381" y="443230"/>
                  </a:lnTo>
                  <a:lnTo>
                    <a:pt x="386588" y="443230"/>
                  </a:lnTo>
                  <a:lnTo>
                    <a:pt x="392239" y="440702"/>
                  </a:lnTo>
                  <a:lnTo>
                    <a:pt x="393738" y="439420"/>
                  </a:lnTo>
                  <a:lnTo>
                    <a:pt x="395236" y="438150"/>
                  </a:lnTo>
                  <a:lnTo>
                    <a:pt x="396938" y="434352"/>
                  </a:lnTo>
                  <a:lnTo>
                    <a:pt x="399961" y="433070"/>
                  </a:lnTo>
                  <a:lnTo>
                    <a:pt x="401777" y="430530"/>
                  </a:lnTo>
                  <a:lnTo>
                    <a:pt x="404088" y="429260"/>
                  </a:lnTo>
                  <a:lnTo>
                    <a:pt x="406234" y="428002"/>
                  </a:lnTo>
                  <a:lnTo>
                    <a:pt x="410210" y="428002"/>
                  </a:lnTo>
                  <a:lnTo>
                    <a:pt x="408343" y="430530"/>
                  </a:lnTo>
                  <a:lnTo>
                    <a:pt x="406628" y="433070"/>
                  </a:lnTo>
                  <a:lnTo>
                    <a:pt x="408762" y="434352"/>
                  </a:lnTo>
                  <a:lnTo>
                    <a:pt x="409308" y="434352"/>
                  </a:lnTo>
                  <a:lnTo>
                    <a:pt x="409778" y="433070"/>
                  </a:lnTo>
                  <a:lnTo>
                    <a:pt x="412318" y="431800"/>
                  </a:lnTo>
                  <a:lnTo>
                    <a:pt x="414642" y="430530"/>
                  </a:lnTo>
                  <a:lnTo>
                    <a:pt x="416547" y="429260"/>
                  </a:lnTo>
                  <a:lnTo>
                    <a:pt x="417664" y="428002"/>
                  </a:lnTo>
                  <a:lnTo>
                    <a:pt x="420014" y="428002"/>
                  </a:lnTo>
                  <a:lnTo>
                    <a:pt x="420243" y="429260"/>
                  </a:lnTo>
                  <a:lnTo>
                    <a:pt x="420382" y="430530"/>
                  </a:lnTo>
                  <a:lnTo>
                    <a:pt x="421017" y="430530"/>
                  </a:lnTo>
                  <a:lnTo>
                    <a:pt x="421005" y="428002"/>
                  </a:lnTo>
                  <a:lnTo>
                    <a:pt x="420941" y="397510"/>
                  </a:lnTo>
                  <a:lnTo>
                    <a:pt x="418477" y="394970"/>
                  </a:lnTo>
                  <a:lnTo>
                    <a:pt x="417106" y="392430"/>
                  </a:lnTo>
                  <a:lnTo>
                    <a:pt x="417245" y="392430"/>
                  </a:lnTo>
                  <a:lnTo>
                    <a:pt x="419036" y="393700"/>
                  </a:lnTo>
                  <a:lnTo>
                    <a:pt x="420941" y="394970"/>
                  </a:lnTo>
                  <a:lnTo>
                    <a:pt x="422643" y="397510"/>
                  </a:lnTo>
                  <a:lnTo>
                    <a:pt x="423583" y="398780"/>
                  </a:lnTo>
                  <a:lnTo>
                    <a:pt x="423583" y="393700"/>
                  </a:lnTo>
                  <a:lnTo>
                    <a:pt x="423227" y="392430"/>
                  </a:lnTo>
                  <a:lnTo>
                    <a:pt x="420878" y="391160"/>
                  </a:lnTo>
                  <a:lnTo>
                    <a:pt x="418045" y="389902"/>
                  </a:lnTo>
                  <a:lnTo>
                    <a:pt x="415899" y="387350"/>
                  </a:lnTo>
                  <a:lnTo>
                    <a:pt x="413448" y="386080"/>
                  </a:lnTo>
                  <a:lnTo>
                    <a:pt x="420624" y="386080"/>
                  </a:lnTo>
                  <a:lnTo>
                    <a:pt x="423214" y="387350"/>
                  </a:lnTo>
                  <a:lnTo>
                    <a:pt x="425716" y="387350"/>
                  </a:lnTo>
                  <a:lnTo>
                    <a:pt x="428523" y="388620"/>
                  </a:lnTo>
                  <a:lnTo>
                    <a:pt x="431342" y="388620"/>
                  </a:lnTo>
                  <a:lnTo>
                    <a:pt x="432866" y="389902"/>
                  </a:lnTo>
                  <a:lnTo>
                    <a:pt x="435127" y="389902"/>
                  </a:lnTo>
                  <a:lnTo>
                    <a:pt x="437172" y="388620"/>
                  </a:lnTo>
                  <a:lnTo>
                    <a:pt x="439331" y="389902"/>
                  </a:lnTo>
                  <a:lnTo>
                    <a:pt x="439331" y="382270"/>
                  </a:lnTo>
                  <a:lnTo>
                    <a:pt x="438556" y="382270"/>
                  </a:lnTo>
                  <a:lnTo>
                    <a:pt x="438175" y="383552"/>
                  </a:lnTo>
                  <a:lnTo>
                    <a:pt x="437489" y="384810"/>
                  </a:lnTo>
                  <a:lnTo>
                    <a:pt x="424180" y="384810"/>
                  </a:lnTo>
                  <a:lnTo>
                    <a:pt x="422821" y="383552"/>
                  </a:lnTo>
                  <a:lnTo>
                    <a:pt x="420154" y="383552"/>
                  </a:lnTo>
                  <a:lnTo>
                    <a:pt x="416877" y="382270"/>
                  </a:lnTo>
                  <a:lnTo>
                    <a:pt x="413499" y="382270"/>
                  </a:lnTo>
                  <a:lnTo>
                    <a:pt x="410286" y="381000"/>
                  </a:lnTo>
                  <a:lnTo>
                    <a:pt x="409016" y="381000"/>
                  </a:lnTo>
                  <a:lnTo>
                    <a:pt x="406831" y="379730"/>
                  </a:lnTo>
                  <a:lnTo>
                    <a:pt x="406044" y="381000"/>
                  </a:lnTo>
                  <a:lnTo>
                    <a:pt x="405904" y="381000"/>
                  </a:lnTo>
                  <a:lnTo>
                    <a:pt x="405663" y="382270"/>
                  </a:lnTo>
                  <a:lnTo>
                    <a:pt x="405371" y="382270"/>
                  </a:lnTo>
                  <a:lnTo>
                    <a:pt x="405574" y="383552"/>
                  </a:lnTo>
                  <a:lnTo>
                    <a:pt x="406146" y="383552"/>
                  </a:lnTo>
                  <a:lnTo>
                    <a:pt x="406247" y="384810"/>
                  </a:lnTo>
                  <a:lnTo>
                    <a:pt x="406387" y="384810"/>
                  </a:lnTo>
                  <a:lnTo>
                    <a:pt x="406412" y="386080"/>
                  </a:lnTo>
                  <a:lnTo>
                    <a:pt x="406895" y="386080"/>
                  </a:lnTo>
                  <a:lnTo>
                    <a:pt x="407530" y="387350"/>
                  </a:lnTo>
                  <a:lnTo>
                    <a:pt x="407530" y="388620"/>
                  </a:lnTo>
                  <a:lnTo>
                    <a:pt x="407682" y="388620"/>
                  </a:lnTo>
                  <a:lnTo>
                    <a:pt x="410984" y="394970"/>
                  </a:lnTo>
                  <a:lnTo>
                    <a:pt x="415010" y="401320"/>
                  </a:lnTo>
                  <a:lnTo>
                    <a:pt x="418680" y="407670"/>
                  </a:lnTo>
                  <a:lnTo>
                    <a:pt x="418198" y="408952"/>
                  </a:lnTo>
                  <a:lnTo>
                    <a:pt x="417804" y="408952"/>
                  </a:lnTo>
                  <a:lnTo>
                    <a:pt x="417372" y="410210"/>
                  </a:lnTo>
                  <a:lnTo>
                    <a:pt x="415912" y="412750"/>
                  </a:lnTo>
                  <a:lnTo>
                    <a:pt x="413613" y="414020"/>
                  </a:lnTo>
                  <a:lnTo>
                    <a:pt x="411721" y="416560"/>
                  </a:lnTo>
                  <a:lnTo>
                    <a:pt x="410514" y="417830"/>
                  </a:lnTo>
                  <a:lnTo>
                    <a:pt x="409575" y="419100"/>
                  </a:lnTo>
                  <a:lnTo>
                    <a:pt x="408228" y="421652"/>
                  </a:lnTo>
                  <a:lnTo>
                    <a:pt x="405422" y="424180"/>
                  </a:lnTo>
                  <a:lnTo>
                    <a:pt x="394042" y="429260"/>
                  </a:lnTo>
                  <a:lnTo>
                    <a:pt x="392049" y="433070"/>
                  </a:lnTo>
                  <a:lnTo>
                    <a:pt x="390931" y="433070"/>
                  </a:lnTo>
                  <a:lnTo>
                    <a:pt x="389978" y="434352"/>
                  </a:lnTo>
                  <a:lnTo>
                    <a:pt x="389064" y="434352"/>
                  </a:lnTo>
                  <a:lnTo>
                    <a:pt x="385965" y="436880"/>
                  </a:lnTo>
                  <a:lnTo>
                    <a:pt x="379818" y="439420"/>
                  </a:lnTo>
                  <a:lnTo>
                    <a:pt x="378574" y="438150"/>
                  </a:lnTo>
                  <a:lnTo>
                    <a:pt x="377596" y="436880"/>
                  </a:lnTo>
                  <a:lnTo>
                    <a:pt x="377596" y="441960"/>
                  </a:lnTo>
                  <a:lnTo>
                    <a:pt x="375208" y="441960"/>
                  </a:lnTo>
                  <a:lnTo>
                    <a:pt x="370954" y="444500"/>
                  </a:lnTo>
                  <a:lnTo>
                    <a:pt x="368058" y="447052"/>
                  </a:lnTo>
                  <a:lnTo>
                    <a:pt x="366915" y="448310"/>
                  </a:lnTo>
                  <a:lnTo>
                    <a:pt x="365607" y="449580"/>
                  </a:lnTo>
                  <a:lnTo>
                    <a:pt x="363067" y="450850"/>
                  </a:lnTo>
                  <a:lnTo>
                    <a:pt x="359854" y="450850"/>
                  </a:lnTo>
                  <a:lnTo>
                    <a:pt x="357124" y="452120"/>
                  </a:lnTo>
                  <a:lnTo>
                    <a:pt x="353961" y="455930"/>
                  </a:lnTo>
                  <a:lnTo>
                    <a:pt x="349643" y="455930"/>
                  </a:lnTo>
                  <a:lnTo>
                    <a:pt x="345732" y="457200"/>
                  </a:lnTo>
                  <a:lnTo>
                    <a:pt x="341706" y="459752"/>
                  </a:lnTo>
                  <a:lnTo>
                    <a:pt x="337667" y="459752"/>
                  </a:lnTo>
                  <a:lnTo>
                    <a:pt x="335826" y="462280"/>
                  </a:lnTo>
                  <a:lnTo>
                    <a:pt x="334873" y="462280"/>
                  </a:lnTo>
                  <a:lnTo>
                    <a:pt x="334937" y="459752"/>
                  </a:lnTo>
                  <a:lnTo>
                    <a:pt x="335064" y="457200"/>
                  </a:lnTo>
                  <a:lnTo>
                    <a:pt x="335178" y="452120"/>
                  </a:lnTo>
                  <a:lnTo>
                    <a:pt x="335191" y="450850"/>
                  </a:lnTo>
                  <a:lnTo>
                    <a:pt x="335965" y="445770"/>
                  </a:lnTo>
                  <a:lnTo>
                    <a:pt x="336575" y="440702"/>
                  </a:lnTo>
                  <a:lnTo>
                    <a:pt x="336562" y="421652"/>
                  </a:lnTo>
                  <a:lnTo>
                    <a:pt x="337718" y="415302"/>
                  </a:lnTo>
                  <a:lnTo>
                    <a:pt x="337642" y="414020"/>
                  </a:lnTo>
                  <a:lnTo>
                    <a:pt x="337540" y="410210"/>
                  </a:lnTo>
                  <a:lnTo>
                    <a:pt x="337489" y="407670"/>
                  </a:lnTo>
                  <a:lnTo>
                    <a:pt x="336981" y="405130"/>
                  </a:lnTo>
                  <a:lnTo>
                    <a:pt x="337058" y="403860"/>
                  </a:lnTo>
                  <a:lnTo>
                    <a:pt x="337134" y="402602"/>
                  </a:lnTo>
                  <a:lnTo>
                    <a:pt x="337235" y="401320"/>
                  </a:lnTo>
                  <a:lnTo>
                    <a:pt x="337324" y="400050"/>
                  </a:lnTo>
                  <a:lnTo>
                    <a:pt x="337426" y="398780"/>
                  </a:lnTo>
                  <a:lnTo>
                    <a:pt x="338442" y="394970"/>
                  </a:lnTo>
                  <a:lnTo>
                    <a:pt x="338493" y="386080"/>
                  </a:lnTo>
                  <a:lnTo>
                    <a:pt x="339483" y="387350"/>
                  </a:lnTo>
                  <a:lnTo>
                    <a:pt x="341020" y="388620"/>
                  </a:lnTo>
                  <a:lnTo>
                    <a:pt x="341414" y="389902"/>
                  </a:lnTo>
                  <a:lnTo>
                    <a:pt x="342328" y="391160"/>
                  </a:lnTo>
                  <a:lnTo>
                    <a:pt x="343382" y="391160"/>
                  </a:lnTo>
                  <a:lnTo>
                    <a:pt x="343776" y="393700"/>
                  </a:lnTo>
                  <a:lnTo>
                    <a:pt x="344639" y="394970"/>
                  </a:lnTo>
                  <a:lnTo>
                    <a:pt x="346049" y="396252"/>
                  </a:lnTo>
                  <a:lnTo>
                    <a:pt x="346913" y="397510"/>
                  </a:lnTo>
                  <a:lnTo>
                    <a:pt x="346849" y="398780"/>
                  </a:lnTo>
                  <a:lnTo>
                    <a:pt x="346786" y="400050"/>
                  </a:lnTo>
                  <a:lnTo>
                    <a:pt x="348056" y="403860"/>
                  </a:lnTo>
                  <a:lnTo>
                    <a:pt x="350037" y="406400"/>
                  </a:lnTo>
                  <a:lnTo>
                    <a:pt x="349821" y="406400"/>
                  </a:lnTo>
                  <a:lnTo>
                    <a:pt x="348729" y="408952"/>
                  </a:lnTo>
                  <a:lnTo>
                    <a:pt x="347560" y="410210"/>
                  </a:lnTo>
                  <a:lnTo>
                    <a:pt x="346925" y="411480"/>
                  </a:lnTo>
                  <a:lnTo>
                    <a:pt x="346811" y="412750"/>
                  </a:lnTo>
                  <a:lnTo>
                    <a:pt x="347853" y="414020"/>
                  </a:lnTo>
                  <a:lnTo>
                    <a:pt x="348640" y="412750"/>
                  </a:lnTo>
                  <a:lnTo>
                    <a:pt x="349834" y="412750"/>
                  </a:lnTo>
                  <a:lnTo>
                    <a:pt x="352729" y="407670"/>
                  </a:lnTo>
                  <a:lnTo>
                    <a:pt x="353606" y="410210"/>
                  </a:lnTo>
                  <a:lnTo>
                    <a:pt x="353707" y="411480"/>
                  </a:lnTo>
                  <a:lnTo>
                    <a:pt x="352844" y="412750"/>
                  </a:lnTo>
                  <a:lnTo>
                    <a:pt x="351510" y="415302"/>
                  </a:lnTo>
                  <a:lnTo>
                    <a:pt x="350316" y="417830"/>
                  </a:lnTo>
                  <a:lnTo>
                    <a:pt x="349897" y="417830"/>
                  </a:lnTo>
                  <a:lnTo>
                    <a:pt x="350215" y="419100"/>
                  </a:lnTo>
                  <a:lnTo>
                    <a:pt x="351561" y="419100"/>
                  </a:lnTo>
                  <a:lnTo>
                    <a:pt x="353326" y="416560"/>
                  </a:lnTo>
                  <a:lnTo>
                    <a:pt x="354596" y="414020"/>
                  </a:lnTo>
                  <a:lnTo>
                    <a:pt x="356235" y="412750"/>
                  </a:lnTo>
                  <a:lnTo>
                    <a:pt x="358076" y="414020"/>
                  </a:lnTo>
                  <a:lnTo>
                    <a:pt x="355828" y="415302"/>
                  </a:lnTo>
                  <a:lnTo>
                    <a:pt x="355092" y="417830"/>
                  </a:lnTo>
                  <a:lnTo>
                    <a:pt x="353987" y="419100"/>
                  </a:lnTo>
                  <a:lnTo>
                    <a:pt x="353441" y="419100"/>
                  </a:lnTo>
                  <a:lnTo>
                    <a:pt x="352971" y="420370"/>
                  </a:lnTo>
                  <a:lnTo>
                    <a:pt x="352602" y="421652"/>
                  </a:lnTo>
                  <a:lnTo>
                    <a:pt x="355371" y="422935"/>
                  </a:lnTo>
                  <a:lnTo>
                    <a:pt x="355511" y="422389"/>
                  </a:lnTo>
                  <a:lnTo>
                    <a:pt x="357606" y="416560"/>
                  </a:lnTo>
                  <a:lnTo>
                    <a:pt x="360680" y="416560"/>
                  </a:lnTo>
                  <a:lnTo>
                    <a:pt x="360413" y="417830"/>
                  </a:lnTo>
                  <a:lnTo>
                    <a:pt x="359879" y="417830"/>
                  </a:lnTo>
                  <a:lnTo>
                    <a:pt x="358609" y="420370"/>
                  </a:lnTo>
                  <a:lnTo>
                    <a:pt x="356946" y="421652"/>
                  </a:lnTo>
                  <a:lnTo>
                    <a:pt x="355460" y="424180"/>
                  </a:lnTo>
                  <a:lnTo>
                    <a:pt x="354787" y="425450"/>
                  </a:lnTo>
                  <a:lnTo>
                    <a:pt x="352475" y="426720"/>
                  </a:lnTo>
                  <a:lnTo>
                    <a:pt x="353669" y="428002"/>
                  </a:lnTo>
                  <a:lnTo>
                    <a:pt x="355130" y="428002"/>
                  </a:lnTo>
                  <a:lnTo>
                    <a:pt x="355600" y="426720"/>
                  </a:lnTo>
                  <a:lnTo>
                    <a:pt x="356908" y="425450"/>
                  </a:lnTo>
                  <a:lnTo>
                    <a:pt x="358152" y="424180"/>
                  </a:lnTo>
                  <a:lnTo>
                    <a:pt x="359308" y="422935"/>
                  </a:lnTo>
                  <a:lnTo>
                    <a:pt x="360248" y="422935"/>
                  </a:lnTo>
                  <a:lnTo>
                    <a:pt x="362419" y="420370"/>
                  </a:lnTo>
                  <a:lnTo>
                    <a:pt x="363880" y="420370"/>
                  </a:lnTo>
                  <a:lnTo>
                    <a:pt x="363245" y="425450"/>
                  </a:lnTo>
                  <a:lnTo>
                    <a:pt x="358851" y="428002"/>
                  </a:lnTo>
                  <a:lnTo>
                    <a:pt x="355854" y="431800"/>
                  </a:lnTo>
                  <a:lnTo>
                    <a:pt x="355104" y="433070"/>
                  </a:lnTo>
                  <a:lnTo>
                    <a:pt x="352717" y="434352"/>
                  </a:lnTo>
                  <a:lnTo>
                    <a:pt x="353580" y="435610"/>
                  </a:lnTo>
                  <a:lnTo>
                    <a:pt x="354838" y="436880"/>
                  </a:lnTo>
                  <a:lnTo>
                    <a:pt x="357047" y="434352"/>
                  </a:lnTo>
                  <a:lnTo>
                    <a:pt x="358178" y="433070"/>
                  </a:lnTo>
                  <a:lnTo>
                    <a:pt x="360527" y="431800"/>
                  </a:lnTo>
                  <a:lnTo>
                    <a:pt x="361823" y="429260"/>
                  </a:lnTo>
                  <a:lnTo>
                    <a:pt x="361937" y="428002"/>
                  </a:lnTo>
                  <a:lnTo>
                    <a:pt x="364782" y="426720"/>
                  </a:lnTo>
                  <a:lnTo>
                    <a:pt x="364896" y="428002"/>
                  </a:lnTo>
                  <a:lnTo>
                    <a:pt x="365290" y="428002"/>
                  </a:lnTo>
                  <a:lnTo>
                    <a:pt x="363740" y="431800"/>
                  </a:lnTo>
                  <a:lnTo>
                    <a:pt x="360883" y="434352"/>
                  </a:lnTo>
                  <a:lnTo>
                    <a:pt x="358584" y="436880"/>
                  </a:lnTo>
                  <a:lnTo>
                    <a:pt x="357873" y="438150"/>
                  </a:lnTo>
                  <a:lnTo>
                    <a:pt x="356425" y="439420"/>
                  </a:lnTo>
                  <a:lnTo>
                    <a:pt x="357759" y="439420"/>
                  </a:lnTo>
                  <a:lnTo>
                    <a:pt x="358711" y="440702"/>
                  </a:lnTo>
                  <a:lnTo>
                    <a:pt x="359397" y="439420"/>
                  </a:lnTo>
                  <a:lnTo>
                    <a:pt x="362432" y="436880"/>
                  </a:lnTo>
                  <a:lnTo>
                    <a:pt x="364007" y="434352"/>
                  </a:lnTo>
                  <a:lnTo>
                    <a:pt x="366306" y="431800"/>
                  </a:lnTo>
                  <a:lnTo>
                    <a:pt x="368973" y="431800"/>
                  </a:lnTo>
                  <a:lnTo>
                    <a:pt x="372008" y="434352"/>
                  </a:lnTo>
                  <a:lnTo>
                    <a:pt x="374243" y="438150"/>
                  </a:lnTo>
                  <a:lnTo>
                    <a:pt x="377596" y="441960"/>
                  </a:lnTo>
                  <a:lnTo>
                    <a:pt x="377545" y="435610"/>
                  </a:lnTo>
                  <a:lnTo>
                    <a:pt x="376161" y="434352"/>
                  </a:lnTo>
                  <a:lnTo>
                    <a:pt x="374853" y="433070"/>
                  </a:lnTo>
                  <a:lnTo>
                    <a:pt x="372973" y="431800"/>
                  </a:lnTo>
                  <a:lnTo>
                    <a:pt x="371932" y="430530"/>
                  </a:lnTo>
                  <a:lnTo>
                    <a:pt x="371856" y="429260"/>
                  </a:lnTo>
                  <a:lnTo>
                    <a:pt x="370027" y="426720"/>
                  </a:lnTo>
                  <a:lnTo>
                    <a:pt x="368338" y="422935"/>
                  </a:lnTo>
                  <a:lnTo>
                    <a:pt x="366953" y="420370"/>
                  </a:lnTo>
                  <a:lnTo>
                    <a:pt x="366268" y="419100"/>
                  </a:lnTo>
                  <a:lnTo>
                    <a:pt x="365899" y="419100"/>
                  </a:lnTo>
                  <a:lnTo>
                    <a:pt x="365594" y="417830"/>
                  </a:lnTo>
                  <a:lnTo>
                    <a:pt x="364782" y="416560"/>
                  </a:lnTo>
                  <a:lnTo>
                    <a:pt x="363982" y="415302"/>
                  </a:lnTo>
                  <a:lnTo>
                    <a:pt x="362089" y="414020"/>
                  </a:lnTo>
                  <a:lnTo>
                    <a:pt x="360908" y="412750"/>
                  </a:lnTo>
                  <a:lnTo>
                    <a:pt x="359740" y="411480"/>
                  </a:lnTo>
                  <a:lnTo>
                    <a:pt x="358267" y="410210"/>
                  </a:lnTo>
                  <a:lnTo>
                    <a:pt x="356628" y="407670"/>
                  </a:lnTo>
                  <a:lnTo>
                    <a:pt x="354825" y="406400"/>
                  </a:lnTo>
                  <a:lnTo>
                    <a:pt x="354469" y="405130"/>
                  </a:lnTo>
                  <a:lnTo>
                    <a:pt x="353339" y="405130"/>
                  </a:lnTo>
                  <a:lnTo>
                    <a:pt x="351624" y="402602"/>
                  </a:lnTo>
                  <a:lnTo>
                    <a:pt x="351040" y="401320"/>
                  </a:lnTo>
                  <a:lnTo>
                    <a:pt x="350177" y="398780"/>
                  </a:lnTo>
                  <a:lnTo>
                    <a:pt x="350215" y="397510"/>
                  </a:lnTo>
                  <a:lnTo>
                    <a:pt x="349478" y="396252"/>
                  </a:lnTo>
                  <a:lnTo>
                    <a:pt x="348602" y="394970"/>
                  </a:lnTo>
                  <a:lnTo>
                    <a:pt x="347014" y="392430"/>
                  </a:lnTo>
                  <a:lnTo>
                    <a:pt x="344754" y="391160"/>
                  </a:lnTo>
                  <a:lnTo>
                    <a:pt x="343128" y="388620"/>
                  </a:lnTo>
                  <a:lnTo>
                    <a:pt x="342430" y="386080"/>
                  </a:lnTo>
                  <a:lnTo>
                    <a:pt x="340766" y="384810"/>
                  </a:lnTo>
                  <a:lnTo>
                    <a:pt x="339801" y="383552"/>
                  </a:lnTo>
                  <a:lnTo>
                    <a:pt x="339204" y="383552"/>
                  </a:lnTo>
                  <a:lnTo>
                    <a:pt x="338836" y="382270"/>
                  </a:lnTo>
                  <a:lnTo>
                    <a:pt x="338289" y="381000"/>
                  </a:lnTo>
                  <a:lnTo>
                    <a:pt x="338378" y="378460"/>
                  </a:lnTo>
                  <a:lnTo>
                    <a:pt x="338493" y="367030"/>
                  </a:lnTo>
                  <a:lnTo>
                    <a:pt x="338582" y="344170"/>
                  </a:lnTo>
                  <a:lnTo>
                    <a:pt x="341604" y="346710"/>
                  </a:lnTo>
                  <a:lnTo>
                    <a:pt x="347738" y="349250"/>
                  </a:lnTo>
                  <a:lnTo>
                    <a:pt x="349516" y="349250"/>
                  </a:lnTo>
                  <a:lnTo>
                    <a:pt x="351472" y="350520"/>
                  </a:lnTo>
                  <a:lnTo>
                    <a:pt x="353250" y="350520"/>
                  </a:lnTo>
                  <a:lnTo>
                    <a:pt x="356425" y="353060"/>
                  </a:lnTo>
                  <a:lnTo>
                    <a:pt x="358165" y="353060"/>
                  </a:lnTo>
                  <a:lnTo>
                    <a:pt x="360718" y="354330"/>
                  </a:lnTo>
                  <a:lnTo>
                    <a:pt x="363512" y="355600"/>
                  </a:lnTo>
                  <a:lnTo>
                    <a:pt x="366090" y="356870"/>
                  </a:lnTo>
                  <a:lnTo>
                    <a:pt x="371716" y="358152"/>
                  </a:lnTo>
                  <a:lnTo>
                    <a:pt x="377088" y="360680"/>
                  </a:lnTo>
                  <a:lnTo>
                    <a:pt x="382422" y="361950"/>
                  </a:lnTo>
                  <a:lnTo>
                    <a:pt x="384517" y="363220"/>
                  </a:lnTo>
                  <a:lnTo>
                    <a:pt x="385699" y="361950"/>
                  </a:lnTo>
                  <a:lnTo>
                    <a:pt x="385140" y="359410"/>
                  </a:lnTo>
                  <a:lnTo>
                    <a:pt x="384873" y="359410"/>
                  </a:lnTo>
                  <a:lnTo>
                    <a:pt x="383603" y="355600"/>
                  </a:lnTo>
                  <a:lnTo>
                    <a:pt x="382409" y="354330"/>
                  </a:lnTo>
                  <a:lnTo>
                    <a:pt x="381228" y="353060"/>
                  </a:lnTo>
                  <a:lnTo>
                    <a:pt x="380060" y="350520"/>
                  </a:lnTo>
                  <a:lnTo>
                    <a:pt x="378739" y="349250"/>
                  </a:lnTo>
                  <a:lnTo>
                    <a:pt x="378739" y="354330"/>
                  </a:lnTo>
                  <a:lnTo>
                    <a:pt x="375158" y="351802"/>
                  </a:lnTo>
                  <a:lnTo>
                    <a:pt x="371856" y="347980"/>
                  </a:lnTo>
                  <a:lnTo>
                    <a:pt x="367703" y="345452"/>
                  </a:lnTo>
                  <a:lnTo>
                    <a:pt x="366382" y="344170"/>
                  </a:lnTo>
                  <a:lnTo>
                    <a:pt x="368922" y="344170"/>
                  </a:lnTo>
                  <a:lnTo>
                    <a:pt x="369087" y="342900"/>
                  </a:lnTo>
                  <a:lnTo>
                    <a:pt x="366306" y="342900"/>
                  </a:lnTo>
                  <a:lnTo>
                    <a:pt x="365391" y="344170"/>
                  </a:lnTo>
                  <a:lnTo>
                    <a:pt x="365010" y="344170"/>
                  </a:lnTo>
                  <a:lnTo>
                    <a:pt x="363588" y="342900"/>
                  </a:lnTo>
                  <a:lnTo>
                    <a:pt x="362851" y="342900"/>
                  </a:lnTo>
                  <a:lnTo>
                    <a:pt x="363169" y="341630"/>
                  </a:lnTo>
                  <a:lnTo>
                    <a:pt x="364312" y="341630"/>
                  </a:lnTo>
                  <a:lnTo>
                    <a:pt x="363816" y="340360"/>
                  </a:lnTo>
                  <a:lnTo>
                    <a:pt x="363029" y="340360"/>
                  </a:lnTo>
                  <a:lnTo>
                    <a:pt x="362229" y="341630"/>
                  </a:lnTo>
                  <a:lnTo>
                    <a:pt x="360832" y="341630"/>
                  </a:lnTo>
                  <a:lnTo>
                    <a:pt x="360095" y="340360"/>
                  </a:lnTo>
                  <a:lnTo>
                    <a:pt x="358698" y="339102"/>
                  </a:lnTo>
                  <a:lnTo>
                    <a:pt x="360908" y="337820"/>
                  </a:lnTo>
                  <a:lnTo>
                    <a:pt x="363461" y="336550"/>
                  </a:lnTo>
                  <a:lnTo>
                    <a:pt x="361086" y="336550"/>
                  </a:lnTo>
                  <a:lnTo>
                    <a:pt x="359664" y="337820"/>
                  </a:lnTo>
                  <a:lnTo>
                    <a:pt x="356349" y="337820"/>
                  </a:lnTo>
                  <a:lnTo>
                    <a:pt x="355409" y="336550"/>
                  </a:lnTo>
                  <a:lnTo>
                    <a:pt x="354368" y="336550"/>
                  </a:lnTo>
                  <a:lnTo>
                    <a:pt x="353491" y="335280"/>
                  </a:lnTo>
                  <a:lnTo>
                    <a:pt x="355015" y="335280"/>
                  </a:lnTo>
                  <a:lnTo>
                    <a:pt x="357124" y="334010"/>
                  </a:lnTo>
                  <a:lnTo>
                    <a:pt x="355485" y="332752"/>
                  </a:lnTo>
                  <a:lnTo>
                    <a:pt x="354393" y="334010"/>
                  </a:lnTo>
                  <a:lnTo>
                    <a:pt x="353529" y="334010"/>
                  </a:lnTo>
                  <a:lnTo>
                    <a:pt x="352475" y="335280"/>
                  </a:lnTo>
                  <a:lnTo>
                    <a:pt x="350596" y="334010"/>
                  </a:lnTo>
                  <a:lnTo>
                    <a:pt x="349631" y="332752"/>
                  </a:lnTo>
                  <a:lnTo>
                    <a:pt x="350380" y="332752"/>
                  </a:lnTo>
                  <a:lnTo>
                    <a:pt x="352920" y="331470"/>
                  </a:lnTo>
                  <a:lnTo>
                    <a:pt x="352475" y="330200"/>
                  </a:lnTo>
                  <a:lnTo>
                    <a:pt x="351866" y="330200"/>
                  </a:lnTo>
                  <a:lnTo>
                    <a:pt x="350659" y="331470"/>
                  </a:lnTo>
                  <a:lnTo>
                    <a:pt x="348970" y="331470"/>
                  </a:lnTo>
                  <a:lnTo>
                    <a:pt x="348742" y="332752"/>
                  </a:lnTo>
                  <a:lnTo>
                    <a:pt x="345528" y="330200"/>
                  </a:lnTo>
                  <a:lnTo>
                    <a:pt x="346265" y="328930"/>
                  </a:lnTo>
                  <a:lnTo>
                    <a:pt x="347738" y="328930"/>
                  </a:lnTo>
                  <a:lnTo>
                    <a:pt x="348132" y="327660"/>
                  </a:lnTo>
                  <a:lnTo>
                    <a:pt x="349745" y="327660"/>
                  </a:lnTo>
                  <a:lnTo>
                    <a:pt x="348843" y="326402"/>
                  </a:lnTo>
                  <a:lnTo>
                    <a:pt x="347103" y="327660"/>
                  </a:lnTo>
                  <a:lnTo>
                    <a:pt x="345706" y="328930"/>
                  </a:lnTo>
                  <a:lnTo>
                    <a:pt x="343954" y="328930"/>
                  </a:lnTo>
                  <a:lnTo>
                    <a:pt x="339890" y="326402"/>
                  </a:lnTo>
                  <a:lnTo>
                    <a:pt x="341782" y="325120"/>
                  </a:lnTo>
                  <a:lnTo>
                    <a:pt x="344385" y="323850"/>
                  </a:lnTo>
                  <a:lnTo>
                    <a:pt x="346240" y="322580"/>
                  </a:lnTo>
                  <a:lnTo>
                    <a:pt x="346329" y="320052"/>
                  </a:lnTo>
                  <a:lnTo>
                    <a:pt x="342773" y="323850"/>
                  </a:lnTo>
                  <a:lnTo>
                    <a:pt x="340652" y="323850"/>
                  </a:lnTo>
                  <a:lnTo>
                    <a:pt x="339153" y="325120"/>
                  </a:lnTo>
                  <a:lnTo>
                    <a:pt x="337680" y="325120"/>
                  </a:lnTo>
                  <a:lnTo>
                    <a:pt x="335521" y="323850"/>
                  </a:lnTo>
                  <a:lnTo>
                    <a:pt x="335216" y="323850"/>
                  </a:lnTo>
                  <a:lnTo>
                    <a:pt x="335216" y="342900"/>
                  </a:lnTo>
                  <a:lnTo>
                    <a:pt x="334708" y="344170"/>
                  </a:lnTo>
                  <a:lnTo>
                    <a:pt x="335064" y="345452"/>
                  </a:lnTo>
                  <a:lnTo>
                    <a:pt x="335000" y="374650"/>
                  </a:lnTo>
                  <a:lnTo>
                    <a:pt x="334378" y="378460"/>
                  </a:lnTo>
                  <a:lnTo>
                    <a:pt x="334340" y="387350"/>
                  </a:lnTo>
                  <a:lnTo>
                    <a:pt x="334225" y="394970"/>
                  </a:lnTo>
                  <a:lnTo>
                    <a:pt x="333286" y="397510"/>
                  </a:lnTo>
                  <a:lnTo>
                    <a:pt x="333209" y="398780"/>
                  </a:lnTo>
                  <a:lnTo>
                    <a:pt x="333133" y="400050"/>
                  </a:lnTo>
                  <a:lnTo>
                    <a:pt x="333057" y="401320"/>
                  </a:lnTo>
                  <a:lnTo>
                    <a:pt x="332968" y="402602"/>
                  </a:lnTo>
                  <a:lnTo>
                    <a:pt x="332867" y="403860"/>
                  </a:lnTo>
                  <a:lnTo>
                    <a:pt x="332778" y="405130"/>
                  </a:lnTo>
                  <a:lnTo>
                    <a:pt x="332676" y="406400"/>
                  </a:lnTo>
                  <a:lnTo>
                    <a:pt x="333921" y="411480"/>
                  </a:lnTo>
                  <a:lnTo>
                    <a:pt x="333819" y="412750"/>
                  </a:lnTo>
                  <a:lnTo>
                    <a:pt x="333717" y="414020"/>
                  </a:lnTo>
                  <a:lnTo>
                    <a:pt x="333616" y="415302"/>
                  </a:lnTo>
                  <a:lnTo>
                    <a:pt x="333527" y="416560"/>
                  </a:lnTo>
                  <a:lnTo>
                    <a:pt x="333425" y="417830"/>
                  </a:lnTo>
                  <a:lnTo>
                    <a:pt x="333324" y="419100"/>
                  </a:lnTo>
                  <a:lnTo>
                    <a:pt x="333222" y="420370"/>
                  </a:lnTo>
                  <a:lnTo>
                    <a:pt x="333121" y="421652"/>
                  </a:lnTo>
                  <a:lnTo>
                    <a:pt x="333019" y="423545"/>
                  </a:lnTo>
                  <a:lnTo>
                    <a:pt x="332917" y="425450"/>
                  </a:lnTo>
                  <a:lnTo>
                    <a:pt x="332841" y="426720"/>
                  </a:lnTo>
                  <a:lnTo>
                    <a:pt x="332765" y="428167"/>
                  </a:lnTo>
                  <a:lnTo>
                    <a:pt x="332651" y="430530"/>
                  </a:lnTo>
                  <a:lnTo>
                    <a:pt x="332574" y="431800"/>
                  </a:lnTo>
                  <a:lnTo>
                    <a:pt x="332511" y="433070"/>
                  </a:lnTo>
                  <a:lnTo>
                    <a:pt x="332447" y="434352"/>
                  </a:lnTo>
                  <a:lnTo>
                    <a:pt x="332384" y="435610"/>
                  </a:lnTo>
                  <a:lnTo>
                    <a:pt x="332270" y="441960"/>
                  </a:lnTo>
                  <a:lnTo>
                    <a:pt x="331139" y="449580"/>
                  </a:lnTo>
                  <a:lnTo>
                    <a:pt x="329488" y="455930"/>
                  </a:lnTo>
                  <a:lnTo>
                    <a:pt x="329438" y="458470"/>
                  </a:lnTo>
                  <a:lnTo>
                    <a:pt x="329323" y="463550"/>
                  </a:lnTo>
                  <a:lnTo>
                    <a:pt x="327240" y="483870"/>
                  </a:lnTo>
                  <a:lnTo>
                    <a:pt x="326110" y="494030"/>
                  </a:lnTo>
                  <a:lnTo>
                    <a:pt x="324802" y="504202"/>
                  </a:lnTo>
                  <a:lnTo>
                    <a:pt x="324040" y="513080"/>
                  </a:lnTo>
                  <a:lnTo>
                    <a:pt x="323456" y="519430"/>
                  </a:lnTo>
                  <a:lnTo>
                    <a:pt x="322630" y="527050"/>
                  </a:lnTo>
                  <a:lnTo>
                    <a:pt x="322097" y="525780"/>
                  </a:lnTo>
                  <a:lnTo>
                    <a:pt x="321348" y="521970"/>
                  </a:lnTo>
                  <a:lnTo>
                    <a:pt x="320713" y="519430"/>
                  </a:lnTo>
                  <a:lnTo>
                    <a:pt x="319925" y="514350"/>
                  </a:lnTo>
                  <a:lnTo>
                    <a:pt x="319354" y="509270"/>
                  </a:lnTo>
                  <a:lnTo>
                    <a:pt x="318427" y="504202"/>
                  </a:lnTo>
                  <a:lnTo>
                    <a:pt x="317487" y="501650"/>
                  </a:lnTo>
                  <a:lnTo>
                    <a:pt x="316369" y="494030"/>
                  </a:lnTo>
                  <a:lnTo>
                    <a:pt x="317703" y="495300"/>
                  </a:lnTo>
                  <a:lnTo>
                    <a:pt x="320268" y="495300"/>
                  </a:lnTo>
                  <a:lnTo>
                    <a:pt x="318719" y="494030"/>
                  </a:lnTo>
                  <a:lnTo>
                    <a:pt x="315976" y="491502"/>
                  </a:lnTo>
                  <a:lnTo>
                    <a:pt x="315277" y="487680"/>
                  </a:lnTo>
                  <a:lnTo>
                    <a:pt x="314312" y="483870"/>
                  </a:lnTo>
                  <a:lnTo>
                    <a:pt x="315899" y="483870"/>
                  </a:lnTo>
                  <a:lnTo>
                    <a:pt x="316890" y="485152"/>
                  </a:lnTo>
                  <a:lnTo>
                    <a:pt x="318376" y="485152"/>
                  </a:lnTo>
                  <a:lnTo>
                    <a:pt x="318516" y="483870"/>
                  </a:lnTo>
                  <a:lnTo>
                    <a:pt x="316547" y="483870"/>
                  </a:lnTo>
                  <a:lnTo>
                    <a:pt x="315772" y="482600"/>
                  </a:lnTo>
                  <a:lnTo>
                    <a:pt x="314515" y="482600"/>
                  </a:lnTo>
                  <a:lnTo>
                    <a:pt x="314363" y="481330"/>
                  </a:lnTo>
                  <a:lnTo>
                    <a:pt x="313613" y="481330"/>
                  </a:lnTo>
                  <a:lnTo>
                    <a:pt x="313067" y="477520"/>
                  </a:lnTo>
                  <a:lnTo>
                    <a:pt x="312686" y="476250"/>
                  </a:lnTo>
                  <a:lnTo>
                    <a:pt x="315861" y="476250"/>
                  </a:lnTo>
                  <a:lnTo>
                    <a:pt x="317487" y="477520"/>
                  </a:lnTo>
                  <a:lnTo>
                    <a:pt x="317868" y="477520"/>
                  </a:lnTo>
                  <a:lnTo>
                    <a:pt x="317957" y="476250"/>
                  </a:lnTo>
                  <a:lnTo>
                    <a:pt x="316674" y="476250"/>
                  </a:lnTo>
                  <a:lnTo>
                    <a:pt x="315810" y="474980"/>
                  </a:lnTo>
                  <a:lnTo>
                    <a:pt x="312204" y="474980"/>
                  </a:lnTo>
                  <a:lnTo>
                    <a:pt x="311962" y="472452"/>
                  </a:lnTo>
                  <a:lnTo>
                    <a:pt x="311848" y="471170"/>
                  </a:lnTo>
                  <a:lnTo>
                    <a:pt x="311480" y="468630"/>
                  </a:lnTo>
                  <a:lnTo>
                    <a:pt x="311391" y="466102"/>
                  </a:lnTo>
                  <a:lnTo>
                    <a:pt x="311937" y="466102"/>
                  </a:lnTo>
                  <a:lnTo>
                    <a:pt x="312331" y="468630"/>
                  </a:lnTo>
                  <a:lnTo>
                    <a:pt x="315963" y="468630"/>
                  </a:lnTo>
                  <a:lnTo>
                    <a:pt x="313817" y="466102"/>
                  </a:lnTo>
                  <a:lnTo>
                    <a:pt x="311912" y="464820"/>
                  </a:lnTo>
                  <a:lnTo>
                    <a:pt x="311658" y="464820"/>
                  </a:lnTo>
                  <a:lnTo>
                    <a:pt x="311150" y="463550"/>
                  </a:lnTo>
                  <a:lnTo>
                    <a:pt x="310896" y="462280"/>
                  </a:lnTo>
                  <a:lnTo>
                    <a:pt x="310515" y="459752"/>
                  </a:lnTo>
                  <a:lnTo>
                    <a:pt x="310083" y="457200"/>
                  </a:lnTo>
                  <a:lnTo>
                    <a:pt x="315201" y="457200"/>
                  </a:lnTo>
                  <a:lnTo>
                    <a:pt x="317106" y="458470"/>
                  </a:lnTo>
                  <a:lnTo>
                    <a:pt x="318693" y="457200"/>
                  </a:lnTo>
                  <a:lnTo>
                    <a:pt x="314502" y="455930"/>
                  </a:lnTo>
                  <a:lnTo>
                    <a:pt x="310896" y="455930"/>
                  </a:lnTo>
                  <a:lnTo>
                    <a:pt x="309460" y="453402"/>
                  </a:lnTo>
                  <a:lnTo>
                    <a:pt x="308914" y="450850"/>
                  </a:lnTo>
                  <a:lnTo>
                    <a:pt x="311835" y="450850"/>
                  </a:lnTo>
                  <a:lnTo>
                    <a:pt x="311797" y="449580"/>
                  </a:lnTo>
                  <a:lnTo>
                    <a:pt x="309587" y="449580"/>
                  </a:lnTo>
                  <a:lnTo>
                    <a:pt x="308508" y="448310"/>
                  </a:lnTo>
                  <a:lnTo>
                    <a:pt x="308025" y="445770"/>
                  </a:lnTo>
                  <a:lnTo>
                    <a:pt x="307822" y="444500"/>
                  </a:lnTo>
                  <a:lnTo>
                    <a:pt x="309714" y="444500"/>
                  </a:lnTo>
                  <a:lnTo>
                    <a:pt x="313055" y="445770"/>
                  </a:lnTo>
                  <a:lnTo>
                    <a:pt x="316445" y="445770"/>
                  </a:lnTo>
                  <a:lnTo>
                    <a:pt x="319963" y="447052"/>
                  </a:lnTo>
                  <a:lnTo>
                    <a:pt x="320141" y="447052"/>
                  </a:lnTo>
                  <a:lnTo>
                    <a:pt x="320268" y="445770"/>
                  </a:lnTo>
                  <a:lnTo>
                    <a:pt x="318312" y="445770"/>
                  </a:lnTo>
                  <a:lnTo>
                    <a:pt x="316953" y="444500"/>
                  </a:lnTo>
                  <a:lnTo>
                    <a:pt x="314210" y="444500"/>
                  </a:lnTo>
                  <a:lnTo>
                    <a:pt x="313563" y="443230"/>
                  </a:lnTo>
                  <a:lnTo>
                    <a:pt x="311569" y="443230"/>
                  </a:lnTo>
                  <a:lnTo>
                    <a:pt x="308927" y="440702"/>
                  </a:lnTo>
                  <a:lnTo>
                    <a:pt x="307314" y="440702"/>
                  </a:lnTo>
                  <a:lnTo>
                    <a:pt x="306578" y="434352"/>
                  </a:lnTo>
                  <a:lnTo>
                    <a:pt x="306171" y="431800"/>
                  </a:lnTo>
                  <a:lnTo>
                    <a:pt x="308254" y="431800"/>
                  </a:lnTo>
                  <a:lnTo>
                    <a:pt x="310375" y="433070"/>
                  </a:lnTo>
                  <a:lnTo>
                    <a:pt x="312851" y="434352"/>
                  </a:lnTo>
                  <a:lnTo>
                    <a:pt x="317055" y="434352"/>
                  </a:lnTo>
                  <a:lnTo>
                    <a:pt x="311899" y="433070"/>
                  </a:lnTo>
                  <a:lnTo>
                    <a:pt x="311327" y="431800"/>
                  </a:lnTo>
                  <a:lnTo>
                    <a:pt x="309511" y="431800"/>
                  </a:lnTo>
                  <a:lnTo>
                    <a:pt x="308152" y="430530"/>
                  </a:lnTo>
                  <a:lnTo>
                    <a:pt x="306451" y="429260"/>
                  </a:lnTo>
                  <a:lnTo>
                    <a:pt x="305739" y="429260"/>
                  </a:lnTo>
                  <a:lnTo>
                    <a:pt x="305282" y="426720"/>
                  </a:lnTo>
                  <a:lnTo>
                    <a:pt x="304304" y="421652"/>
                  </a:lnTo>
                  <a:lnTo>
                    <a:pt x="305612" y="421652"/>
                  </a:lnTo>
                  <a:lnTo>
                    <a:pt x="306692" y="422935"/>
                  </a:lnTo>
                  <a:lnTo>
                    <a:pt x="312305" y="422935"/>
                  </a:lnTo>
                  <a:lnTo>
                    <a:pt x="315125" y="424180"/>
                  </a:lnTo>
                  <a:lnTo>
                    <a:pt x="315645" y="424180"/>
                  </a:lnTo>
                  <a:lnTo>
                    <a:pt x="315658" y="422935"/>
                  </a:lnTo>
                  <a:lnTo>
                    <a:pt x="314134" y="422935"/>
                  </a:lnTo>
                  <a:lnTo>
                    <a:pt x="309664" y="421652"/>
                  </a:lnTo>
                  <a:lnTo>
                    <a:pt x="306793" y="420370"/>
                  </a:lnTo>
                  <a:lnTo>
                    <a:pt x="304025" y="417830"/>
                  </a:lnTo>
                  <a:lnTo>
                    <a:pt x="303390" y="417830"/>
                  </a:lnTo>
                  <a:lnTo>
                    <a:pt x="302107" y="411480"/>
                  </a:lnTo>
                  <a:lnTo>
                    <a:pt x="301586" y="407670"/>
                  </a:lnTo>
                  <a:lnTo>
                    <a:pt x="304698" y="407670"/>
                  </a:lnTo>
                  <a:lnTo>
                    <a:pt x="307759" y="408952"/>
                  </a:lnTo>
                  <a:lnTo>
                    <a:pt x="310908" y="408952"/>
                  </a:lnTo>
                  <a:lnTo>
                    <a:pt x="309067" y="407670"/>
                  </a:lnTo>
                  <a:lnTo>
                    <a:pt x="307390" y="407670"/>
                  </a:lnTo>
                  <a:lnTo>
                    <a:pt x="304228" y="406400"/>
                  </a:lnTo>
                  <a:lnTo>
                    <a:pt x="302628" y="406400"/>
                  </a:lnTo>
                  <a:lnTo>
                    <a:pt x="301104" y="405130"/>
                  </a:lnTo>
                  <a:lnTo>
                    <a:pt x="299224" y="396252"/>
                  </a:lnTo>
                  <a:lnTo>
                    <a:pt x="313220" y="396252"/>
                  </a:lnTo>
                  <a:lnTo>
                    <a:pt x="319163" y="397510"/>
                  </a:lnTo>
                  <a:lnTo>
                    <a:pt x="319811" y="397510"/>
                  </a:lnTo>
                  <a:lnTo>
                    <a:pt x="319582" y="396252"/>
                  </a:lnTo>
                  <a:lnTo>
                    <a:pt x="319049" y="396252"/>
                  </a:lnTo>
                  <a:lnTo>
                    <a:pt x="313372" y="394970"/>
                  </a:lnTo>
                  <a:lnTo>
                    <a:pt x="307517" y="394970"/>
                  </a:lnTo>
                  <a:lnTo>
                    <a:pt x="301967" y="393700"/>
                  </a:lnTo>
                  <a:lnTo>
                    <a:pt x="300685" y="392430"/>
                  </a:lnTo>
                  <a:lnTo>
                    <a:pt x="299491" y="392430"/>
                  </a:lnTo>
                  <a:lnTo>
                    <a:pt x="298196" y="391160"/>
                  </a:lnTo>
                  <a:lnTo>
                    <a:pt x="298183" y="481330"/>
                  </a:lnTo>
                  <a:lnTo>
                    <a:pt x="298183" y="500380"/>
                  </a:lnTo>
                  <a:lnTo>
                    <a:pt x="292569" y="500380"/>
                  </a:lnTo>
                  <a:lnTo>
                    <a:pt x="288226" y="501650"/>
                  </a:lnTo>
                  <a:lnTo>
                    <a:pt x="273291" y="501650"/>
                  </a:lnTo>
                  <a:lnTo>
                    <a:pt x="268071" y="502920"/>
                  </a:lnTo>
                  <a:lnTo>
                    <a:pt x="264401" y="502920"/>
                  </a:lnTo>
                  <a:lnTo>
                    <a:pt x="261620" y="501650"/>
                  </a:lnTo>
                  <a:lnTo>
                    <a:pt x="258635" y="501650"/>
                  </a:lnTo>
                  <a:lnTo>
                    <a:pt x="256438" y="500380"/>
                  </a:lnTo>
                  <a:lnTo>
                    <a:pt x="251802" y="500380"/>
                  </a:lnTo>
                  <a:lnTo>
                    <a:pt x="247650" y="501650"/>
                  </a:lnTo>
                  <a:lnTo>
                    <a:pt x="243471" y="500380"/>
                  </a:lnTo>
                  <a:lnTo>
                    <a:pt x="239496" y="500380"/>
                  </a:lnTo>
                  <a:lnTo>
                    <a:pt x="230759" y="496570"/>
                  </a:lnTo>
                  <a:lnTo>
                    <a:pt x="226187" y="496570"/>
                  </a:lnTo>
                  <a:lnTo>
                    <a:pt x="223240" y="495300"/>
                  </a:lnTo>
                  <a:lnTo>
                    <a:pt x="220205" y="495300"/>
                  </a:lnTo>
                  <a:lnTo>
                    <a:pt x="217258" y="496570"/>
                  </a:lnTo>
                  <a:lnTo>
                    <a:pt x="214922" y="496570"/>
                  </a:lnTo>
                  <a:lnTo>
                    <a:pt x="212648" y="497852"/>
                  </a:lnTo>
                  <a:lnTo>
                    <a:pt x="210439" y="497852"/>
                  </a:lnTo>
                  <a:lnTo>
                    <a:pt x="209156" y="500380"/>
                  </a:lnTo>
                  <a:lnTo>
                    <a:pt x="206400" y="500380"/>
                  </a:lnTo>
                  <a:lnTo>
                    <a:pt x="206311" y="495300"/>
                  </a:lnTo>
                  <a:lnTo>
                    <a:pt x="203631" y="491502"/>
                  </a:lnTo>
                  <a:lnTo>
                    <a:pt x="200609" y="488950"/>
                  </a:lnTo>
                  <a:lnTo>
                    <a:pt x="198348" y="487680"/>
                  </a:lnTo>
                  <a:lnTo>
                    <a:pt x="195770" y="487680"/>
                  </a:lnTo>
                  <a:lnTo>
                    <a:pt x="193421" y="483870"/>
                  </a:lnTo>
                  <a:lnTo>
                    <a:pt x="192265" y="483870"/>
                  </a:lnTo>
                  <a:lnTo>
                    <a:pt x="191135" y="482600"/>
                  </a:lnTo>
                  <a:lnTo>
                    <a:pt x="190461" y="481330"/>
                  </a:lnTo>
                  <a:lnTo>
                    <a:pt x="189572" y="481330"/>
                  </a:lnTo>
                  <a:lnTo>
                    <a:pt x="187667" y="478802"/>
                  </a:lnTo>
                  <a:lnTo>
                    <a:pt x="183311" y="478802"/>
                  </a:lnTo>
                  <a:lnTo>
                    <a:pt x="181000" y="477520"/>
                  </a:lnTo>
                  <a:lnTo>
                    <a:pt x="178447" y="476250"/>
                  </a:lnTo>
                  <a:lnTo>
                    <a:pt x="176085" y="474980"/>
                  </a:lnTo>
                  <a:lnTo>
                    <a:pt x="172021" y="472452"/>
                  </a:lnTo>
                  <a:lnTo>
                    <a:pt x="169329" y="471170"/>
                  </a:lnTo>
                  <a:lnTo>
                    <a:pt x="167132" y="469900"/>
                  </a:lnTo>
                  <a:lnTo>
                    <a:pt x="164515" y="468630"/>
                  </a:lnTo>
                  <a:lnTo>
                    <a:pt x="159893" y="468630"/>
                  </a:lnTo>
                  <a:lnTo>
                    <a:pt x="157073" y="464820"/>
                  </a:lnTo>
                  <a:lnTo>
                    <a:pt x="155067" y="464820"/>
                  </a:lnTo>
                  <a:lnTo>
                    <a:pt x="157340" y="463550"/>
                  </a:lnTo>
                  <a:lnTo>
                    <a:pt x="161404" y="462280"/>
                  </a:lnTo>
                  <a:lnTo>
                    <a:pt x="164388" y="462280"/>
                  </a:lnTo>
                  <a:lnTo>
                    <a:pt x="165519" y="463550"/>
                  </a:lnTo>
                  <a:lnTo>
                    <a:pt x="166319" y="464820"/>
                  </a:lnTo>
                  <a:lnTo>
                    <a:pt x="167233" y="466102"/>
                  </a:lnTo>
                  <a:lnTo>
                    <a:pt x="169075" y="466102"/>
                  </a:lnTo>
                  <a:lnTo>
                    <a:pt x="170510" y="468630"/>
                  </a:lnTo>
                  <a:lnTo>
                    <a:pt x="173494" y="468630"/>
                  </a:lnTo>
                  <a:lnTo>
                    <a:pt x="175196" y="469900"/>
                  </a:lnTo>
                  <a:lnTo>
                    <a:pt x="177304" y="471170"/>
                  </a:lnTo>
                  <a:lnTo>
                    <a:pt x="179349" y="472452"/>
                  </a:lnTo>
                  <a:lnTo>
                    <a:pt x="183629" y="474980"/>
                  </a:lnTo>
                  <a:lnTo>
                    <a:pt x="186309" y="476250"/>
                  </a:lnTo>
                  <a:lnTo>
                    <a:pt x="190576" y="477520"/>
                  </a:lnTo>
                  <a:lnTo>
                    <a:pt x="195224" y="477520"/>
                  </a:lnTo>
                  <a:lnTo>
                    <a:pt x="200672" y="481330"/>
                  </a:lnTo>
                  <a:lnTo>
                    <a:pt x="203390" y="481330"/>
                  </a:lnTo>
                  <a:lnTo>
                    <a:pt x="204825" y="482600"/>
                  </a:lnTo>
                  <a:lnTo>
                    <a:pt x="206095" y="483870"/>
                  </a:lnTo>
                  <a:lnTo>
                    <a:pt x="207860" y="483870"/>
                  </a:lnTo>
                  <a:lnTo>
                    <a:pt x="214718" y="485152"/>
                  </a:lnTo>
                  <a:lnTo>
                    <a:pt x="221119" y="487680"/>
                  </a:lnTo>
                  <a:lnTo>
                    <a:pt x="228333" y="488950"/>
                  </a:lnTo>
                  <a:lnTo>
                    <a:pt x="230327" y="488950"/>
                  </a:lnTo>
                  <a:lnTo>
                    <a:pt x="232244" y="490220"/>
                  </a:lnTo>
                  <a:lnTo>
                    <a:pt x="240068" y="490220"/>
                  </a:lnTo>
                  <a:lnTo>
                    <a:pt x="240804" y="491502"/>
                  </a:lnTo>
                  <a:lnTo>
                    <a:pt x="241160" y="491502"/>
                  </a:lnTo>
                  <a:lnTo>
                    <a:pt x="244398" y="494030"/>
                  </a:lnTo>
                  <a:lnTo>
                    <a:pt x="261924" y="494030"/>
                  </a:lnTo>
                  <a:lnTo>
                    <a:pt x="264452" y="495300"/>
                  </a:lnTo>
                  <a:lnTo>
                    <a:pt x="282727" y="495300"/>
                  </a:lnTo>
                  <a:lnTo>
                    <a:pt x="287997" y="496570"/>
                  </a:lnTo>
                  <a:lnTo>
                    <a:pt x="293052" y="495300"/>
                  </a:lnTo>
                  <a:lnTo>
                    <a:pt x="296545" y="495300"/>
                  </a:lnTo>
                  <a:lnTo>
                    <a:pt x="297535" y="497852"/>
                  </a:lnTo>
                  <a:lnTo>
                    <a:pt x="298183" y="500380"/>
                  </a:lnTo>
                  <a:lnTo>
                    <a:pt x="298183" y="481330"/>
                  </a:lnTo>
                  <a:lnTo>
                    <a:pt x="298183" y="391160"/>
                  </a:lnTo>
                  <a:lnTo>
                    <a:pt x="296214" y="382270"/>
                  </a:lnTo>
                  <a:lnTo>
                    <a:pt x="298754" y="382270"/>
                  </a:lnTo>
                  <a:lnTo>
                    <a:pt x="300418" y="383552"/>
                  </a:lnTo>
                  <a:lnTo>
                    <a:pt x="307162" y="383552"/>
                  </a:lnTo>
                  <a:lnTo>
                    <a:pt x="304406" y="382270"/>
                  </a:lnTo>
                  <a:lnTo>
                    <a:pt x="301663" y="381000"/>
                  </a:lnTo>
                  <a:lnTo>
                    <a:pt x="295884" y="379730"/>
                  </a:lnTo>
                  <a:lnTo>
                    <a:pt x="295414" y="379730"/>
                  </a:lnTo>
                  <a:lnTo>
                    <a:pt x="294652" y="375920"/>
                  </a:lnTo>
                  <a:lnTo>
                    <a:pt x="296621" y="377202"/>
                  </a:lnTo>
                  <a:lnTo>
                    <a:pt x="301205" y="377202"/>
                  </a:lnTo>
                  <a:lnTo>
                    <a:pt x="301396" y="375920"/>
                  </a:lnTo>
                  <a:lnTo>
                    <a:pt x="298792" y="375920"/>
                  </a:lnTo>
                  <a:lnTo>
                    <a:pt x="296519" y="374650"/>
                  </a:lnTo>
                  <a:lnTo>
                    <a:pt x="294398" y="374650"/>
                  </a:lnTo>
                  <a:lnTo>
                    <a:pt x="294157" y="373380"/>
                  </a:lnTo>
                  <a:lnTo>
                    <a:pt x="294068" y="372110"/>
                  </a:lnTo>
                  <a:lnTo>
                    <a:pt x="296341" y="372110"/>
                  </a:lnTo>
                  <a:lnTo>
                    <a:pt x="297726" y="370852"/>
                  </a:lnTo>
                  <a:lnTo>
                    <a:pt x="298983" y="372110"/>
                  </a:lnTo>
                  <a:lnTo>
                    <a:pt x="318033" y="372110"/>
                  </a:lnTo>
                  <a:lnTo>
                    <a:pt x="318020" y="370852"/>
                  </a:lnTo>
                  <a:lnTo>
                    <a:pt x="313461" y="370852"/>
                  </a:lnTo>
                  <a:lnTo>
                    <a:pt x="309321" y="369570"/>
                  </a:lnTo>
                  <a:lnTo>
                    <a:pt x="304152" y="369570"/>
                  </a:lnTo>
                  <a:lnTo>
                    <a:pt x="303047" y="368300"/>
                  </a:lnTo>
                  <a:lnTo>
                    <a:pt x="298005" y="368300"/>
                  </a:lnTo>
                  <a:lnTo>
                    <a:pt x="296532" y="367030"/>
                  </a:lnTo>
                  <a:lnTo>
                    <a:pt x="293497" y="367030"/>
                  </a:lnTo>
                  <a:lnTo>
                    <a:pt x="293408" y="364502"/>
                  </a:lnTo>
                  <a:lnTo>
                    <a:pt x="298259" y="364502"/>
                  </a:lnTo>
                  <a:lnTo>
                    <a:pt x="302463" y="365760"/>
                  </a:lnTo>
                  <a:lnTo>
                    <a:pt x="306895" y="365760"/>
                  </a:lnTo>
                  <a:lnTo>
                    <a:pt x="306933" y="364502"/>
                  </a:lnTo>
                  <a:lnTo>
                    <a:pt x="300189" y="364502"/>
                  </a:lnTo>
                  <a:lnTo>
                    <a:pt x="298056" y="363220"/>
                  </a:lnTo>
                  <a:lnTo>
                    <a:pt x="293497" y="363220"/>
                  </a:lnTo>
                  <a:lnTo>
                    <a:pt x="293585" y="359410"/>
                  </a:lnTo>
                  <a:lnTo>
                    <a:pt x="296367" y="359410"/>
                  </a:lnTo>
                  <a:lnTo>
                    <a:pt x="298970" y="358152"/>
                  </a:lnTo>
                  <a:lnTo>
                    <a:pt x="301637" y="359410"/>
                  </a:lnTo>
                  <a:lnTo>
                    <a:pt x="315912" y="359410"/>
                  </a:lnTo>
                  <a:lnTo>
                    <a:pt x="313728" y="358152"/>
                  </a:lnTo>
                  <a:lnTo>
                    <a:pt x="310388" y="358152"/>
                  </a:lnTo>
                  <a:lnTo>
                    <a:pt x="309397" y="356870"/>
                  </a:lnTo>
                  <a:lnTo>
                    <a:pt x="303834" y="356870"/>
                  </a:lnTo>
                  <a:lnTo>
                    <a:pt x="300456" y="355600"/>
                  </a:lnTo>
                  <a:lnTo>
                    <a:pt x="298881" y="354330"/>
                  </a:lnTo>
                  <a:lnTo>
                    <a:pt x="297319" y="355600"/>
                  </a:lnTo>
                  <a:lnTo>
                    <a:pt x="296316" y="355600"/>
                  </a:lnTo>
                  <a:lnTo>
                    <a:pt x="295262" y="354330"/>
                  </a:lnTo>
                  <a:lnTo>
                    <a:pt x="294284" y="355600"/>
                  </a:lnTo>
                  <a:lnTo>
                    <a:pt x="293674" y="355600"/>
                  </a:lnTo>
                  <a:lnTo>
                    <a:pt x="293090" y="354330"/>
                  </a:lnTo>
                  <a:lnTo>
                    <a:pt x="292493" y="354330"/>
                  </a:lnTo>
                  <a:lnTo>
                    <a:pt x="292011" y="353060"/>
                  </a:lnTo>
                  <a:lnTo>
                    <a:pt x="291477" y="351802"/>
                  </a:lnTo>
                  <a:lnTo>
                    <a:pt x="291071" y="350520"/>
                  </a:lnTo>
                  <a:lnTo>
                    <a:pt x="296773" y="350520"/>
                  </a:lnTo>
                  <a:lnTo>
                    <a:pt x="300558" y="349250"/>
                  </a:lnTo>
                  <a:lnTo>
                    <a:pt x="302704" y="350520"/>
                  </a:lnTo>
                  <a:lnTo>
                    <a:pt x="304914" y="349250"/>
                  </a:lnTo>
                  <a:lnTo>
                    <a:pt x="301447" y="347980"/>
                  </a:lnTo>
                  <a:lnTo>
                    <a:pt x="298030" y="349250"/>
                  </a:lnTo>
                  <a:lnTo>
                    <a:pt x="294601" y="347980"/>
                  </a:lnTo>
                  <a:lnTo>
                    <a:pt x="290474" y="347980"/>
                  </a:lnTo>
                  <a:lnTo>
                    <a:pt x="289801" y="345452"/>
                  </a:lnTo>
                  <a:lnTo>
                    <a:pt x="288226" y="341630"/>
                  </a:lnTo>
                  <a:lnTo>
                    <a:pt x="288823" y="341630"/>
                  </a:lnTo>
                  <a:lnTo>
                    <a:pt x="289420" y="340360"/>
                  </a:lnTo>
                  <a:lnTo>
                    <a:pt x="295795" y="340360"/>
                  </a:lnTo>
                  <a:lnTo>
                    <a:pt x="298361" y="341630"/>
                  </a:lnTo>
                  <a:lnTo>
                    <a:pt x="301218" y="341630"/>
                  </a:lnTo>
                  <a:lnTo>
                    <a:pt x="303898" y="340360"/>
                  </a:lnTo>
                  <a:lnTo>
                    <a:pt x="304584" y="340360"/>
                  </a:lnTo>
                  <a:lnTo>
                    <a:pt x="306031" y="341630"/>
                  </a:lnTo>
                  <a:lnTo>
                    <a:pt x="306336" y="340360"/>
                  </a:lnTo>
                  <a:lnTo>
                    <a:pt x="306616" y="340360"/>
                  </a:lnTo>
                  <a:lnTo>
                    <a:pt x="306324" y="339102"/>
                  </a:lnTo>
                  <a:lnTo>
                    <a:pt x="294754" y="339102"/>
                  </a:lnTo>
                  <a:lnTo>
                    <a:pt x="290753" y="337820"/>
                  </a:lnTo>
                  <a:lnTo>
                    <a:pt x="288734" y="337820"/>
                  </a:lnTo>
                  <a:lnTo>
                    <a:pt x="286778" y="336550"/>
                  </a:lnTo>
                  <a:lnTo>
                    <a:pt x="285877" y="335280"/>
                  </a:lnTo>
                  <a:lnTo>
                    <a:pt x="285419" y="334010"/>
                  </a:lnTo>
                  <a:lnTo>
                    <a:pt x="285419" y="464820"/>
                  </a:lnTo>
                  <a:lnTo>
                    <a:pt x="284962" y="464820"/>
                  </a:lnTo>
                  <a:lnTo>
                    <a:pt x="284962" y="477520"/>
                  </a:lnTo>
                  <a:lnTo>
                    <a:pt x="283679" y="478802"/>
                  </a:lnTo>
                  <a:lnTo>
                    <a:pt x="284480" y="477520"/>
                  </a:lnTo>
                  <a:lnTo>
                    <a:pt x="284962" y="477520"/>
                  </a:lnTo>
                  <a:lnTo>
                    <a:pt x="284962" y="464820"/>
                  </a:lnTo>
                  <a:lnTo>
                    <a:pt x="283502" y="464820"/>
                  </a:lnTo>
                  <a:lnTo>
                    <a:pt x="282841" y="466102"/>
                  </a:lnTo>
                  <a:lnTo>
                    <a:pt x="282841" y="478802"/>
                  </a:lnTo>
                  <a:lnTo>
                    <a:pt x="276669" y="478802"/>
                  </a:lnTo>
                  <a:lnTo>
                    <a:pt x="274980" y="481330"/>
                  </a:lnTo>
                  <a:lnTo>
                    <a:pt x="271195" y="481330"/>
                  </a:lnTo>
                  <a:lnTo>
                    <a:pt x="264337" y="478802"/>
                  </a:lnTo>
                  <a:lnTo>
                    <a:pt x="265366" y="482600"/>
                  </a:lnTo>
                  <a:lnTo>
                    <a:pt x="265645" y="482600"/>
                  </a:lnTo>
                  <a:lnTo>
                    <a:pt x="266217" y="483870"/>
                  </a:lnTo>
                  <a:lnTo>
                    <a:pt x="270573" y="483870"/>
                  </a:lnTo>
                  <a:lnTo>
                    <a:pt x="272389" y="485152"/>
                  </a:lnTo>
                  <a:lnTo>
                    <a:pt x="274891" y="487680"/>
                  </a:lnTo>
                  <a:lnTo>
                    <a:pt x="277368" y="488950"/>
                  </a:lnTo>
                  <a:lnTo>
                    <a:pt x="280987" y="487680"/>
                  </a:lnTo>
                  <a:lnTo>
                    <a:pt x="280365" y="488950"/>
                  </a:lnTo>
                  <a:lnTo>
                    <a:pt x="279285" y="488950"/>
                  </a:lnTo>
                  <a:lnTo>
                    <a:pt x="278638" y="490220"/>
                  </a:lnTo>
                  <a:lnTo>
                    <a:pt x="268363" y="490220"/>
                  </a:lnTo>
                  <a:lnTo>
                    <a:pt x="266611" y="488950"/>
                  </a:lnTo>
                  <a:lnTo>
                    <a:pt x="263334" y="488950"/>
                  </a:lnTo>
                  <a:lnTo>
                    <a:pt x="259918" y="487680"/>
                  </a:lnTo>
                  <a:lnTo>
                    <a:pt x="249770" y="487680"/>
                  </a:lnTo>
                  <a:lnTo>
                    <a:pt x="248932" y="488950"/>
                  </a:lnTo>
                  <a:lnTo>
                    <a:pt x="249301" y="490220"/>
                  </a:lnTo>
                  <a:lnTo>
                    <a:pt x="247713" y="490220"/>
                  </a:lnTo>
                  <a:lnTo>
                    <a:pt x="246126" y="488950"/>
                  </a:lnTo>
                  <a:lnTo>
                    <a:pt x="244652" y="488950"/>
                  </a:lnTo>
                  <a:lnTo>
                    <a:pt x="244322" y="487680"/>
                  </a:lnTo>
                  <a:lnTo>
                    <a:pt x="243179" y="487680"/>
                  </a:lnTo>
                  <a:lnTo>
                    <a:pt x="239776" y="485152"/>
                  </a:lnTo>
                  <a:lnTo>
                    <a:pt x="235851" y="485152"/>
                  </a:lnTo>
                  <a:lnTo>
                    <a:pt x="235394" y="487680"/>
                  </a:lnTo>
                  <a:lnTo>
                    <a:pt x="233006" y="485152"/>
                  </a:lnTo>
                  <a:lnTo>
                    <a:pt x="229349" y="485152"/>
                  </a:lnTo>
                  <a:lnTo>
                    <a:pt x="229323" y="483870"/>
                  </a:lnTo>
                  <a:lnTo>
                    <a:pt x="229171" y="483870"/>
                  </a:lnTo>
                  <a:lnTo>
                    <a:pt x="227164" y="481330"/>
                  </a:lnTo>
                  <a:lnTo>
                    <a:pt x="223240" y="481330"/>
                  </a:lnTo>
                  <a:lnTo>
                    <a:pt x="222707" y="480060"/>
                  </a:lnTo>
                  <a:lnTo>
                    <a:pt x="222173" y="478802"/>
                  </a:lnTo>
                  <a:lnTo>
                    <a:pt x="231559" y="478802"/>
                  </a:lnTo>
                  <a:lnTo>
                    <a:pt x="232346" y="481330"/>
                  </a:lnTo>
                  <a:lnTo>
                    <a:pt x="234061" y="481330"/>
                  </a:lnTo>
                  <a:lnTo>
                    <a:pt x="241604" y="482600"/>
                  </a:lnTo>
                  <a:lnTo>
                    <a:pt x="247357" y="482600"/>
                  </a:lnTo>
                  <a:lnTo>
                    <a:pt x="246329" y="481330"/>
                  </a:lnTo>
                  <a:lnTo>
                    <a:pt x="245503" y="481330"/>
                  </a:lnTo>
                  <a:lnTo>
                    <a:pt x="243700" y="478802"/>
                  </a:lnTo>
                  <a:lnTo>
                    <a:pt x="241274" y="478802"/>
                  </a:lnTo>
                  <a:lnTo>
                    <a:pt x="239115" y="477520"/>
                  </a:lnTo>
                  <a:lnTo>
                    <a:pt x="237121" y="477520"/>
                  </a:lnTo>
                  <a:lnTo>
                    <a:pt x="235369" y="476250"/>
                  </a:lnTo>
                  <a:lnTo>
                    <a:pt x="233553" y="474980"/>
                  </a:lnTo>
                  <a:lnTo>
                    <a:pt x="244805" y="474980"/>
                  </a:lnTo>
                  <a:lnTo>
                    <a:pt x="245719" y="477520"/>
                  </a:lnTo>
                  <a:lnTo>
                    <a:pt x="247523" y="477520"/>
                  </a:lnTo>
                  <a:lnTo>
                    <a:pt x="253923" y="481330"/>
                  </a:lnTo>
                  <a:lnTo>
                    <a:pt x="257238" y="478802"/>
                  </a:lnTo>
                  <a:lnTo>
                    <a:pt x="261899" y="478802"/>
                  </a:lnTo>
                  <a:lnTo>
                    <a:pt x="258838" y="474980"/>
                  </a:lnTo>
                  <a:lnTo>
                    <a:pt x="256044" y="474980"/>
                  </a:lnTo>
                  <a:lnTo>
                    <a:pt x="254355" y="472452"/>
                  </a:lnTo>
                  <a:lnTo>
                    <a:pt x="251536" y="471170"/>
                  </a:lnTo>
                  <a:lnTo>
                    <a:pt x="256400" y="471170"/>
                  </a:lnTo>
                  <a:lnTo>
                    <a:pt x="258546" y="472452"/>
                  </a:lnTo>
                  <a:lnTo>
                    <a:pt x="261823" y="474980"/>
                  </a:lnTo>
                  <a:lnTo>
                    <a:pt x="270471" y="474980"/>
                  </a:lnTo>
                  <a:lnTo>
                    <a:pt x="270357" y="476250"/>
                  </a:lnTo>
                  <a:lnTo>
                    <a:pt x="271360" y="477520"/>
                  </a:lnTo>
                  <a:lnTo>
                    <a:pt x="280022" y="477520"/>
                  </a:lnTo>
                  <a:lnTo>
                    <a:pt x="282841" y="478802"/>
                  </a:lnTo>
                  <a:lnTo>
                    <a:pt x="282841" y="466102"/>
                  </a:lnTo>
                  <a:lnTo>
                    <a:pt x="279577" y="466102"/>
                  </a:lnTo>
                  <a:lnTo>
                    <a:pt x="279400" y="466229"/>
                  </a:lnTo>
                  <a:lnTo>
                    <a:pt x="279400" y="471170"/>
                  </a:lnTo>
                  <a:lnTo>
                    <a:pt x="279069" y="472452"/>
                  </a:lnTo>
                  <a:lnTo>
                    <a:pt x="278612" y="472452"/>
                  </a:lnTo>
                  <a:lnTo>
                    <a:pt x="278218" y="474980"/>
                  </a:lnTo>
                  <a:lnTo>
                    <a:pt x="272669" y="474980"/>
                  </a:lnTo>
                  <a:lnTo>
                    <a:pt x="276098" y="472452"/>
                  </a:lnTo>
                  <a:lnTo>
                    <a:pt x="279400" y="471170"/>
                  </a:lnTo>
                  <a:lnTo>
                    <a:pt x="279400" y="466229"/>
                  </a:lnTo>
                  <a:lnTo>
                    <a:pt x="276034" y="468630"/>
                  </a:lnTo>
                  <a:lnTo>
                    <a:pt x="266979" y="468630"/>
                  </a:lnTo>
                  <a:lnTo>
                    <a:pt x="265315" y="469900"/>
                  </a:lnTo>
                  <a:lnTo>
                    <a:pt x="263626" y="469900"/>
                  </a:lnTo>
                  <a:lnTo>
                    <a:pt x="260172" y="468630"/>
                  </a:lnTo>
                  <a:lnTo>
                    <a:pt x="249008" y="468630"/>
                  </a:lnTo>
                  <a:lnTo>
                    <a:pt x="248488" y="466102"/>
                  </a:lnTo>
                  <a:lnTo>
                    <a:pt x="235153" y="466102"/>
                  </a:lnTo>
                  <a:lnTo>
                    <a:pt x="230174" y="463550"/>
                  </a:lnTo>
                  <a:lnTo>
                    <a:pt x="228866" y="462280"/>
                  </a:lnTo>
                  <a:lnTo>
                    <a:pt x="227101" y="459752"/>
                  </a:lnTo>
                  <a:lnTo>
                    <a:pt x="225171" y="459752"/>
                  </a:lnTo>
                  <a:lnTo>
                    <a:pt x="219595" y="458470"/>
                  </a:lnTo>
                  <a:lnTo>
                    <a:pt x="220167" y="457200"/>
                  </a:lnTo>
                  <a:lnTo>
                    <a:pt x="220624" y="455930"/>
                  </a:lnTo>
                  <a:lnTo>
                    <a:pt x="221576" y="455930"/>
                  </a:lnTo>
                  <a:lnTo>
                    <a:pt x="226631" y="453402"/>
                  </a:lnTo>
                  <a:lnTo>
                    <a:pt x="225031" y="452120"/>
                  </a:lnTo>
                  <a:lnTo>
                    <a:pt x="223761" y="450850"/>
                  </a:lnTo>
                  <a:lnTo>
                    <a:pt x="225615" y="448310"/>
                  </a:lnTo>
                  <a:lnTo>
                    <a:pt x="226542" y="448310"/>
                  </a:lnTo>
                  <a:lnTo>
                    <a:pt x="227533" y="449580"/>
                  </a:lnTo>
                  <a:lnTo>
                    <a:pt x="228765" y="449580"/>
                  </a:lnTo>
                  <a:lnTo>
                    <a:pt x="234264" y="450850"/>
                  </a:lnTo>
                  <a:lnTo>
                    <a:pt x="240106" y="453402"/>
                  </a:lnTo>
                  <a:lnTo>
                    <a:pt x="246532" y="455930"/>
                  </a:lnTo>
                  <a:lnTo>
                    <a:pt x="247624" y="455930"/>
                  </a:lnTo>
                  <a:lnTo>
                    <a:pt x="247103" y="454660"/>
                  </a:lnTo>
                  <a:lnTo>
                    <a:pt x="247015" y="453402"/>
                  </a:lnTo>
                  <a:lnTo>
                    <a:pt x="244271" y="452120"/>
                  </a:lnTo>
                  <a:lnTo>
                    <a:pt x="241147" y="452120"/>
                  </a:lnTo>
                  <a:lnTo>
                    <a:pt x="238391" y="450850"/>
                  </a:lnTo>
                  <a:lnTo>
                    <a:pt x="231482" y="448310"/>
                  </a:lnTo>
                  <a:lnTo>
                    <a:pt x="228295" y="445770"/>
                  </a:lnTo>
                  <a:lnTo>
                    <a:pt x="226428" y="444500"/>
                  </a:lnTo>
                  <a:lnTo>
                    <a:pt x="225666" y="443230"/>
                  </a:lnTo>
                  <a:lnTo>
                    <a:pt x="226314" y="441960"/>
                  </a:lnTo>
                  <a:lnTo>
                    <a:pt x="230898" y="441960"/>
                  </a:lnTo>
                  <a:lnTo>
                    <a:pt x="232435" y="443230"/>
                  </a:lnTo>
                  <a:lnTo>
                    <a:pt x="236804" y="443230"/>
                  </a:lnTo>
                  <a:lnTo>
                    <a:pt x="245579" y="445770"/>
                  </a:lnTo>
                  <a:lnTo>
                    <a:pt x="246265" y="445770"/>
                  </a:lnTo>
                  <a:lnTo>
                    <a:pt x="245732" y="444500"/>
                  </a:lnTo>
                  <a:lnTo>
                    <a:pt x="244271" y="444500"/>
                  </a:lnTo>
                  <a:lnTo>
                    <a:pt x="240792" y="443230"/>
                  </a:lnTo>
                  <a:lnTo>
                    <a:pt x="234073" y="441960"/>
                  </a:lnTo>
                  <a:lnTo>
                    <a:pt x="231305" y="439420"/>
                  </a:lnTo>
                  <a:lnTo>
                    <a:pt x="229641" y="438150"/>
                  </a:lnTo>
                  <a:lnTo>
                    <a:pt x="227660" y="438150"/>
                  </a:lnTo>
                  <a:lnTo>
                    <a:pt x="228371" y="435610"/>
                  </a:lnTo>
                  <a:lnTo>
                    <a:pt x="228638" y="434352"/>
                  </a:lnTo>
                  <a:lnTo>
                    <a:pt x="229158" y="434352"/>
                  </a:lnTo>
                  <a:lnTo>
                    <a:pt x="233807" y="435610"/>
                  </a:lnTo>
                  <a:lnTo>
                    <a:pt x="237744" y="438150"/>
                  </a:lnTo>
                  <a:lnTo>
                    <a:pt x="242316" y="438150"/>
                  </a:lnTo>
                  <a:lnTo>
                    <a:pt x="243535" y="439420"/>
                  </a:lnTo>
                  <a:lnTo>
                    <a:pt x="243636" y="438150"/>
                  </a:lnTo>
                  <a:lnTo>
                    <a:pt x="243725" y="436880"/>
                  </a:lnTo>
                  <a:lnTo>
                    <a:pt x="240334" y="436880"/>
                  </a:lnTo>
                  <a:lnTo>
                    <a:pt x="238061" y="435610"/>
                  </a:lnTo>
                  <a:lnTo>
                    <a:pt x="235953" y="434352"/>
                  </a:lnTo>
                  <a:lnTo>
                    <a:pt x="233553" y="434352"/>
                  </a:lnTo>
                  <a:lnTo>
                    <a:pt x="230784" y="433070"/>
                  </a:lnTo>
                  <a:lnTo>
                    <a:pt x="229247" y="430530"/>
                  </a:lnTo>
                  <a:lnTo>
                    <a:pt x="233984" y="428167"/>
                  </a:lnTo>
                  <a:lnTo>
                    <a:pt x="232117" y="425450"/>
                  </a:lnTo>
                  <a:lnTo>
                    <a:pt x="232562" y="425450"/>
                  </a:lnTo>
                  <a:lnTo>
                    <a:pt x="233006" y="424180"/>
                  </a:lnTo>
                  <a:lnTo>
                    <a:pt x="235419" y="424180"/>
                  </a:lnTo>
                  <a:lnTo>
                    <a:pt x="236969" y="425450"/>
                  </a:lnTo>
                  <a:lnTo>
                    <a:pt x="240347" y="425450"/>
                  </a:lnTo>
                  <a:lnTo>
                    <a:pt x="240372" y="424180"/>
                  </a:lnTo>
                  <a:lnTo>
                    <a:pt x="239915" y="424180"/>
                  </a:lnTo>
                  <a:lnTo>
                    <a:pt x="237172" y="422935"/>
                  </a:lnTo>
                  <a:lnTo>
                    <a:pt x="233984" y="421652"/>
                  </a:lnTo>
                  <a:lnTo>
                    <a:pt x="234645" y="419100"/>
                  </a:lnTo>
                  <a:lnTo>
                    <a:pt x="234708" y="417830"/>
                  </a:lnTo>
                  <a:lnTo>
                    <a:pt x="236804" y="417830"/>
                  </a:lnTo>
                  <a:lnTo>
                    <a:pt x="237921" y="419100"/>
                  </a:lnTo>
                  <a:lnTo>
                    <a:pt x="238988" y="419100"/>
                  </a:lnTo>
                  <a:lnTo>
                    <a:pt x="241058" y="420370"/>
                  </a:lnTo>
                  <a:lnTo>
                    <a:pt x="243217" y="420370"/>
                  </a:lnTo>
                  <a:lnTo>
                    <a:pt x="245325" y="421652"/>
                  </a:lnTo>
                  <a:lnTo>
                    <a:pt x="245986" y="421652"/>
                  </a:lnTo>
                  <a:lnTo>
                    <a:pt x="244830" y="420370"/>
                  </a:lnTo>
                  <a:lnTo>
                    <a:pt x="242938" y="419100"/>
                  </a:lnTo>
                  <a:lnTo>
                    <a:pt x="241528" y="419100"/>
                  </a:lnTo>
                  <a:lnTo>
                    <a:pt x="240372" y="417830"/>
                  </a:lnTo>
                  <a:lnTo>
                    <a:pt x="239166" y="417830"/>
                  </a:lnTo>
                  <a:lnTo>
                    <a:pt x="238086" y="416560"/>
                  </a:lnTo>
                  <a:lnTo>
                    <a:pt x="236283" y="416560"/>
                  </a:lnTo>
                  <a:lnTo>
                    <a:pt x="236054" y="415302"/>
                  </a:lnTo>
                  <a:lnTo>
                    <a:pt x="236677" y="414020"/>
                  </a:lnTo>
                  <a:lnTo>
                    <a:pt x="240207" y="414020"/>
                  </a:lnTo>
                  <a:lnTo>
                    <a:pt x="242468" y="415302"/>
                  </a:lnTo>
                  <a:lnTo>
                    <a:pt x="247370" y="419100"/>
                  </a:lnTo>
                  <a:lnTo>
                    <a:pt x="246672" y="416560"/>
                  </a:lnTo>
                  <a:lnTo>
                    <a:pt x="245186" y="415302"/>
                  </a:lnTo>
                  <a:lnTo>
                    <a:pt x="243598" y="414020"/>
                  </a:lnTo>
                  <a:lnTo>
                    <a:pt x="242189" y="414020"/>
                  </a:lnTo>
                  <a:lnTo>
                    <a:pt x="239763" y="411480"/>
                  </a:lnTo>
                  <a:lnTo>
                    <a:pt x="238848" y="410210"/>
                  </a:lnTo>
                  <a:lnTo>
                    <a:pt x="239382" y="410210"/>
                  </a:lnTo>
                  <a:lnTo>
                    <a:pt x="239814" y="408952"/>
                  </a:lnTo>
                  <a:lnTo>
                    <a:pt x="240182" y="408952"/>
                  </a:lnTo>
                  <a:lnTo>
                    <a:pt x="241490" y="406400"/>
                  </a:lnTo>
                  <a:lnTo>
                    <a:pt x="243547" y="402602"/>
                  </a:lnTo>
                  <a:lnTo>
                    <a:pt x="241134" y="401320"/>
                  </a:lnTo>
                  <a:lnTo>
                    <a:pt x="241541" y="400050"/>
                  </a:lnTo>
                  <a:lnTo>
                    <a:pt x="242430" y="397510"/>
                  </a:lnTo>
                  <a:lnTo>
                    <a:pt x="243459" y="396252"/>
                  </a:lnTo>
                  <a:lnTo>
                    <a:pt x="244563" y="394970"/>
                  </a:lnTo>
                  <a:lnTo>
                    <a:pt x="244983" y="393700"/>
                  </a:lnTo>
                  <a:lnTo>
                    <a:pt x="245452" y="393700"/>
                  </a:lnTo>
                  <a:lnTo>
                    <a:pt x="247167" y="391160"/>
                  </a:lnTo>
                  <a:lnTo>
                    <a:pt x="247561" y="388620"/>
                  </a:lnTo>
                  <a:lnTo>
                    <a:pt x="248208" y="386080"/>
                  </a:lnTo>
                  <a:lnTo>
                    <a:pt x="250837" y="391160"/>
                  </a:lnTo>
                  <a:lnTo>
                    <a:pt x="252260" y="393700"/>
                  </a:lnTo>
                  <a:lnTo>
                    <a:pt x="254444" y="398780"/>
                  </a:lnTo>
                  <a:lnTo>
                    <a:pt x="256235" y="403860"/>
                  </a:lnTo>
                  <a:lnTo>
                    <a:pt x="258597" y="408952"/>
                  </a:lnTo>
                  <a:lnTo>
                    <a:pt x="260616" y="412750"/>
                  </a:lnTo>
                  <a:lnTo>
                    <a:pt x="263321" y="415302"/>
                  </a:lnTo>
                  <a:lnTo>
                    <a:pt x="265595" y="419100"/>
                  </a:lnTo>
                  <a:lnTo>
                    <a:pt x="269189" y="424180"/>
                  </a:lnTo>
                  <a:lnTo>
                    <a:pt x="270814" y="431800"/>
                  </a:lnTo>
                  <a:lnTo>
                    <a:pt x="273253" y="436880"/>
                  </a:lnTo>
                  <a:lnTo>
                    <a:pt x="274802" y="441960"/>
                  </a:lnTo>
                  <a:lnTo>
                    <a:pt x="279412" y="449580"/>
                  </a:lnTo>
                  <a:lnTo>
                    <a:pt x="280708" y="452120"/>
                  </a:lnTo>
                  <a:lnTo>
                    <a:pt x="281444" y="455930"/>
                  </a:lnTo>
                  <a:lnTo>
                    <a:pt x="282600" y="458470"/>
                  </a:lnTo>
                  <a:lnTo>
                    <a:pt x="283349" y="462280"/>
                  </a:lnTo>
                  <a:lnTo>
                    <a:pt x="284403" y="463550"/>
                  </a:lnTo>
                  <a:lnTo>
                    <a:pt x="285419" y="464820"/>
                  </a:lnTo>
                  <a:lnTo>
                    <a:pt x="285419" y="334010"/>
                  </a:lnTo>
                  <a:lnTo>
                    <a:pt x="285115" y="332752"/>
                  </a:lnTo>
                  <a:lnTo>
                    <a:pt x="284607" y="330200"/>
                  </a:lnTo>
                  <a:lnTo>
                    <a:pt x="287020" y="330200"/>
                  </a:lnTo>
                  <a:lnTo>
                    <a:pt x="290703" y="328930"/>
                  </a:lnTo>
                  <a:lnTo>
                    <a:pt x="294500" y="328930"/>
                  </a:lnTo>
                  <a:lnTo>
                    <a:pt x="298056" y="327660"/>
                  </a:lnTo>
                  <a:lnTo>
                    <a:pt x="299453" y="327660"/>
                  </a:lnTo>
                  <a:lnTo>
                    <a:pt x="303390" y="330200"/>
                  </a:lnTo>
                  <a:lnTo>
                    <a:pt x="307009" y="332752"/>
                  </a:lnTo>
                  <a:lnTo>
                    <a:pt x="311137" y="334010"/>
                  </a:lnTo>
                  <a:lnTo>
                    <a:pt x="318287" y="337820"/>
                  </a:lnTo>
                  <a:lnTo>
                    <a:pt x="325970" y="339102"/>
                  </a:lnTo>
                  <a:lnTo>
                    <a:pt x="334518" y="342900"/>
                  </a:lnTo>
                  <a:lnTo>
                    <a:pt x="335216" y="342900"/>
                  </a:lnTo>
                  <a:lnTo>
                    <a:pt x="335216" y="323850"/>
                  </a:lnTo>
                  <a:lnTo>
                    <a:pt x="335064" y="322910"/>
                  </a:lnTo>
                  <a:lnTo>
                    <a:pt x="335013" y="322580"/>
                  </a:lnTo>
                  <a:lnTo>
                    <a:pt x="332663" y="322580"/>
                  </a:lnTo>
                  <a:lnTo>
                    <a:pt x="331444" y="320052"/>
                  </a:lnTo>
                  <a:lnTo>
                    <a:pt x="330174" y="318770"/>
                  </a:lnTo>
                  <a:lnTo>
                    <a:pt x="330644" y="317500"/>
                  </a:lnTo>
                  <a:lnTo>
                    <a:pt x="331762" y="317500"/>
                  </a:lnTo>
                  <a:lnTo>
                    <a:pt x="332295" y="316230"/>
                  </a:lnTo>
                  <a:lnTo>
                    <a:pt x="333641" y="316230"/>
                  </a:lnTo>
                  <a:lnTo>
                    <a:pt x="335724" y="314960"/>
                  </a:lnTo>
                  <a:lnTo>
                    <a:pt x="336689" y="313702"/>
                  </a:lnTo>
                  <a:lnTo>
                    <a:pt x="336562" y="312420"/>
                  </a:lnTo>
                  <a:lnTo>
                    <a:pt x="335661" y="313702"/>
                  </a:lnTo>
                  <a:lnTo>
                    <a:pt x="335216" y="313702"/>
                  </a:lnTo>
                  <a:lnTo>
                    <a:pt x="332892" y="314960"/>
                  </a:lnTo>
                  <a:lnTo>
                    <a:pt x="330695" y="316230"/>
                  </a:lnTo>
                  <a:lnTo>
                    <a:pt x="326707" y="316230"/>
                  </a:lnTo>
                  <a:lnTo>
                    <a:pt x="325577" y="314960"/>
                  </a:lnTo>
                  <a:lnTo>
                    <a:pt x="324446" y="314960"/>
                  </a:lnTo>
                  <a:lnTo>
                    <a:pt x="324840" y="313702"/>
                  </a:lnTo>
                  <a:lnTo>
                    <a:pt x="326097" y="312420"/>
                  </a:lnTo>
                  <a:lnTo>
                    <a:pt x="327406" y="312420"/>
                  </a:lnTo>
                  <a:lnTo>
                    <a:pt x="329107" y="311150"/>
                  </a:lnTo>
                  <a:lnTo>
                    <a:pt x="329666" y="309880"/>
                  </a:lnTo>
                  <a:lnTo>
                    <a:pt x="331254" y="309880"/>
                  </a:lnTo>
                  <a:lnTo>
                    <a:pt x="332308" y="308610"/>
                  </a:lnTo>
                  <a:lnTo>
                    <a:pt x="333387" y="308610"/>
                  </a:lnTo>
                  <a:lnTo>
                    <a:pt x="333933" y="307352"/>
                  </a:lnTo>
                  <a:lnTo>
                    <a:pt x="332816" y="307352"/>
                  </a:lnTo>
                  <a:lnTo>
                    <a:pt x="331089" y="308610"/>
                  </a:lnTo>
                  <a:lnTo>
                    <a:pt x="329552" y="308610"/>
                  </a:lnTo>
                  <a:lnTo>
                    <a:pt x="329234" y="309880"/>
                  </a:lnTo>
                  <a:lnTo>
                    <a:pt x="327888" y="309880"/>
                  </a:lnTo>
                  <a:lnTo>
                    <a:pt x="326593" y="311150"/>
                  </a:lnTo>
                  <a:lnTo>
                    <a:pt x="322999" y="311150"/>
                  </a:lnTo>
                  <a:lnTo>
                    <a:pt x="325856" y="307352"/>
                  </a:lnTo>
                  <a:lnTo>
                    <a:pt x="327914" y="302260"/>
                  </a:lnTo>
                  <a:lnTo>
                    <a:pt x="329641" y="298450"/>
                  </a:lnTo>
                  <a:lnTo>
                    <a:pt x="329869" y="297281"/>
                  </a:lnTo>
                  <a:lnTo>
                    <a:pt x="330327" y="297281"/>
                  </a:lnTo>
                  <a:lnTo>
                    <a:pt x="337553" y="306070"/>
                  </a:lnTo>
                  <a:lnTo>
                    <a:pt x="341464" y="309880"/>
                  </a:lnTo>
                  <a:lnTo>
                    <a:pt x="343598" y="312420"/>
                  </a:lnTo>
                  <a:lnTo>
                    <a:pt x="346024" y="316230"/>
                  </a:lnTo>
                  <a:lnTo>
                    <a:pt x="348729" y="317500"/>
                  </a:lnTo>
                  <a:lnTo>
                    <a:pt x="351650" y="320052"/>
                  </a:lnTo>
                  <a:lnTo>
                    <a:pt x="353885" y="323850"/>
                  </a:lnTo>
                  <a:lnTo>
                    <a:pt x="356857" y="326402"/>
                  </a:lnTo>
                  <a:lnTo>
                    <a:pt x="360375" y="328930"/>
                  </a:lnTo>
                  <a:lnTo>
                    <a:pt x="361759" y="331470"/>
                  </a:lnTo>
                  <a:lnTo>
                    <a:pt x="366293" y="336550"/>
                  </a:lnTo>
                  <a:lnTo>
                    <a:pt x="370611" y="342900"/>
                  </a:lnTo>
                  <a:lnTo>
                    <a:pt x="374751" y="347980"/>
                  </a:lnTo>
                  <a:lnTo>
                    <a:pt x="378739" y="354330"/>
                  </a:lnTo>
                  <a:lnTo>
                    <a:pt x="378739" y="349250"/>
                  </a:lnTo>
                  <a:lnTo>
                    <a:pt x="376948" y="345452"/>
                  </a:lnTo>
                  <a:lnTo>
                    <a:pt x="372910" y="340360"/>
                  </a:lnTo>
                  <a:lnTo>
                    <a:pt x="368833" y="335280"/>
                  </a:lnTo>
                  <a:lnTo>
                    <a:pt x="365340" y="331470"/>
                  </a:lnTo>
                  <a:lnTo>
                    <a:pt x="362140" y="326402"/>
                  </a:lnTo>
                  <a:lnTo>
                    <a:pt x="358203" y="322580"/>
                  </a:lnTo>
                  <a:lnTo>
                    <a:pt x="356679" y="320052"/>
                  </a:lnTo>
                  <a:lnTo>
                    <a:pt x="355053" y="318770"/>
                  </a:lnTo>
                  <a:lnTo>
                    <a:pt x="353390" y="316230"/>
                  </a:lnTo>
                  <a:lnTo>
                    <a:pt x="354888" y="316230"/>
                  </a:lnTo>
                  <a:lnTo>
                    <a:pt x="358622" y="313702"/>
                  </a:lnTo>
                  <a:lnTo>
                    <a:pt x="362572" y="312420"/>
                  </a:lnTo>
                  <a:lnTo>
                    <a:pt x="366128" y="311150"/>
                  </a:lnTo>
                  <a:lnTo>
                    <a:pt x="370306" y="308610"/>
                  </a:lnTo>
                  <a:lnTo>
                    <a:pt x="374789" y="307352"/>
                  </a:lnTo>
                  <a:lnTo>
                    <a:pt x="379095" y="304800"/>
                  </a:lnTo>
                  <a:lnTo>
                    <a:pt x="380453" y="304800"/>
                  </a:lnTo>
                  <a:lnTo>
                    <a:pt x="381025" y="306070"/>
                  </a:lnTo>
                  <a:lnTo>
                    <a:pt x="384276" y="306070"/>
                  </a:lnTo>
                  <a:lnTo>
                    <a:pt x="385787" y="307352"/>
                  </a:lnTo>
                  <a:lnTo>
                    <a:pt x="392595" y="307352"/>
                  </a:lnTo>
                  <a:lnTo>
                    <a:pt x="394665" y="308610"/>
                  </a:lnTo>
                  <a:lnTo>
                    <a:pt x="396887" y="308610"/>
                  </a:lnTo>
                  <a:lnTo>
                    <a:pt x="398119" y="309880"/>
                  </a:lnTo>
                  <a:lnTo>
                    <a:pt x="399186" y="309880"/>
                  </a:lnTo>
                  <a:lnTo>
                    <a:pt x="400405" y="311150"/>
                  </a:lnTo>
                  <a:lnTo>
                    <a:pt x="404418" y="311150"/>
                  </a:lnTo>
                  <a:lnTo>
                    <a:pt x="407619" y="312420"/>
                  </a:lnTo>
                  <a:lnTo>
                    <a:pt x="410921" y="312420"/>
                  </a:lnTo>
                  <a:lnTo>
                    <a:pt x="414286" y="313702"/>
                  </a:lnTo>
                  <a:lnTo>
                    <a:pt x="418274" y="314960"/>
                  </a:lnTo>
                  <a:lnTo>
                    <a:pt x="421919" y="317500"/>
                  </a:lnTo>
                  <a:lnTo>
                    <a:pt x="426008" y="318770"/>
                  </a:lnTo>
                  <a:lnTo>
                    <a:pt x="426212" y="320052"/>
                  </a:lnTo>
                  <a:lnTo>
                    <a:pt x="427088" y="320052"/>
                  </a:lnTo>
                  <a:lnTo>
                    <a:pt x="429996" y="322580"/>
                  </a:lnTo>
                  <a:lnTo>
                    <a:pt x="432879" y="322580"/>
                  </a:lnTo>
                  <a:lnTo>
                    <a:pt x="435838" y="323850"/>
                  </a:lnTo>
                  <a:lnTo>
                    <a:pt x="439293" y="325120"/>
                  </a:lnTo>
                  <a:lnTo>
                    <a:pt x="443255" y="325120"/>
                  </a:lnTo>
                  <a:lnTo>
                    <a:pt x="446925" y="326402"/>
                  </a:lnTo>
                  <a:lnTo>
                    <a:pt x="447789" y="326402"/>
                  </a:lnTo>
                  <a:lnTo>
                    <a:pt x="448170" y="327660"/>
                  </a:lnTo>
                  <a:lnTo>
                    <a:pt x="450583" y="327660"/>
                  </a:lnTo>
                  <a:lnTo>
                    <a:pt x="451345" y="328930"/>
                  </a:lnTo>
                  <a:lnTo>
                    <a:pt x="452615" y="330200"/>
                  </a:lnTo>
                  <a:lnTo>
                    <a:pt x="454774" y="330200"/>
                  </a:lnTo>
                  <a:lnTo>
                    <a:pt x="455917" y="331470"/>
                  </a:lnTo>
                  <a:lnTo>
                    <a:pt x="455917" y="325120"/>
                  </a:lnTo>
                  <a:lnTo>
                    <a:pt x="453504" y="325120"/>
                  </a:lnTo>
                  <a:lnTo>
                    <a:pt x="452361" y="322580"/>
                  </a:lnTo>
                  <a:lnTo>
                    <a:pt x="452742" y="320052"/>
                  </a:lnTo>
                  <a:lnTo>
                    <a:pt x="453758" y="317500"/>
                  </a:lnTo>
                  <a:lnTo>
                    <a:pt x="454647" y="313702"/>
                  </a:lnTo>
                  <a:lnTo>
                    <a:pt x="455536" y="311150"/>
                  </a:lnTo>
                  <a:lnTo>
                    <a:pt x="456171" y="308610"/>
                  </a:lnTo>
                  <a:lnTo>
                    <a:pt x="456933" y="306070"/>
                  </a:lnTo>
                  <a:lnTo>
                    <a:pt x="458457" y="303530"/>
                  </a:lnTo>
                  <a:lnTo>
                    <a:pt x="459600" y="299720"/>
                  </a:lnTo>
                  <a:lnTo>
                    <a:pt x="459714" y="297281"/>
                  </a:lnTo>
                  <a:lnTo>
                    <a:pt x="457796" y="297281"/>
                  </a:lnTo>
                  <a:lnTo>
                    <a:pt x="457568" y="298450"/>
                  </a:lnTo>
                  <a:lnTo>
                    <a:pt x="456590" y="304533"/>
                  </a:lnTo>
                  <a:lnTo>
                    <a:pt x="456552" y="304800"/>
                  </a:lnTo>
                  <a:lnTo>
                    <a:pt x="453631" y="311150"/>
                  </a:lnTo>
                  <a:lnTo>
                    <a:pt x="451472" y="317500"/>
                  </a:lnTo>
                  <a:lnTo>
                    <a:pt x="450710" y="318770"/>
                  </a:lnTo>
                  <a:lnTo>
                    <a:pt x="450329" y="320052"/>
                  </a:lnTo>
                  <a:lnTo>
                    <a:pt x="449821" y="322580"/>
                  </a:lnTo>
                  <a:lnTo>
                    <a:pt x="445477" y="322580"/>
                  </a:lnTo>
                  <a:lnTo>
                    <a:pt x="444601" y="320052"/>
                  </a:lnTo>
                  <a:lnTo>
                    <a:pt x="444576" y="317500"/>
                  </a:lnTo>
                  <a:lnTo>
                    <a:pt x="445757" y="314960"/>
                  </a:lnTo>
                  <a:lnTo>
                    <a:pt x="447662" y="309880"/>
                  </a:lnTo>
                  <a:lnTo>
                    <a:pt x="449313" y="304800"/>
                  </a:lnTo>
                  <a:lnTo>
                    <a:pt x="450837" y="301002"/>
                  </a:lnTo>
                  <a:lnTo>
                    <a:pt x="451345" y="298450"/>
                  </a:lnTo>
                  <a:lnTo>
                    <a:pt x="452399" y="297281"/>
                  </a:lnTo>
                  <a:lnTo>
                    <a:pt x="452399" y="296367"/>
                  </a:lnTo>
                  <a:lnTo>
                    <a:pt x="452234" y="294652"/>
                  </a:lnTo>
                  <a:lnTo>
                    <a:pt x="451091" y="293370"/>
                  </a:lnTo>
                  <a:lnTo>
                    <a:pt x="449440" y="294652"/>
                  </a:lnTo>
                  <a:lnTo>
                    <a:pt x="449173" y="296367"/>
                  </a:lnTo>
                  <a:lnTo>
                    <a:pt x="448995" y="297281"/>
                  </a:lnTo>
                  <a:lnTo>
                    <a:pt x="447535" y="299720"/>
                  </a:lnTo>
                  <a:lnTo>
                    <a:pt x="446608" y="303530"/>
                  </a:lnTo>
                  <a:lnTo>
                    <a:pt x="445350" y="306070"/>
                  </a:lnTo>
                  <a:lnTo>
                    <a:pt x="444157" y="311150"/>
                  </a:lnTo>
                  <a:lnTo>
                    <a:pt x="443001" y="316230"/>
                  </a:lnTo>
                  <a:lnTo>
                    <a:pt x="439204" y="320052"/>
                  </a:lnTo>
                  <a:lnTo>
                    <a:pt x="438772" y="320052"/>
                  </a:lnTo>
                  <a:lnTo>
                    <a:pt x="438238" y="318770"/>
                  </a:lnTo>
                  <a:lnTo>
                    <a:pt x="437718" y="317500"/>
                  </a:lnTo>
                  <a:lnTo>
                    <a:pt x="438988" y="314960"/>
                  </a:lnTo>
                  <a:lnTo>
                    <a:pt x="439610" y="312420"/>
                  </a:lnTo>
                  <a:lnTo>
                    <a:pt x="440359" y="308610"/>
                  </a:lnTo>
                  <a:lnTo>
                    <a:pt x="441706" y="306070"/>
                  </a:lnTo>
                  <a:lnTo>
                    <a:pt x="442671" y="303530"/>
                  </a:lnTo>
                  <a:lnTo>
                    <a:pt x="442976" y="302260"/>
                  </a:lnTo>
                  <a:lnTo>
                    <a:pt x="443331" y="301002"/>
                  </a:lnTo>
                  <a:lnTo>
                    <a:pt x="444055" y="299720"/>
                  </a:lnTo>
                  <a:lnTo>
                    <a:pt x="444474" y="299720"/>
                  </a:lnTo>
                  <a:lnTo>
                    <a:pt x="444487" y="298450"/>
                  </a:lnTo>
                  <a:lnTo>
                    <a:pt x="443242" y="298450"/>
                  </a:lnTo>
                  <a:lnTo>
                    <a:pt x="442328" y="299720"/>
                  </a:lnTo>
                  <a:lnTo>
                    <a:pt x="441325" y="302260"/>
                  </a:lnTo>
                  <a:lnTo>
                    <a:pt x="438975" y="307352"/>
                  </a:lnTo>
                  <a:lnTo>
                    <a:pt x="437502" y="313702"/>
                  </a:lnTo>
                  <a:lnTo>
                    <a:pt x="434771" y="318770"/>
                  </a:lnTo>
                  <a:lnTo>
                    <a:pt x="434301" y="318770"/>
                  </a:lnTo>
                  <a:lnTo>
                    <a:pt x="433603" y="317500"/>
                  </a:lnTo>
                  <a:lnTo>
                    <a:pt x="431596" y="316230"/>
                  </a:lnTo>
                  <a:lnTo>
                    <a:pt x="434047" y="311150"/>
                  </a:lnTo>
                  <a:lnTo>
                    <a:pt x="434403" y="308610"/>
                  </a:lnTo>
                  <a:lnTo>
                    <a:pt x="435406" y="306070"/>
                  </a:lnTo>
                  <a:lnTo>
                    <a:pt x="436308" y="302260"/>
                  </a:lnTo>
                  <a:lnTo>
                    <a:pt x="437997" y="298450"/>
                  </a:lnTo>
                  <a:lnTo>
                    <a:pt x="437197" y="297281"/>
                  </a:lnTo>
                  <a:lnTo>
                    <a:pt x="436079" y="297281"/>
                  </a:lnTo>
                  <a:lnTo>
                    <a:pt x="434492" y="299720"/>
                  </a:lnTo>
                  <a:lnTo>
                    <a:pt x="434428" y="301002"/>
                  </a:lnTo>
                  <a:lnTo>
                    <a:pt x="434352" y="302260"/>
                  </a:lnTo>
                  <a:lnTo>
                    <a:pt x="433654" y="304533"/>
                  </a:lnTo>
                  <a:lnTo>
                    <a:pt x="433578" y="304800"/>
                  </a:lnTo>
                  <a:lnTo>
                    <a:pt x="431914" y="308610"/>
                  </a:lnTo>
                  <a:lnTo>
                    <a:pt x="431165" y="312420"/>
                  </a:lnTo>
                  <a:lnTo>
                    <a:pt x="428548" y="316230"/>
                  </a:lnTo>
                  <a:lnTo>
                    <a:pt x="426872" y="314960"/>
                  </a:lnTo>
                  <a:lnTo>
                    <a:pt x="432663" y="298450"/>
                  </a:lnTo>
                  <a:lnTo>
                    <a:pt x="433222" y="297281"/>
                  </a:lnTo>
                  <a:lnTo>
                    <a:pt x="431736" y="297281"/>
                  </a:lnTo>
                  <a:lnTo>
                    <a:pt x="429869" y="298450"/>
                  </a:lnTo>
                  <a:lnTo>
                    <a:pt x="428815" y="301002"/>
                  </a:lnTo>
                  <a:lnTo>
                    <a:pt x="427520" y="304533"/>
                  </a:lnTo>
                  <a:lnTo>
                    <a:pt x="427431" y="304800"/>
                  </a:lnTo>
                  <a:lnTo>
                    <a:pt x="426123" y="307352"/>
                  </a:lnTo>
                  <a:lnTo>
                    <a:pt x="424599" y="309880"/>
                  </a:lnTo>
                  <a:lnTo>
                    <a:pt x="423011" y="312420"/>
                  </a:lnTo>
                  <a:lnTo>
                    <a:pt x="422262" y="312420"/>
                  </a:lnTo>
                  <a:lnTo>
                    <a:pt x="421894" y="311150"/>
                  </a:lnTo>
                  <a:lnTo>
                    <a:pt x="422160" y="309880"/>
                  </a:lnTo>
                  <a:lnTo>
                    <a:pt x="422605" y="308610"/>
                  </a:lnTo>
                  <a:lnTo>
                    <a:pt x="423075" y="308610"/>
                  </a:lnTo>
                  <a:lnTo>
                    <a:pt x="423418" y="306070"/>
                  </a:lnTo>
                  <a:lnTo>
                    <a:pt x="429844" y="298450"/>
                  </a:lnTo>
                  <a:lnTo>
                    <a:pt x="427266" y="297281"/>
                  </a:lnTo>
                  <a:lnTo>
                    <a:pt x="425704" y="297281"/>
                  </a:lnTo>
                  <a:lnTo>
                    <a:pt x="425399" y="298450"/>
                  </a:lnTo>
                  <a:lnTo>
                    <a:pt x="424815" y="299720"/>
                  </a:lnTo>
                  <a:lnTo>
                    <a:pt x="422757" y="303530"/>
                  </a:lnTo>
                  <a:lnTo>
                    <a:pt x="420420" y="307352"/>
                  </a:lnTo>
                  <a:lnTo>
                    <a:pt x="417144" y="309880"/>
                  </a:lnTo>
                  <a:lnTo>
                    <a:pt x="417525" y="306070"/>
                  </a:lnTo>
                  <a:lnTo>
                    <a:pt x="420497" y="302260"/>
                  </a:lnTo>
                  <a:lnTo>
                    <a:pt x="422325" y="298450"/>
                  </a:lnTo>
                  <a:lnTo>
                    <a:pt x="422732" y="297281"/>
                  </a:lnTo>
                  <a:lnTo>
                    <a:pt x="420192" y="297281"/>
                  </a:lnTo>
                  <a:lnTo>
                    <a:pt x="419163" y="299720"/>
                  </a:lnTo>
                  <a:lnTo>
                    <a:pt x="417817" y="301002"/>
                  </a:lnTo>
                  <a:lnTo>
                    <a:pt x="416674" y="302260"/>
                  </a:lnTo>
                  <a:lnTo>
                    <a:pt x="415251" y="304800"/>
                  </a:lnTo>
                  <a:lnTo>
                    <a:pt x="414045" y="307352"/>
                  </a:lnTo>
                  <a:lnTo>
                    <a:pt x="411949" y="308610"/>
                  </a:lnTo>
                  <a:lnTo>
                    <a:pt x="412699" y="306070"/>
                  </a:lnTo>
                  <a:lnTo>
                    <a:pt x="414235" y="302260"/>
                  </a:lnTo>
                  <a:lnTo>
                    <a:pt x="415607" y="299720"/>
                  </a:lnTo>
                  <a:lnTo>
                    <a:pt x="415886" y="298450"/>
                  </a:lnTo>
                  <a:lnTo>
                    <a:pt x="413994" y="298450"/>
                  </a:lnTo>
                  <a:lnTo>
                    <a:pt x="411759" y="301002"/>
                  </a:lnTo>
                  <a:lnTo>
                    <a:pt x="410311" y="304533"/>
                  </a:lnTo>
                  <a:lnTo>
                    <a:pt x="410210" y="304800"/>
                  </a:lnTo>
                  <a:lnTo>
                    <a:pt x="407784" y="307352"/>
                  </a:lnTo>
                  <a:lnTo>
                    <a:pt x="407974" y="306070"/>
                  </a:lnTo>
                  <a:lnTo>
                    <a:pt x="408076" y="305333"/>
                  </a:lnTo>
                  <a:lnTo>
                    <a:pt x="408165" y="304800"/>
                  </a:lnTo>
                  <a:lnTo>
                    <a:pt x="409143" y="302260"/>
                  </a:lnTo>
                  <a:lnTo>
                    <a:pt x="410019" y="301002"/>
                  </a:lnTo>
                  <a:lnTo>
                    <a:pt x="410768" y="298450"/>
                  </a:lnTo>
                  <a:lnTo>
                    <a:pt x="408851" y="298450"/>
                  </a:lnTo>
                  <a:lnTo>
                    <a:pt x="406641" y="301002"/>
                  </a:lnTo>
                  <a:lnTo>
                    <a:pt x="405269" y="304533"/>
                  </a:lnTo>
                  <a:lnTo>
                    <a:pt x="405168" y="304800"/>
                  </a:lnTo>
                  <a:lnTo>
                    <a:pt x="402247" y="307352"/>
                  </a:lnTo>
                  <a:lnTo>
                    <a:pt x="402374" y="306070"/>
                  </a:lnTo>
                  <a:lnTo>
                    <a:pt x="402450" y="305333"/>
                  </a:lnTo>
                  <a:lnTo>
                    <a:pt x="402513" y="304800"/>
                  </a:lnTo>
                  <a:lnTo>
                    <a:pt x="403910" y="303530"/>
                  </a:lnTo>
                  <a:lnTo>
                    <a:pt x="404368" y="302260"/>
                  </a:lnTo>
                  <a:lnTo>
                    <a:pt x="404393" y="301002"/>
                  </a:lnTo>
                  <a:lnTo>
                    <a:pt x="402996" y="301002"/>
                  </a:lnTo>
                  <a:lnTo>
                    <a:pt x="401269" y="303530"/>
                  </a:lnTo>
                  <a:lnTo>
                    <a:pt x="399859" y="306070"/>
                  </a:lnTo>
                  <a:lnTo>
                    <a:pt x="397586" y="307352"/>
                  </a:lnTo>
                  <a:lnTo>
                    <a:pt x="396138" y="306070"/>
                  </a:lnTo>
                  <a:lnTo>
                    <a:pt x="394423" y="306070"/>
                  </a:lnTo>
                  <a:lnTo>
                    <a:pt x="393509" y="304800"/>
                  </a:lnTo>
                  <a:lnTo>
                    <a:pt x="391553" y="304800"/>
                  </a:lnTo>
                  <a:lnTo>
                    <a:pt x="388823" y="303530"/>
                  </a:lnTo>
                  <a:lnTo>
                    <a:pt x="382739" y="303530"/>
                  </a:lnTo>
                  <a:lnTo>
                    <a:pt x="385521" y="301002"/>
                  </a:lnTo>
                  <a:lnTo>
                    <a:pt x="388429" y="299720"/>
                  </a:lnTo>
                  <a:lnTo>
                    <a:pt x="391248" y="299720"/>
                  </a:lnTo>
                  <a:lnTo>
                    <a:pt x="397827" y="297281"/>
                  </a:lnTo>
                  <a:lnTo>
                    <a:pt x="397510" y="297281"/>
                  </a:lnTo>
                  <a:lnTo>
                    <a:pt x="405549" y="294652"/>
                  </a:lnTo>
                  <a:lnTo>
                    <a:pt x="412445" y="290830"/>
                  </a:lnTo>
                  <a:lnTo>
                    <a:pt x="432650" y="283210"/>
                  </a:lnTo>
                  <a:lnTo>
                    <a:pt x="445312" y="278130"/>
                  </a:lnTo>
                  <a:lnTo>
                    <a:pt x="451472" y="275602"/>
                  </a:lnTo>
                  <a:lnTo>
                    <a:pt x="457441" y="273050"/>
                  </a:lnTo>
                  <a:lnTo>
                    <a:pt x="467347" y="269252"/>
                  </a:lnTo>
                  <a:lnTo>
                    <a:pt x="467347" y="287020"/>
                  </a:lnTo>
                  <a:lnTo>
                    <a:pt x="467575" y="285750"/>
                  </a:lnTo>
                  <a:lnTo>
                    <a:pt x="470141" y="269252"/>
                  </a:lnTo>
                  <a:lnTo>
                    <a:pt x="470141" y="267970"/>
                  </a:lnTo>
                  <a:lnTo>
                    <a:pt x="470903" y="267970"/>
                  </a:lnTo>
                  <a:lnTo>
                    <a:pt x="470776" y="271780"/>
                  </a:lnTo>
                  <a:lnTo>
                    <a:pt x="470649" y="273050"/>
                  </a:lnTo>
                  <a:lnTo>
                    <a:pt x="473189" y="277914"/>
                  </a:lnTo>
                  <a:lnTo>
                    <a:pt x="473252" y="267970"/>
                  </a:lnTo>
                  <a:lnTo>
                    <a:pt x="473316" y="244030"/>
                  </a:lnTo>
                  <a:lnTo>
                    <a:pt x="467347" y="244030"/>
                  </a:lnTo>
                  <a:lnTo>
                    <a:pt x="466991" y="244030"/>
                  </a:lnTo>
                  <a:lnTo>
                    <a:pt x="467728" y="242570"/>
                  </a:lnTo>
                  <a:lnTo>
                    <a:pt x="469760" y="241300"/>
                  </a:lnTo>
                  <a:lnTo>
                    <a:pt x="468236" y="240030"/>
                  </a:lnTo>
                  <a:lnTo>
                    <a:pt x="467601" y="240030"/>
                  </a:lnTo>
                  <a:lnTo>
                    <a:pt x="467347" y="241300"/>
                  </a:lnTo>
                  <a:lnTo>
                    <a:pt x="466966" y="241300"/>
                  </a:lnTo>
                  <a:lnTo>
                    <a:pt x="466585" y="242570"/>
                  </a:lnTo>
                  <a:lnTo>
                    <a:pt x="465696" y="237502"/>
                  </a:lnTo>
                  <a:lnTo>
                    <a:pt x="465315" y="236220"/>
                  </a:lnTo>
                  <a:lnTo>
                    <a:pt x="464934" y="233680"/>
                  </a:lnTo>
                  <a:lnTo>
                    <a:pt x="462267" y="234950"/>
                  </a:lnTo>
                  <a:lnTo>
                    <a:pt x="462648" y="236220"/>
                  </a:lnTo>
                  <a:lnTo>
                    <a:pt x="464197" y="244030"/>
                  </a:lnTo>
                  <a:lnTo>
                    <a:pt x="463486" y="244030"/>
                  </a:lnTo>
                  <a:lnTo>
                    <a:pt x="459473" y="245110"/>
                  </a:lnTo>
                  <a:lnTo>
                    <a:pt x="459600" y="242570"/>
                  </a:lnTo>
                  <a:lnTo>
                    <a:pt x="461886" y="240030"/>
                  </a:lnTo>
                  <a:lnTo>
                    <a:pt x="460235" y="240030"/>
                  </a:lnTo>
                  <a:lnTo>
                    <a:pt x="458838" y="241300"/>
                  </a:lnTo>
                  <a:lnTo>
                    <a:pt x="458266" y="242570"/>
                  </a:lnTo>
                  <a:lnTo>
                    <a:pt x="457504" y="244030"/>
                  </a:lnTo>
                  <a:lnTo>
                    <a:pt x="456425" y="245110"/>
                  </a:lnTo>
                  <a:lnTo>
                    <a:pt x="454012" y="245110"/>
                  </a:lnTo>
                  <a:lnTo>
                    <a:pt x="449186" y="246380"/>
                  </a:lnTo>
                  <a:lnTo>
                    <a:pt x="449313" y="245110"/>
                  </a:lnTo>
                  <a:lnTo>
                    <a:pt x="449414" y="244030"/>
                  </a:lnTo>
                  <a:lnTo>
                    <a:pt x="450202" y="242570"/>
                  </a:lnTo>
                  <a:lnTo>
                    <a:pt x="450964" y="241300"/>
                  </a:lnTo>
                  <a:lnTo>
                    <a:pt x="451980" y="238760"/>
                  </a:lnTo>
                  <a:lnTo>
                    <a:pt x="452742" y="238760"/>
                  </a:lnTo>
                  <a:lnTo>
                    <a:pt x="452869" y="237502"/>
                  </a:lnTo>
                  <a:lnTo>
                    <a:pt x="452234" y="237502"/>
                  </a:lnTo>
                  <a:lnTo>
                    <a:pt x="452234" y="236220"/>
                  </a:lnTo>
                  <a:lnTo>
                    <a:pt x="451726" y="236220"/>
                  </a:lnTo>
                  <a:lnTo>
                    <a:pt x="451472" y="237502"/>
                  </a:lnTo>
                  <a:lnTo>
                    <a:pt x="450456" y="237502"/>
                  </a:lnTo>
                  <a:lnTo>
                    <a:pt x="449313" y="240030"/>
                  </a:lnTo>
                  <a:lnTo>
                    <a:pt x="448043" y="242570"/>
                  </a:lnTo>
                  <a:lnTo>
                    <a:pt x="446468" y="244030"/>
                  </a:lnTo>
                  <a:lnTo>
                    <a:pt x="444728" y="246380"/>
                  </a:lnTo>
                  <a:lnTo>
                    <a:pt x="444195" y="246380"/>
                  </a:lnTo>
                  <a:lnTo>
                    <a:pt x="442455" y="247650"/>
                  </a:lnTo>
                  <a:lnTo>
                    <a:pt x="439026" y="247650"/>
                  </a:lnTo>
                  <a:lnTo>
                    <a:pt x="439458" y="246380"/>
                  </a:lnTo>
                  <a:lnTo>
                    <a:pt x="440004" y="245110"/>
                  </a:lnTo>
                  <a:lnTo>
                    <a:pt x="440436" y="244030"/>
                  </a:lnTo>
                  <a:lnTo>
                    <a:pt x="441261" y="242570"/>
                  </a:lnTo>
                  <a:lnTo>
                    <a:pt x="439661" y="241300"/>
                  </a:lnTo>
                  <a:lnTo>
                    <a:pt x="439381" y="242570"/>
                  </a:lnTo>
                  <a:lnTo>
                    <a:pt x="438975" y="244030"/>
                  </a:lnTo>
                  <a:lnTo>
                    <a:pt x="437502" y="246380"/>
                  </a:lnTo>
                  <a:lnTo>
                    <a:pt x="436740" y="247650"/>
                  </a:lnTo>
                  <a:lnTo>
                    <a:pt x="431266" y="248920"/>
                  </a:lnTo>
                  <a:lnTo>
                    <a:pt x="431825" y="246380"/>
                  </a:lnTo>
                  <a:lnTo>
                    <a:pt x="432803" y="244030"/>
                  </a:lnTo>
                  <a:lnTo>
                    <a:pt x="433705" y="242570"/>
                  </a:lnTo>
                  <a:lnTo>
                    <a:pt x="434060" y="241300"/>
                  </a:lnTo>
                  <a:lnTo>
                    <a:pt x="432943" y="241300"/>
                  </a:lnTo>
                  <a:lnTo>
                    <a:pt x="432142" y="242570"/>
                  </a:lnTo>
                  <a:lnTo>
                    <a:pt x="431253" y="244030"/>
                  </a:lnTo>
                  <a:lnTo>
                    <a:pt x="430263" y="246380"/>
                  </a:lnTo>
                  <a:lnTo>
                    <a:pt x="428396" y="248920"/>
                  </a:lnTo>
                  <a:lnTo>
                    <a:pt x="428218" y="248920"/>
                  </a:lnTo>
                  <a:lnTo>
                    <a:pt x="428053" y="250317"/>
                  </a:lnTo>
                  <a:lnTo>
                    <a:pt x="427062" y="250317"/>
                  </a:lnTo>
                  <a:lnTo>
                    <a:pt x="422465" y="251460"/>
                  </a:lnTo>
                  <a:lnTo>
                    <a:pt x="419658" y="251460"/>
                  </a:lnTo>
                  <a:lnTo>
                    <a:pt x="419963" y="248920"/>
                  </a:lnTo>
                  <a:lnTo>
                    <a:pt x="421360" y="246380"/>
                  </a:lnTo>
                  <a:lnTo>
                    <a:pt x="422452" y="244030"/>
                  </a:lnTo>
                  <a:lnTo>
                    <a:pt x="425234" y="238760"/>
                  </a:lnTo>
                  <a:lnTo>
                    <a:pt x="423595" y="240030"/>
                  </a:lnTo>
                  <a:lnTo>
                    <a:pt x="421843" y="242570"/>
                  </a:lnTo>
                  <a:lnTo>
                    <a:pt x="420890" y="244030"/>
                  </a:lnTo>
                  <a:lnTo>
                    <a:pt x="419354" y="247650"/>
                  </a:lnTo>
                  <a:lnTo>
                    <a:pt x="416737" y="251460"/>
                  </a:lnTo>
                  <a:lnTo>
                    <a:pt x="416496" y="252730"/>
                  </a:lnTo>
                  <a:lnTo>
                    <a:pt x="407949" y="254000"/>
                  </a:lnTo>
                  <a:lnTo>
                    <a:pt x="408571" y="252730"/>
                  </a:lnTo>
                  <a:lnTo>
                    <a:pt x="409460" y="251460"/>
                  </a:lnTo>
                  <a:lnTo>
                    <a:pt x="409740" y="248920"/>
                  </a:lnTo>
                  <a:lnTo>
                    <a:pt x="408800" y="247650"/>
                  </a:lnTo>
                  <a:lnTo>
                    <a:pt x="407263" y="252730"/>
                  </a:lnTo>
                  <a:lnTo>
                    <a:pt x="406679" y="252730"/>
                  </a:lnTo>
                  <a:lnTo>
                    <a:pt x="405866" y="254000"/>
                  </a:lnTo>
                  <a:lnTo>
                    <a:pt x="405384" y="255270"/>
                  </a:lnTo>
                  <a:lnTo>
                    <a:pt x="402158" y="255270"/>
                  </a:lnTo>
                  <a:lnTo>
                    <a:pt x="396557" y="256552"/>
                  </a:lnTo>
                  <a:lnTo>
                    <a:pt x="396811" y="254000"/>
                  </a:lnTo>
                  <a:lnTo>
                    <a:pt x="396925" y="252730"/>
                  </a:lnTo>
                  <a:lnTo>
                    <a:pt x="397052" y="251460"/>
                  </a:lnTo>
                  <a:lnTo>
                    <a:pt x="399745" y="247650"/>
                  </a:lnTo>
                  <a:lnTo>
                    <a:pt x="400888" y="244030"/>
                  </a:lnTo>
                  <a:lnTo>
                    <a:pt x="399796" y="244030"/>
                  </a:lnTo>
                  <a:lnTo>
                    <a:pt x="398399" y="246380"/>
                  </a:lnTo>
                  <a:lnTo>
                    <a:pt x="397548" y="248920"/>
                  </a:lnTo>
                  <a:lnTo>
                    <a:pt x="396963" y="250317"/>
                  </a:lnTo>
                  <a:lnTo>
                    <a:pt x="394855" y="254000"/>
                  </a:lnTo>
                  <a:lnTo>
                    <a:pt x="393776" y="255270"/>
                  </a:lnTo>
                  <a:lnTo>
                    <a:pt x="392874" y="256552"/>
                  </a:lnTo>
                  <a:lnTo>
                    <a:pt x="387540" y="257810"/>
                  </a:lnTo>
                  <a:lnTo>
                    <a:pt x="384886" y="257810"/>
                  </a:lnTo>
                  <a:lnTo>
                    <a:pt x="385025" y="256552"/>
                  </a:lnTo>
                  <a:lnTo>
                    <a:pt x="385229" y="255270"/>
                  </a:lnTo>
                  <a:lnTo>
                    <a:pt x="385800" y="252730"/>
                  </a:lnTo>
                  <a:lnTo>
                    <a:pt x="386207" y="252730"/>
                  </a:lnTo>
                  <a:lnTo>
                    <a:pt x="386511" y="251460"/>
                  </a:lnTo>
                  <a:lnTo>
                    <a:pt x="386537" y="250317"/>
                  </a:lnTo>
                  <a:lnTo>
                    <a:pt x="385203" y="248920"/>
                  </a:lnTo>
                  <a:lnTo>
                    <a:pt x="384708" y="251460"/>
                  </a:lnTo>
                  <a:lnTo>
                    <a:pt x="384098" y="252730"/>
                  </a:lnTo>
                  <a:lnTo>
                    <a:pt x="383286" y="254000"/>
                  </a:lnTo>
                  <a:lnTo>
                    <a:pt x="382346" y="255270"/>
                  </a:lnTo>
                  <a:lnTo>
                    <a:pt x="381330" y="257810"/>
                  </a:lnTo>
                  <a:lnTo>
                    <a:pt x="380403" y="259080"/>
                  </a:lnTo>
                  <a:lnTo>
                    <a:pt x="377278" y="259080"/>
                  </a:lnTo>
                  <a:lnTo>
                    <a:pt x="374637" y="260350"/>
                  </a:lnTo>
                  <a:lnTo>
                    <a:pt x="371983" y="260350"/>
                  </a:lnTo>
                  <a:lnTo>
                    <a:pt x="372097" y="259080"/>
                  </a:lnTo>
                  <a:lnTo>
                    <a:pt x="372325" y="259080"/>
                  </a:lnTo>
                  <a:lnTo>
                    <a:pt x="373799" y="252730"/>
                  </a:lnTo>
                  <a:lnTo>
                    <a:pt x="377482" y="248920"/>
                  </a:lnTo>
                  <a:lnTo>
                    <a:pt x="379044" y="242570"/>
                  </a:lnTo>
                  <a:lnTo>
                    <a:pt x="378498" y="242570"/>
                  </a:lnTo>
                  <a:lnTo>
                    <a:pt x="378053" y="244030"/>
                  </a:lnTo>
                  <a:lnTo>
                    <a:pt x="375259" y="248920"/>
                  </a:lnTo>
                  <a:lnTo>
                    <a:pt x="373659" y="251460"/>
                  </a:lnTo>
                  <a:lnTo>
                    <a:pt x="371906" y="255270"/>
                  </a:lnTo>
                  <a:lnTo>
                    <a:pt x="370001" y="259080"/>
                  </a:lnTo>
                  <a:lnTo>
                    <a:pt x="367042" y="261620"/>
                  </a:lnTo>
                  <a:lnTo>
                    <a:pt x="357517" y="265430"/>
                  </a:lnTo>
                  <a:lnTo>
                    <a:pt x="357060" y="265430"/>
                  </a:lnTo>
                  <a:lnTo>
                    <a:pt x="357860" y="264160"/>
                  </a:lnTo>
                  <a:lnTo>
                    <a:pt x="358597" y="261620"/>
                  </a:lnTo>
                  <a:lnTo>
                    <a:pt x="359016" y="261620"/>
                  </a:lnTo>
                  <a:lnTo>
                    <a:pt x="359346" y="260350"/>
                  </a:lnTo>
                  <a:lnTo>
                    <a:pt x="361873" y="256552"/>
                  </a:lnTo>
                  <a:lnTo>
                    <a:pt x="360934" y="255270"/>
                  </a:lnTo>
                  <a:lnTo>
                    <a:pt x="360997" y="254000"/>
                  </a:lnTo>
                  <a:lnTo>
                    <a:pt x="360489" y="254000"/>
                  </a:lnTo>
                  <a:lnTo>
                    <a:pt x="360362" y="255270"/>
                  </a:lnTo>
                  <a:lnTo>
                    <a:pt x="359943" y="255270"/>
                  </a:lnTo>
                  <a:lnTo>
                    <a:pt x="359410" y="256552"/>
                  </a:lnTo>
                  <a:lnTo>
                    <a:pt x="357352" y="260350"/>
                  </a:lnTo>
                  <a:lnTo>
                    <a:pt x="355320" y="265430"/>
                  </a:lnTo>
                  <a:lnTo>
                    <a:pt x="350951" y="266700"/>
                  </a:lnTo>
                  <a:lnTo>
                    <a:pt x="346722" y="266700"/>
                  </a:lnTo>
                  <a:lnTo>
                    <a:pt x="346900" y="265430"/>
                  </a:lnTo>
                  <a:lnTo>
                    <a:pt x="347116" y="265430"/>
                  </a:lnTo>
                  <a:lnTo>
                    <a:pt x="347370" y="264160"/>
                  </a:lnTo>
                  <a:lnTo>
                    <a:pt x="349173" y="260350"/>
                  </a:lnTo>
                  <a:lnTo>
                    <a:pt x="350520" y="256552"/>
                  </a:lnTo>
                  <a:lnTo>
                    <a:pt x="351548" y="252730"/>
                  </a:lnTo>
                  <a:lnTo>
                    <a:pt x="351980" y="251460"/>
                  </a:lnTo>
                  <a:lnTo>
                    <a:pt x="352310" y="251460"/>
                  </a:lnTo>
                  <a:lnTo>
                    <a:pt x="352171" y="250317"/>
                  </a:lnTo>
                  <a:lnTo>
                    <a:pt x="351624" y="250317"/>
                  </a:lnTo>
                  <a:lnTo>
                    <a:pt x="350647" y="252730"/>
                  </a:lnTo>
                  <a:lnTo>
                    <a:pt x="348703" y="257810"/>
                  </a:lnTo>
                  <a:lnTo>
                    <a:pt x="348449" y="257810"/>
                  </a:lnTo>
                  <a:lnTo>
                    <a:pt x="347459" y="260350"/>
                  </a:lnTo>
                  <a:lnTo>
                    <a:pt x="346570" y="262902"/>
                  </a:lnTo>
                  <a:lnTo>
                    <a:pt x="345617" y="264160"/>
                  </a:lnTo>
                  <a:lnTo>
                    <a:pt x="344512" y="266700"/>
                  </a:lnTo>
                  <a:lnTo>
                    <a:pt x="343128" y="267970"/>
                  </a:lnTo>
                  <a:lnTo>
                    <a:pt x="337172" y="267970"/>
                  </a:lnTo>
                  <a:lnTo>
                    <a:pt x="337312" y="266700"/>
                  </a:lnTo>
                  <a:lnTo>
                    <a:pt x="337439" y="265430"/>
                  </a:lnTo>
                  <a:lnTo>
                    <a:pt x="337820" y="264160"/>
                  </a:lnTo>
                  <a:lnTo>
                    <a:pt x="338226" y="261620"/>
                  </a:lnTo>
                  <a:lnTo>
                    <a:pt x="339090" y="259080"/>
                  </a:lnTo>
                  <a:lnTo>
                    <a:pt x="340512" y="256552"/>
                  </a:lnTo>
                  <a:lnTo>
                    <a:pt x="341591" y="252730"/>
                  </a:lnTo>
                  <a:lnTo>
                    <a:pt x="341769" y="252730"/>
                  </a:lnTo>
                  <a:lnTo>
                    <a:pt x="342074" y="251460"/>
                  </a:lnTo>
                  <a:lnTo>
                    <a:pt x="341972" y="250317"/>
                  </a:lnTo>
                  <a:lnTo>
                    <a:pt x="341198" y="250317"/>
                  </a:lnTo>
                  <a:lnTo>
                    <a:pt x="341096" y="251460"/>
                  </a:lnTo>
                  <a:lnTo>
                    <a:pt x="340893" y="251460"/>
                  </a:lnTo>
                  <a:lnTo>
                    <a:pt x="340080" y="252730"/>
                  </a:lnTo>
                  <a:lnTo>
                    <a:pt x="338759" y="256552"/>
                  </a:lnTo>
                  <a:lnTo>
                    <a:pt x="337642" y="257810"/>
                  </a:lnTo>
                  <a:lnTo>
                    <a:pt x="336600" y="260350"/>
                  </a:lnTo>
                  <a:lnTo>
                    <a:pt x="335826" y="262902"/>
                  </a:lnTo>
                  <a:lnTo>
                    <a:pt x="335432" y="262902"/>
                  </a:lnTo>
                  <a:lnTo>
                    <a:pt x="334543" y="265430"/>
                  </a:lnTo>
                  <a:lnTo>
                    <a:pt x="333794" y="266700"/>
                  </a:lnTo>
                  <a:lnTo>
                    <a:pt x="332943" y="266700"/>
                  </a:lnTo>
                  <a:lnTo>
                    <a:pt x="332511" y="265430"/>
                  </a:lnTo>
                  <a:lnTo>
                    <a:pt x="332219" y="262902"/>
                  </a:lnTo>
                  <a:lnTo>
                    <a:pt x="331749" y="261620"/>
                  </a:lnTo>
                  <a:lnTo>
                    <a:pt x="331076" y="258165"/>
                  </a:lnTo>
                  <a:lnTo>
                    <a:pt x="330454" y="255270"/>
                  </a:lnTo>
                  <a:lnTo>
                    <a:pt x="329501" y="252730"/>
                  </a:lnTo>
                  <a:lnTo>
                    <a:pt x="329501" y="275602"/>
                  </a:lnTo>
                  <a:lnTo>
                    <a:pt x="327863" y="280670"/>
                  </a:lnTo>
                  <a:lnTo>
                    <a:pt x="327342" y="285750"/>
                  </a:lnTo>
                  <a:lnTo>
                    <a:pt x="326809" y="287020"/>
                  </a:lnTo>
                  <a:lnTo>
                    <a:pt x="326123" y="292100"/>
                  </a:lnTo>
                  <a:lnTo>
                    <a:pt x="325361" y="294284"/>
                  </a:lnTo>
                  <a:lnTo>
                    <a:pt x="325247" y="294652"/>
                  </a:lnTo>
                  <a:lnTo>
                    <a:pt x="323672" y="298450"/>
                  </a:lnTo>
                  <a:lnTo>
                    <a:pt x="322681" y="302260"/>
                  </a:lnTo>
                  <a:lnTo>
                    <a:pt x="321056" y="306070"/>
                  </a:lnTo>
                  <a:lnTo>
                    <a:pt x="320192" y="309880"/>
                  </a:lnTo>
                  <a:lnTo>
                    <a:pt x="317817" y="313702"/>
                  </a:lnTo>
                  <a:lnTo>
                    <a:pt x="316369" y="316230"/>
                  </a:lnTo>
                  <a:lnTo>
                    <a:pt x="313944" y="316230"/>
                  </a:lnTo>
                  <a:lnTo>
                    <a:pt x="311683" y="318770"/>
                  </a:lnTo>
                  <a:lnTo>
                    <a:pt x="309232" y="320052"/>
                  </a:lnTo>
                  <a:lnTo>
                    <a:pt x="306806" y="322580"/>
                  </a:lnTo>
                  <a:lnTo>
                    <a:pt x="304152" y="322580"/>
                  </a:lnTo>
                  <a:lnTo>
                    <a:pt x="301015" y="323850"/>
                  </a:lnTo>
                  <a:lnTo>
                    <a:pt x="294538" y="323850"/>
                  </a:lnTo>
                  <a:lnTo>
                    <a:pt x="291236" y="325120"/>
                  </a:lnTo>
                  <a:lnTo>
                    <a:pt x="278714" y="325120"/>
                  </a:lnTo>
                  <a:lnTo>
                    <a:pt x="278714" y="330200"/>
                  </a:lnTo>
                  <a:lnTo>
                    <a:pt x="272415" y="334010"/>
                  </a:lnTo>
                  <a:lnTo>
                    <a:pt x="266382" y="339102"/>
                  </a:lnTo>
                  <a:lnTo>
                    <a:pt x="260477" y="342900"/>
                  </a:lnTo>
                  <a:lnTo>
                    <a:pt x="254546" y="347980"/>
                  </a:lnTo>
                  <a:lnTo>
                    <a:pt x="250088" y="350520"/>
                  </a:lnTo>
                  <a:lnTo>
                    <a:pt x="246303" y="353060"/>
                  </a:lnTo>
                  <a:lnTo>
                    <a:pt x="246189" y="382270"/>
                  </a:lnTo>
                  <a:lnTo>
                    <a:pt x="245795" y="382270"/>
                  </a:lnTo>
                  <a:lnTo>
                    <a:pt x="244348" y="384810"/>
                  </a:lnTo>
                  <a:lnTo>
                    <a:pt x="243979" y="387350"/>
                  </a:lnTo>
                  <a:lnTo>
                    <a:pt x="243522" y="388620"/>
                  </a:lnTo>
                  <a:lnTo>
                    <a:pt x="243636" y="389902"/>
                  </a:lnTo>
                  <a:lnTo>
                    <a:pt x="243751" y="391160"/>
                  </a:lnTo>
                  <a:lnTo>
                    <a:pt x="242671" y="393700"/>
                  </a:lnTo>
                  <a:lnTo>
                    <a:pt x="241223" y="393700"/>
                  </a:lnTo>
                  <a:lnTo>
                    <a:pt x="240728" y="394970"/>
                  </a:lnTo>
                  <a:lnTo>
                    <a:pt x="240106" y="396252"/>
                  </a:lnTo>
                  <a:lnTo>
                    <a:pt x="238315" y="398780"/>
                  </a:lnTo>
                  <a:lnTo>
                    <a:pt x="238391" y="402602"/>
                  </a:lnTo>
                  <a:lnTo>
                    <a:pt x="237642" y="405130"/>
                  </a:lnTo>
                  <a:lnTo>
                    <a:pt x="236562" y="406400"/>
                  </a:lnTo>
                  <a:lnTo>
                    <a:pt x="235369" y="408952"/>
                  </a:lnTo>
                  <a:lnTo>
                    <a:pt x="233921" y="411480"/>
                  </a:lnTo>
                  <a:lnTo>
                    <a:pt x="231965" y="417830"/>
                  </a:lnTo>
                  <a:lnTo>
                    <a:pt x="231546" y="420370"/>
                  </a:lnTo>
                  <a:lnTo>
                    <a:pt x="231533" y="421652"/>
                  </a:lnTo>
                  <a:lnTo>
                    <a:pt x="231343" y="421652"/>
                  </a:lnTo>
                  <a:lnTo>
                    <a:pt x="230924" y="422935"/>
                  </a:lnTo>
                  <a:lnTo>
                    <a:pt x="230200" y="424180"/>
                  </a:lnTo>
                  <a:lnTo>
                    <a:pt x="229806" y="424180"/>
                  </a:lnTo>
                  <a:lnTo>
                    <a:pt x="229831" y="425450"/>
                  </a:lnTo>
                  <a:lnTo>
                    <a:pt x="229603" y="426720"/>
                  </a:lnTo>
                  <a:lnTo>
                    <a:pt x="229400" y="426720"/>
                  </a:lnTo>
                  <a:lnTo>
                    <a:pt x="229120" y="428002"/>
                  </a:lnTo>
                  <a:lnTo>
                    <a:pt x="228066" y="428002"/>
                  </a:lnTo>
                  <a:lnTo>
                    <a:pt x="227177" y="429260"/>
                  </a:lnTo>
                  <a:lnTo>
                    <a:pt x="226656" y="430530"/>
                  </a:lnTo>
                  <a:lnTo>
                    <a:pt x="225755" y="431800"/>
                  </a:lnTo>
                  <a:lnTo>
                    <a:pt x="225386" y="434352"/>
                  </a:lnTo>
                  <a:lnTo>
                    <a:pt x="224891" y="436880"/>
                  </a:lnTo>
                  <a:lnTo>
                    <a:pt x="224180" y="438150"/>
                  </a:lnTo>
                  <a:lnTo>
                    <a:pt x="223888" y="440702"/>
                  </a:lnTo>
                  <a:lnTo>
                    <a:pt x="223367" y="441960"/>
                  </a:lnTo>
                  <a:lnTo>
                    <a:pt x="222529" y="444500"/>
                  </a:lnTo>
                  <a:lnTo>
                    <a:pt x="222618" y="445770"/>
                  </a:lnTo>
                  <a:lnTo>
                    <a:pt x="222694" y="447052"/>
                  </a:lnTo>
                  <a:lnTo>
                    <a:pt x="221246" y="450850"/>
                  </a:lnTo>
                  <a:lnTo>
                    <a:pt x="219138" y="452120"/>
                  </a:lnTo>
                  <a:lnTo>
                    <a:pt x="217995" y="453402"/>
                  </a:lnTo>
                  <a:lnTo>
                    <a:pt x="217525" y="455930"/>
                  </a:lnTo>
                  <a:lnTo>
                    <a:pt x="216966" y="455930"/>
                  </a:lnTo>
                  <a:lnTo>
                    <a:pt x="217030" y="457200"/>
                  </a:lnTo>
                  <a:lnTo>
                    <a:pt x="214541" y="457200"/>
                  </a:lnTo>
                  <a:lnTo>
                    <a:pt x="214541" y="464820"/>
                  </a:lnTo>
                  <a:lnTo>
                    <a:pt x="213690" y="466102"/>
                  </a:lnTo>
                  <a:lnTo>
                    <a:pt x="213233" y="466102"/>
                  </a:lnTo>
                  <a:lnTo>
                    <a:pt x="213017" y="468630"/>
                  </a:lnTo>
                  <a:lnTo>
                    <a:pt x="211823" y="468630"/>
                  </a:lnTo>
                  <a:lnTo>
                    <a:pt x="209677" y="466102"/>
                  </a:lnTo>
                  <a:lnTo>
                    <a:pt x="206502" y="466102"/>
                  </a:lnTo>
                  <a:lnTo>
                    <a:pt x="204343" y="464820"/>
                  </a:lnTo>
                  <a:lnTo>
                    <a:pt x="201993" y="463550"/>
                  </a:lnTo>
                  <a:lnTo>
                    <a:pt x="198374" y="463550"/>
                  </a:lnTo>
                  <a:lnTo>
                    <a:pt x="197485" y="464820"/>
                  </a:lnTo>
                  <a:lnTo>
                    <a:pt x="198348" y="466102"/>
                  </a:lnTo>
                  <a:lnTo>
                    <a:pt x="199148" y="466102"/>
                  </a:lnTo>
                  <a:lnTo>
                    <a:pt x="200139" y="468630"/>
                  </a:lnTo>
                  <a:lnTo>
                    <a:pt x="192214" y="468630"/>
                  </a:lnTo>
                  <a:lnTo>
                    <a:pt x="193408" y="469900"/>
                  </a:lnTo>
                  <a:lnTo>
                    <a:pt x="196735" y="469900"/>
                  </a:lnTo>
                  <a:lnTo>
                    <a:pt x="201117" y="474980"/>
                  </a:lnTo>
                  <a:lnTo>
                    <a:pt x="205181" y="474980"/>
                  </a:lnTo>
                  <a:lnTo>
                    <a:pt x="207302" y="476250"/>
                  </a:lnTo>
                  <a:lnTo>
                    <a:pt x="209524" y="477520"/>
                  </a:lnTo>
                  <a:lnTo>
                    <a:pt x="212369" y="477520"/>
                  </a:lnTo>
                  <a:lnTo>
                    <a:pt x="212966" y="478802"/>
                  </a:lnTo>
                  <a:lnTo>
                    <a:pt x="213436" y="478802"/>
                  </a:lnTo>
                  <a:lnTo>
                    <a:pt x="213664" y="480060"/>
                  </a:lnTo>
                  <a:lnTo>
                    <a:pt x="210400" y="478802"/>
                  </a:lnTo>
                  <a:lnTo>
                    <a:pt x="206857" y="478802"/>
                  </a:lnTo>
                  <a:lnTo>
                    <a:pt x="203327" y="477520"/>
                  </a:lnTo>
                  <a:lnTo>
                    <a:pt x="201460" y="477520"/>
                  </a:lnTo>
                  <a:lnTo>
                    <a:pt x="199859" y="476250"/>
                  </a:lnTo>
                  <a:lnTo>
                    <a:pt x="198221" y="476250"/>
                  </a:lnTo>
                  <a:lnTo>
                    <a:pt x="195567" y="474980"/>
                  </a:lnTo>
                  <a:lnTo>
                    <a:pt x="194271" y="474980"/>
                  </a:lnTo>
                  <a:lnTo>
                    <a:pt x="193522" y="472452"/>
                  </a:lnTo>
                  <a:lnTo>
                    <a:pt x="192290" y="472452"/>
                  </a:lnTo>
                  <a:lnTo>
                    <a:pt x="191198" y="471170"/>
                  </a:lnTo>
                  <a:lnTo>
                    <a:pt x="188950" y="471170"/>
                  </a:lnTo>
                  <a:lnTo>
                    <a:pt x="186893" y="468630"/>
                  </a:lnTo>
                  <a:lnTo>
                    <a:pt x="177114" y="468630"/>
                  </a:lnTo>
                  <a:lnTo>
                    <a:pt x="176517" y="466102"/>
                  </a:lnTo>
                  <a:lnTo>
                    <a:pt x="176834" y="464820"/>
                  </a:lnTo>
                  <a:lnTo>
                    <a:pt x="177126" y="464820"/>
                  </a:lnTo>
                  <a:lnTo>
                    <a:pt x="177419" y="463550"/>
                  </a:lnTo>
                  <a:lnTo>
                    <a:pt x="178739" y="464820"/>
                  </a:lnTo>
                  <a:lnTo>
                    <a:pt x="180238" y="466102"/>
                  </a:lnTo>
                  <a:lnTo>
                    <a:pt x="183959" y="466102"/>
                  </a:lnTo>
                  <a:lnTo>
                    <a:pt x="184353" y="463550"/>
                  </a:lnTo>
                  <a:lnTo>
                    <a:pt x="183337" y="462280"/>
                  </a:lnTo>
                  <a:lnTo>
                    <a:pt x="191820" y="462280"/>
                  </a:lnTo>
                  <a:lnTo>
                    <a:pt x="193636" y="464820"/>
                  </a:lnTo>
                  <a:lnTo>
                    <a:pt x="194576" y="462280"/>
                  </a:lnTo>
                  <a:lnTo>
                    <a:pt x="195300" y="462280"/>
                  </a:lnTo>
                  <a:lnTo>
                    <a:pt x="192684" y="459752"/>
                  </a:lnTo>
                  <a:lnTo>
                    <a:pt x="191897" y="458470"/>
                  </a:lnTo>
                  <a:lnTo>
                    <a:pt x="190157" y="457200"/>
                  </a:lnTo>
                  <a:lnTo>
                    <a:pt x="188417" y="455930"/>
                  </a:lnTo>
                  <a:lnTo>
                    <a:pt x="188048" y="455930"/>
                  </a:lnTo>
                  <a:lnTo>
                    <a:pt x="182372" y="457200"/>
                  </a:lnTo>
                  <a:lnTo>
                    <a:pt x="178371" y="455930"/>
                  </a:lnTo>
                  <a:lnTo>
                    <a:pt x="181483" y="455930"/>
                  </a:lnTo>
                  <a:lnTo>
                    <a:pt x="180632" y="454660"/>
                  </a:lnTo>
                  <a:lnTo>
                    <a:pt x="180555" y="453402"/>
                  </a:lnTo>
                  <a:lnTo>
                    <a:pt x="179616" y="450850"/>
                  </a:lnTo>
                  <a:lnTo>
                    <a:pt x="178358" y="449580"/>
                  </a:lnTo>
                  <a:lnTo>
                    <a:pt x="178358" y="455930"/>
                  </a:lnTo>
                  <a:lnTo>
                    <a:pt x="176657" y="455930"/>
                  </a:lnTo>
                  <a:lnTo>
                    <a:pt x="175221" y="454660"/>
                  </a:lnTo>
                  <a:lnTo>
                    <a:pt x="178358" y="455930"/>
                  </a:lnTo>
                  <a:lnTo>
                    <a:pt x="178358" y="449580"/>
                  </a:lnTo>
                  <a:lnTo>
                    <a:pt x="177863" y="448310"/>
                  </a:lnTo>
                  <a:lnTo>
                    <a:pt x="174663" y="448310"/>
                  </a:lnTo>
                  <a:lnTo>
                    <a:pt x="173609" y="448310"/>
                  </a:lnTo>
                  <a:lnTo>
                    <a:pt x="172631" y="445770"/>
                  </a:lnTo>
                  <a:lnTo>
                    <a:pt x="173647" y="445770"/>
                  </a:lnTo>
                  <a:lnTo>
                    <a:pt x="173215" y="443230"/>
                  </a:lnTo>
                  <a:lnTo>
                    <a:pt x="177355" y="445770"/>
                  </a:lnTo>
                  <a:lnTo>
                    <a:pt x="179717" y="447052"/>
                  </a:lnTo>
                  <a:lnTo>
                    <a:pt x="181597" y="448310"/>
                  </a:lnTo>
                  <a:lnTo>
                    <a:pt x="182981" y="450850"/>
                  </a:lnTo>
                  <a:lnTo>
                    <a:pt x="185000" y="450850"/>
                  </a:lnTo>
                  <a:lnTo>
                    <a:pt x="188772" y="453402"/>
                  </a:lnTo>
                  <a:lnTo>
                    <a:pt x="190639" y="455930"/>
                  </a:lnTo>
                  <a:lnTo>
                    <a:pt x="195503" y="455930"/>
                  </a:lnTo>
                  <a:lnTo>
                    <a:pt x="195199" y="454660"/>
                  </a:lnTo>
                  <a:lnTo>
                    <a:pt x="195135" y="453402"/>
                  </a:lnTo>
                  <a:lnTo>
                    <a:pt x="194221" y="453402"/>
                  </a:lnTo>
                  <a:lnTo>
                    <a:pt x="194119" y="452120"/>
                  </a:lnTo>
                  <a:lnTo>
                    <a:pt x="196380" y="453402"/>
                  </a:lnTo>
                  <a:lnTo>
                    <a:pt x="198475" y="453402"/>
                  </a:lnTo>
                  <a:lnTo>
                    <a:pt x="203301" y="455930"/>
                  </a:lnTo>
                  <a:lnTo>
                    <a:pt x="202907" y="455930"/>
                  </a:lnTo>
                  <a:lnTo>
                    <a:pt x="203034" y="459752"/>
                  </a:lnTo>
                  <a:lnTo>
                    <a:pt x="205054" y="462280"/>
                  </a:lnTo>
                  <a:lnTo>
                    <a:pt x="209397" y="462280"/>
                  </a:lnTo>
                  <a:lnTo>
                    <a:pt x="214541" y="464820"/>
                  </a:lnTo>
                  <a:lnTo>
                    <a:pt x="214541" y="457200"/>
                  </a:lnTo>
                  <a:lnTo>
                    <a:pt x="214236" y="457200"/>
                  </a:lnTo>
                  <a:lnTo>
                    <a:pt x="211493" y="455930"/>
                  </a:lnTo>
                  <a:lnTo>
                    <a:pt x="209130" y="455930"/>
                  </a:lnTo>
                  <a:lnTo>
                    <a:pt x="206806" y="453402"/>
                  </a:lnTo>
                  <a:lnTo>
                    <a:pt x="204914" y="452120"/>
                  </a:lnTo>
                  <a:lnTo>
                    <a:pt x="202730" y="450850"/>
                  </a:lnTo>
                  <a:lnTo>
                    <a:pt x="200698" y="450850"/>
                  </a:lnTo>
                  <a:lnTo>
                    <a:pt x="198742" y="449580"/>
                  </a:lnTo>
                  <a:lnTo>
                    <a:pt x="196799" y="449580"/>
                  </a:lnTo>
                  <a:lnTo>
                    <a:pt x="193903" y="448310"/>
                  </a:lnTo>
                  <a:lnTo>
                    <a:pt x="190817" y="448310"/>
                  </a:lnTo>
                  <a:lnTo>
                    <a:pt x="188048" y="447052"/>
                  </a:lnTo>
                  <a:lnTo>
                    <a:pt x="185788" y="445770"/>
                  </a:lnTo>
                  <a:lnTo>
                    <a:pt x="184111" y="444500"/>
                  </a:lnTo>
                  <a:lnTo>
                    <a:pt x="182067" y="443230"/>
                  </a:lnTo>
                  <a:lnTo>
                    <a:pt x="179705" y="441960"/>
                  </a:lnTo>
                  <a:lnTo>
                    <a:pt x="178066" y="439420"/>
                  </a:lnTo>
                  <a:lnTo>
                    <a:pt x="176022" y="438150"/>
                  </a:lnTo>
                  <a:lnTo>
                    <a:pt x="174993" y="436880"/>
                  </a:lnTo>
                  <a:lnTo>
                    <a:pt x="173710" y="435610"/>
                  </a:lnTo>
                  <a:lnTo>
                    <a:pt x="172389" y="435610"/>
                  </a:lnTo>
                  <a:lnTo>
                    <a:pt x="173659" y="430530"/>
                  </a:lnTo>
                  <a:lnTo>
                    <a:pt x="175006" y="424180"/>
                  </a:lnTo>
                  <a:lnTo>
                    <a:pt x="176352" y="419100"/>
                  </a:lnTo>
                  <a:lnTo>
                    <a:pt x="176885" y="416560"/>
                  </a:lnTo>
                  <a:lnTo>
                    <a:pt x="178752" y="412750"/>
                  </a:lnTo>
                  <a:lnTo>
                    <a:pt x="178358" y="408952"/>
                  </a:lnTo>
                  <a:lnTo>
                    <a:pt x="177698" y="408952"/>
                  </a:lnTo>
                  <a:lnTo>
                    <a:pt x="177457" y="407670"/>
                  </a:lnTo>
                  <a:lnTo>
                    <a:pt x="175145" y="407670"/>
                  </a:lnTo>
                  <a:lnTo>
                    <a:pt x="172123" y="408952"/>
                  </a:lnTo>
                  <a:lnTo>
                    <a:pt x="172123" y="414020"/>
                  </a:lnTo>
                  <a:lnTo>
                    <a:pt x="171577" y="415302"/>
                  </a:lnTo>
                  <a:lnTo>
                    <a:pt x="171577" y="440702"/>
                  </a:lnTo>
                  <a:lnTo>
                    <a:pt x="171577" y="441960"/>
                  </a:lnTo>
                  <a:lnTo>
                    <a:pt x="171577" y="453402"/>
                  </a:lnTo>
                  <a:lnTo>
                    <a:pt x="169418" y="453402"/>
                  </a:lnTo>
                  <a:lnTo>
                    <a:pt x="169379" y="452120"/>
                  </a:lnTo>
                  <a:lnTo>
                    <a:pt x="169341" y="450850"/>
                  </a:lnTo>
                  <a:lnTo>
                    <a:pt x="171577" y="453402"/>
                  </a:lnTo>
                  <a:lnTo>
                    <a:pt x="171577" y="441960"/>
                  </a:lnTo>
                  <a:lnTo>
                    <a:pt x="161861" y="441960"/>
                  </a:lnTo>
                  <a:lnTo>
                    <a:pt x="159143" y="441960"/>
                  </a:lnTo>
                  <a:lnTo>
                    <a:pt x="159207" y="443230"/>
                  </a:lnTo>
                  <a:lnTo>
                    <a:pt x="159334" y="445770"/>
                  </a:lnTo>
                  <a:lnTo>
                    <a:pt x="158419" y="448310"/>
                  </a:lnTo>
                  <a:lnTo>
                    <a:pt x="157657" y="450850"/>
                  </a:lnTo>
                  <a:lnTo>
                    <a:pt x="156552" y="450850"/>
                  </a:lnTo>
                  <a:lnTo>
                    <a:pt x="156032" y="452120"/>
                  </a:lnTo>
                  <a:lnTo>
                    <a:pt x="152133" y="448310"/>
                  </a:lnTo>
                  <a:lnTo>
                    <a:pt x="154292" y="444500"/>
                  </a:lnTo>
                  <a:lnTo>
                    <a:pt x="155308" y="443230"/>
                  </a:lnTo>
                  <a:lnTo>
                    <a:pt x="157086" y="440702"/>
                  </a:lnTo>
                  <a:lnTo>
                    <a:pt x="157264" y="439420"/>
                  </a:lnTo>
                  <a:lnTo>
                    <a:pt x="158445" y="438150"/>
                  </a:lnTo>
                  <a:lnTo>
                    <a:pt x="160248" y="435610"/>
                  </a:lnTo>
                  <a:lnTo>
                    <a:pt x="161391" y="434352"/>
                  </a:lnTo>
                  <a:lnTo>
                    <a:pt x="162801" y="434352"/>
                  </a:lnTo>
                  <a:lnTo>
                    <a:pt x="163563" y="431800"/>
                  </a:lnTo>
                  <a:lnTo>
                    <a:pt x="164363" y="430530"/>
                  </a:lnTo>
                  <a:lnTo>
                    <a:pt x="164769" y="430530"/>
                  </a:lnTo>
                  <a:lnTo>
                    <a:pt x="164833" y="429260"/>
                  </a:lnTo>
                  <a:lnTo>
                    <a:pt x="165404" y="428294"/>
                  </a:lnTo>
                  <a:lnTo>
                    <a:pt x="165493" y="428167"/>
                  </a:lnTo>
                  <a:lnTo>
                    <a:pt x="165595" y="428002"/>
                  </a:lnTo>
                  <a:lnTo>
                    <a:pt x="166560" y="426720"/>
                  </a:lnTo>
                  <a:lnTo>
                    <a:pt x="167779" y="424180"/>
                  </a:lnTo>
                  <a:lnTo>
                    <a:pt x="168833" y="423011"/>
                  </a:lnTo>
                  <a:lnTo>
                    <a:pt x="168833" y="423545"/>
                  </a:lnTo>
                  <a:lnTo>
                    <a:pt x="168567" y="425450"/>
                  </a:lnTo>
                  <a:lnTo>
                    <a:pt x="167817" y="428002"/>
                  </a:lnTo>
                  <a:lnTo>
                    <a:pt x="166992" y="429260"/>
                  </a:lnTo>
                  <a:lnTo>
                    <a:pt x="166687" y="430530"/>
                  </a:lnTo>
                  <a:lnTo>
                    <a:pt x="165785" y="431800"/>
                  </a:lnTo>
                  <a:lnTo>
                    <a:pt x="164960" y="433070"/>
                  </a:lnTo>
                  <a:lnTo>
                    <a:pt x="162966" y="435610"/>
                  </a:lnTo>
                  <a:lnTo>
                    <a:pt x="163029" y="436880"/>
                  </a:lnTo>
                  <a:lnTo>
                    <a:pt x="163093" y="438150"/>
                  </a:lnTo>
                  <a:lnTo>
                    <a:pt x="162267" y="440702"/>
                  </a:lnTo>
                  <a:lnTo>
                    <a:pt x="171577" y="440702"/>
                  </a:lnTo>
                  <a:lnTo>
                    <a:pt x="171577" y="415302"/>
                  </a:lnTo>
                  <a:lnTo>
                    <a:pt x="170764" y="415302"/>
                  </a:lnTo>
                  <a:lnTo>
                    <a:pt x="168935" y="419100"/>
                  </a:lnTo>
                  <a:lnTo>
                    <a:pt x="168503" y="419100"/>
                  </a:lnTo>
                  <a:lnTo>
                    <a:pt x="165239" y="421652"/>
                  </a:lnTo>
                  <a:lnTo>
                    <a:pt x="161620" y="428002"/>
                  </a:lnTo>
                  <a:lnTo>
                    <a:pt x="161467" y="428167"/>
                  </a:lnTo>
                  <a:lnTo>
                    <a:pt x="161112" y="430530"/>
                  </a:lnTo>
                  <a:lnTo>
                    <a:pt x="159715" y="431800"/>
                  </a:lnTo>
                  <a:lnTo>
                    <a:pt x="158191" y="434352"/>
                  </a:lnTo>
                  <a:lnTo>
                    <a:pt x="155600" y="434352"/>
                  </a:lnTo>
                  <a:lnTo>
                    <a:pt x="153543" y="436880"/>
                  </a:lnTo>
                  <a:lnTo>
                    <a:pt x="152450" y="436880"/>
                  </a:lnTo>
                  <a:lnTo>
                    <a:pt x="151841" y="438150"/>
                  </a:lnTo>
                  <a:lnTo>
                    <a:pt x="151079" y="439420"/>
                  </a:lnTo>
                  <a:lnTo>
                    <a:pt x="150876" y="440702"/>
                  </a:lnTo>
                  <a:lnTo>
                    <a:pt x="150812" y="449580"/>
                  </a:lnTo>
                  <a:lnTo>
                    <a:pt x="148374" y="458470"/>
                  </a:lnTo>
                  <a:lnTo>
                    <a:pt x="145084" y="462280"/>
                  </a:lnTo>
                  <a:lnTo>
                    <a:pt x="144221" y="462280"/>
                  </a:lnTo>
                  <a:lnTo>
                    <a:pt x="144056" y="463550"/>
                  </a:lnTo>
                  <a:lnTo>
                    <a:pt x="142684" y="463550"/>
                  </a:lnTo>
                  <a:lnTo>
                    <a:pt x="140652" y="464820"/>
                  </a:lnTo>
                  <a:lnTo>
                    <a:pt x="139242" y="464820"/>
                  </a:lnTo>
                  <a:lnTo>
                    <a:pt x="137769" y="466102"/>
                  </a:lnTo>
                  <a:lnTo>
                    <a:pt x="138595" y="463550"/>
                  </a:lnTo>
                  <a:lnTo>
                    <a:pt x="140436" y="462280"/>
                  </a:lnTo>
                  <a:lnTo>
                    <a:pt x="143586" y="459752"/>
                  </a:lnTo>
                  <a:lnTo>
                    <a:pt x="144424" y="457200"/>
                  </a:lnTo>
                  <a:lnTo>
                    <a:pt x="146100" y="455930"/>
                  </a:lnTo>
                  <a:lnTo>
                    <a:pt x="146494" y="455930"/>
                  </a:lnTo>
                  <a:lnTo>
                    <a:pt x="147205" y="454660"/>
                  </a:lnTo>
                  <a:lnTo>
                    <a:pt x="147332" y="453402"/>
                  </a:lnTo>
                  <a:lnTo>
                    <a:pt x="147891" y="452120"/>
                  </a:lnTo>
                  <a:lnTo>
                    <a:pt x="148412" y="452120"/>
                  </a:lnTo>
                  <a:lnTo>
                    <a:pt x="148831" y="450850"/>
                  </a:lnTo>
                  <a:lnTo>
                    <a:pt x="150736" y="449580"/>
                  </a:lnTo>
                  <a:lnTo>
                    <a:pt x="150812" y="440791"/>
                  </a:lnTo>
                  <a:lnTo>
                    <a:pt x="146837" y="445770"/>
                  </a:lnTo>
                  <a:lnTo>
                    <a:pt x="142887" y="452120"/>
                  </a:lnTo>
                  <a:lnTo>
                    <a:pt x="137566" y="457200"/>
                  </a:lnTo>
                  <a:lnTo>
                    <a:pt x="135001" y="462280"/>
                  </a:lnTo>
                  <a:lnTo>
                    <a:pt x="131457" y="463550"/>
                  </a:lnTo>
                  <a:lnTo>
                    <a:pt x="129324" y="468630"/>
                  </a:lnTo>
                  <a:lnTo>
                    <a:pt x="130175" y="463550"/>
                  </a:lnTo>
                  <a:lnTo>
                    <a:pt x="132867" y="459752"/>
                  </a:lnTo>
                  <a:lnTo>
                    <a:pt x="133819" y="455930"/>
                  </a:lnTo>
                  <a:lnTo>
                    <a:pt x="135775" y="452120"/>
                  </a:lnTo>
                  <a:lnTo>
                    <a:pt x="136855" y="445770"/>
                  </a:lnTo>
                  <a:lnTo>
                    <a:pt x="137287" y="443230"/>
                  </a:lnTo>
                  <a:lnTo>
                    <a:pt x="137871" y="441960"/>
                  </a:lnTo>
                  <a:lnTo>
                    <a:pt x="138658" y="439420"/>
                  </a:lnTo>
                  <a:lnTo>
                    <a:pt x="138798" y="438150"/>
                  </a:lnTo>
                  <a:lnTo>
                    <a:pt x="138836" y="436880"/>
                  </a:lnTo>
                  <a:lnTo>
                    <a:pt x="139395" y="436880"/>
                  </a:lnTo>
                  <a:lnTo>
                    <a:pt x="140766" y="435610"/>
                  </a:lnTo>
                  <a:lnTo>
                    <a:pt x="141909" y="434352"/>
                  </a:lnTo>
                  <a:lnTo>
                    <a:pt x="143637" y="433070"/>
                  </a:lnTo>
                  <a:lnTo>
                    <a:pt x="146596" y="431800"/>
                  </a:lnTo>
                  <a:lnTo>
                    <a:pt x="149237" y="429260"/>
                  </a:lnTo>
                  <a:lnTo>
                    <a:pt x="151638" y="426720"/>
                  </a:lnTo>
                  <a:lnTo>
                    <a:pt x="154749" y="424180"/>
                  </a:lnTo>
                  <a:lnTo>
                    <a:pt x="158432" y="422935"/>
                  </a:lnTo>
                  <a:lnTo>
                    <a:pt x="159143" y="422389"/>
                  </a:lnTo>
                  <a:lnTo>
                    <a:pt x="161607" y="420370"/>
                  </a:lnTo>
                  <a:lnTo>
                    <a:pt x="164896" y="417830"/>
                  </a:lnTo>
                  <a:lnTo>
                    <a:pt x="172123" y="414020"/>
                  </a:lnTo>
                  <a:lnTo>
                    <a:pt x="172123" y="408952"/>
                  </a:lnTo>
                  <a:lnTo>
                    <a:pt x="169583" y="410210"/>
                  </a:lnTo>
                  <a:lnTo>
                    <a:pt x="163995" y="411480"/>
                  </a:lnTo>
                  <a:lnTo>
                    <a:pt x="157353" y="417830"/>
                  </a:lnTo>
                  <a:lnTo>
                    <a:pt x="155295" y="419100"/>
                  </a:lnTo>
                  <a:lnTo>
                    <a:pt x="153352" y="420370"/>
                  </a:lnTo>
                  <a:lnTo>
                    <a:pt x="152692" y="419100"/>
                  </a:lnTo>
                  <a:lnTo>
                    <a:pt x="151371" y="417830"/>
                  </a:lnTo>
                  <a:lnTo>
                    <a:pt x="150431" y="417830"/>
                  </a:lnTo>
                  <a:lnTo>
                    <a:pt x="147523" y="415302"/>
                  </a:lnTo>
                  <a:lnTo>
                    <a:pt x="145186" y="411480"/>
                  </a:lnTo>
                  <a:lnTo>
                    <a:pt x="141617" y="410210"/>
                  </a:lnTo>
                  <a:lnTo>
                    <a:pt x="139954" y="410210"/>
                  </a:lnTo>
                  <a:lnTo>
                    <a:pt x="139954" y="429260"/>
                  </a:lnTo>
                  <a:lnTo>
                    <a:pt x="137604" y="429260"/>
                  </a:lnTo>
                  <a:lnTo>
                    <a:pt x="136258" y="428002"/>
                  </a:lnTo>
                  <a:lnTo>
                    <a:pt x="135826" y="426720"/>
                  </a:lnTo>
                  <a:lnTo>
                    <a:pt x="135826" y="438150"/>
                  </a:lnTo>
                  <a:lnTo>
                    <a:pt x="135039" y="439420"/>
                  </a:lnTo>
                  <a:lnTo>
                    <a:pt x="134581" y="439420"/>
                  </a:lnTo>
                  <a:lnTo>
                    <a:pt x="133845" y="441960"/>
                  </a:lnTo>
                  <a:lnTo>
                    <a:pt x="132664" y="443230"/>
                  </a:lnTo>
                  <a:lnTo>
                    <a:pt x="131838" y="445770"/>
                  </a:lnTo>
                  <a:lnTo>
                    <a:pt x="130200" y="443230"/>
                  </a:lnTo>
                  <a:lnTo>
                    <a:pt x="128651" y="441960"/>
                  </a:lnTo>
                  <a:lnTo>
                    <a:pt x="127012" y="441960"/>
                  </a:lnTo>
                  <a:lnTo>
                    <a:pt x="125387" y="440702"/>
                  </a:lnTo>
                  <a:lnTo>
                    <a:pt x="123863" y="439420"/>
                  </a:lnTo>
                  <a:lnTo>
                    <a:pt x="122186" y="438150"/>
                  </a:lnTo>
                  <a:lnTo>
                    <a:pt x="121119" y="436880"/>
                  </a:lnTo>
                  <a:lnTo>
                    <a:pt x="119722" y="436880"/>
                  </a:lnTo>
                  <a:lnTo>
                    <a:pt x="119062" y="435610"/>
                  </a:lnTo>
                  <a:lnTo>
                    <a:pt x="116293" y="430530"/>
                  </a:lnTo>
                  <a:lnTo>
                    <a:pt x="112420" y="426720"/>
                  </a:lnTo>
                  <a:lnTo>
                    <a:pt x="108191" y="424180"/>
                  </a:lnTo>
                  <a:lnTo>
                    <a:pt x="106083" y="421652"/>
                  </a:lnTo>
                  <a:lnTo>
                    <a:pt x="104203" y="417830"/>
                  </a:lnTo>
                  <a:lnTo>
                    <a:pt x="101155" y="416560"/>
                  </a:lnTo>
                  <a:lnTo>
                    <a:pt x="99885" y="415302"/>
                  </a:lnTo>
                  <a:lnTo>
                    <a:pt x="98704" y="414020"/>
                  </a:lnTo>
                  <a:lnTo>
                    <a:pt x="97396" y="414020"/>
                  </a:lnTo>
                  <a:lnTo>
                    <a:pt x="95465" y="412750"/>
                  </a:lnTo>
                  <a:lnTo>
                    <a:pt x="93205" y="411480"/>
                  </a:lnTo>
                  <a:lnTo>
                    <a:pt x="89992" y="410210"/>
                  </a:lnTo>
                  <a:lnTo>
                    <a:pt x="88925" y="410210"/>
                  </a:lnTo>
                  <a:lnTo>
                    <a:pt x="86347" y="408952"/>
                  </a:lnTo>
                  <a:lnTo>
                    <a:pt x="84543" y="408952"/>
                  </a:lnTo>
                  <a:lnTo>
                    <a:pt x="83388" y="407670"/>
                  </a:lnTo>
                  <a:lnTo>
                    <a:pt x="82169" y="406400"/>
                  </a:lnTo>
                  <a:lnTo>
                    <a:pt x="83743" y="405130"/>
                  </a:lnTo>
                  <a:lnTo>
                    <a:pt x="83781" y="403860"/>
                  </a:lnTo>
                  <a:lnTo>
                    <a:pt x="84289" y="400050"/>
                  </a:lnTo>
                  <a:lnTo>
                    <a:pt x="84201" y="397510"/>
                  </a:lnTo>
                  <a:lnTo>
                    <a:pt x="84099" y="394970"/>
                  </a:lnTo>
                  <a:lnTo>
                    <a:pt x="83997" y="393700"/>
                  </a:lnTo>
                  <a:lnTo>
                    <a:pt x="83896" y="392430"/>
                  </a:lnTo>
                  <a:lnTo>
                    <a:pt x="83794" y="391160"/>
                  </a:lnTo>
                  <a:lnTo>
                    <a:pt x="82905" y="387350"/>
                  </a:lnTo>
                  <a:lnTo>
                    <a:pt x="80835" y="384810"/>
                  </a:lnTo>
                  <a:lnTo>
                    <a:pt x="79197" y="382270"/>
                  </a:lnTo>
                  <a:lnTo>
                    <a:pt x="76873" y="375920"/>
                  </a:lnTo>
                  <a:lnTo>
                    <a:pt x="74777" y="368300"/>
                  </a:lnTo>
                  <a:lnTo>
                    <a:pt x="70891" y="363220"/>
                  </a:lnTo>
                  <a:lnTo>
                    <a:pt x="69303" y="360680"/>
                  </a:lnTo>
                  <a:lnTo>
                    <a:pt x="67335" y="359410"/>
                  </a:lnTo>
                  <a:lnTo>
                    <a:pt x="66713" y="356870"/>
                  </a:lnTo>
                  <a:lnTo>
                    <a:pt x="67005" y="354330"/>
                  </a:lnTo>
                  <a:lnTo>
                    <a:pt x="66001" y="351802"/>
                  </a:lnTo>
                  <a:lnTo>
                    <a:pt x="64897" y="347980"/>
                  </a:lnTo>
                  <a:lnTo>
                    <a:pt x="64820" y="346710"/>
                  </a:lnTo>
                  <a:lnTo>
                    <a:pt x="64731" y="345452"/>
                  </a:lnTo>
                  <a:lnTo>
                    <a:pt x="63652" y="345452"/>
                  </a:lnTo>
                  <a:lnTo>
                    <a:pt x="62153" y="340360"/>
                  </a:lnTo>
                  <a:lnTo>
                    <a:pt x="60731" y="336550"/>
                  </a:lnTo>
                  <a:lnTo>
                    <a:pt x="59550" y="331470"/>
                  </a:lnTo>
                  <a:lnTo>
                    <a:pt x="63271" y="331470"/>
                  </a:lnTo>
                  <a:lnTo>
                    <a:pt x="65125" y="332752"/>
                  </a:lnTo>
                  <a:lnTo>
                    <a:pt x="64782" y="332752"/>
                  </a:lnTo>
                  <a:lnTo>
                    <a:pt x="65989" y="335280"/>
                  </a:lnTo>
                  <a:lnTo>
                    <a:pt x="66027" y="336550"/>
                  </a:lnTo>
                  <a:lnTo>
                    <a:pt x="66128" y="337820"/>
                  </a:lnTo>
                  <a:lnTo>
                    <a:pt x="66611" y="339102"/>
                  </a:lnTo>
                  <a:lnTo>
                    <a:pt x="67437" y="341630"/>
                  </a:lnTo>
                  <a:lnTo>
                    <a:pt x="68846" y="342900"/>
                  </a:lnTo>
                  <a:lnTo>
                    <a:pt x="69507" y="345452"/>
                  </a:lnTo>
                  <a:lnTo>
                    <a:pt x="69977" y="347980"/>
                  </a:lnTo>
                  <a:lnTo>
                    <a:pt x="70065" y="349250"/>
                  </a:lnTo>
                  <a:lnTo>
                    <a:pt x="70154" y="350520"/>
                  </a:lnTo>
                  <a:lnTo>
                    <a:pt x="71272" y="353060"/>
                  </a:lnTo>
                  <a:lnTo>
                    <a:pt x="72466" y="356870"/>
                  </a:lnTo>
                  <a:lnTo>
                    <a:pt x="74777" y="360680"/>
                  </a:lnTo>
                  <a:lnTo>
                    <a:pt x="75234" y="364502"/>
                  </a:lnTo>
                  <a:lnTo>
                    <a:pt x="75247" y="365760"/>
                  </a:lnTo>
                  <a:lnTo>
                    <a:pt x="77355" y="369570"/>
                  </a:lnTo>
                  <a:lnTo>
                    <a:pt x="79832" y="372110"/>
                  </a:lnTo>
                  <a:lnTo>
                    <a:pt x="81394" y="375920"/>
                  </a:lnTo>
                  <a:lnTo>
                    <a:pt x="82880" y="379730"/>
                  </a:lnTo>
                  <a:lnTo>
                    <a:pt x="84289" y="382270"/>
                  </a:lnTo>
                  <a:lnTo>
                    <a:pt x="86741" y="384810"/>
                  </a:lnTo>
                  <a:lnTo>
                    <a:pt x="88061" y="388620"/>
                  </a:lnTo>
                  <a:lnTo>
                    <a:pt x="90665" y="391160"/>
                  </a:lnTo>
                  <a:lnTo>
                    <a:pt x="92468" y="393700"/>
                  </a:lnTo>
                  <a:lnTo>
                    <a:pt x="93878" y="397510"/>
                  </a:lnTo>
                  <a:lnTo>
                    <a:pt x="95313" y="400050"/>
                  </a:lnTo>
                  <a:lnTo>
                    <a:pt x="97904" y="402602"/>
                  </a:lnTo>
                  <a:lnTo>
                    <a:pt x="98183" y="403860"/>
                  </a:lnTo>
                  <a:lnTo>
                    <a:pt x="98996" y="403860"/>
                  </a:lnTo>
                  <a:lnTo>
                    <a:pt x="101015" y="406400"/>
                  </a:lnTo>
                  <a:lnTo>
                    <a:pt x="103200" y="407670"/>
                  </a:lnTo>
                  <a:lnTo>
                    <a:pt x="105638" y="410210"/>
                  </a:lnTo>
                  <a:lnTo>
                    <a:pt x="107162" y="411480"/>
                  </a:lnTo>
                  <a:lnTo>
                    <a:pt x="108673" y="411480"/>
                  </a:lnTo>
                  <a:lnTo>
                    <a:pt x="109956" y="412750"/>
                  </a:lnTo>
                  <a:lnTo>
                    <a:pt x="111658" y="415302"/>
                  </a:lnTo>
                  <a:lnTo>
                    <a:pt x="112801" y="417830"/>
                  </a:lnTo>
                  <a:lnTo>
                    <a:pt x="114363" y="419100"/>
                  </a:lnTo>
                  <a:lnTo>
                    <a:pt x="115925" y="421652"/>
                  </a:lnTo>
                  <a:lnTo>
                    <a:pt x="117563" y="422935"/>
                  </a:lnTo>
                  <a:lnTo>
                    <a:pt x="119507" y="425450"/>
                  </a:lnTo>
                  <a:lnTo>
                    <a:pt x="121335" y="426720"/>
                  </a:lnTo>
                  <a:lnTo>
                    <a:pt x="123494" y="430530"/>
                  </a:lnTo>
                  <a:lnTo>
                    <a:pt x="126072" y="430530"/>
                  </a:lnTo>
                  <a:lnTo>
                    <a:pt x="127508" y="431800"/>
                  </a:lnTo>
                  <a:lnTo>
                    <a:pt x="129908" y="433070"/>
                  </a:lnTo>
                  <a:lnTo>
                    <a:pt x="131546" y="435610"/>
                  </a:lnTo>
                  <a:lnTo>
                    <a:pt x="133400" y="436880"/>
                  </a:lnTo>
                  <a:lnTo>
                    <a:pt x="135826" y="438150"/>
                  </a:lnTo>
                  <a:lnTo>
                    <a:pt x="135801" y="431800"/>
                  </a:lnTo>
                  <a:lnTo>
                    <a:pt x="135775" y="425450"/>
                  </a:lnTo>
                  <a:lnTo>
                    <a:pt x="133883" y="424180"/>
                  </a:lnTo>
                  <a:lnTo>
                    <a:pt x="132588" y="422935"/>
                  </a:lnTo>
                  <a:lnTo>
                    <a:pt x="127469" y="419100"/>
                  </a:lnTo>
                  <a:lnTo>
                    <a:pt x="127368" y="420370"/>
                  </a:lnTo>
                  <a:lnTo>
                    <a:pt x="127254" y="421652"/>
                  </a:lnTo>
                  <a:lnTo>
                    <a:pt x="127203" y="424180"/>
                  </a:lnTo>
                  <a:lnTo>
                    <a:pt x="128333" y="424180"/>
                  </a:lnTo>
                  <a:lnTo>
                    <a:pt x="129006" y="425450"/>
                  </a:lnTo>
                  <a:lnTo>
                    <a:pt x="129997" y="426720"/>
                  </a:lnTo>
                  <a:lnTo>
                    <a:pt x="132486" y="429260"/>
                  </a:lnTo>
                  <a:lnTo>
                    <a:pt x="132676" y="430530"/>
                  </a:lnTo>
                  <a:lnTo>
                    <a:pt x="133375" y="430530"/>
                  </a:lnTo>
                  <a:lnTo>
                    <a:pt x="133553" y="431800"/>
                  </a:lnTo>
                  <a:lnTo>
                    <a:pt x="130924" y="429260"/>
                  </a:lnTo>
                  <a:lnTo>
                    <a:pt x="129108" y="429260"/>
                  </a:lnTo>
                  <a:lnTo>
                    <a:pt x="129159" y="428002"/>
                  </a:lnTo>
                  <a:lnTo>
                    <a:pt x="127774" y="428002"/>
                  </a:lnTo>
                  <a:lnTo>
                    <a:pt x="127279" y="426720"/>
                  </a:lnTo>
                  <a:lnTo>
                    <a:pt x="126593" y="426720"/>
                  </a:lnTo>
                  <a:lnTo>
                    <a:pt x="126098" y="425450"/>
                  </a:lnTo>
                  <a:lnTo>
                    <a:pt x="125793" y="425450"/>
                  </a:lnTo>
                  <a:lnTo>
                    <a:pt x="125564" y="424180"/>
                  </a:lnTo>
                  <a:lnTo>
                    <a:pt x="125133" y="424180"/>
                  </a:lnTo>
                  <a:lnTo>
                    <a:pt x="123634" y="421652"/>
                  </a:lnTo>
                  <a:lnTo>
                    <a:pt x="121310" y="420370"/>
                  </a:lnTo>
                  <a:lnTo>
                    <a:pt x="119367" y="419100"/>
                  </a:lnTo>
                  <a:lnTo>
                    <a:pt x="117411" y="416560"/>
                  </a:lnTo>
                  <a:lnTo>
                    <a:pt x="115963" y="414020"/>
                  </a:lnTo>
                  <a:lnTo>
                    <a:pt x="113131" y="411480"/>
                  </a:lnTo>
                  <a:lnTo>
                    <a:pt x="112179" y="411480"/>
                  </a:lnTo>
                  <a:lnTo>
                    <a:pt x="111417" y="410210"/>
                  </a:lnTo>
                  <a:lnTo>
                    <a:pt x="110464" y="410210"/>
                  </a:lnTo>
                  <a:lnTo>
                    <a:pt x="108940" y="405130"/>
                  </a:lnTo>
                  <a:lnTo>
                    <a:pt x="101130" y="396252"/>
                  </a:lnTo>
                  <a:lnTo>
                    <a:pt x="100317" y="396252"/>
                  </a:lnTo>
                  <a:lnTo>
                    <a:pt x="99187" y="392430"/>
                  </a:lnTo>
                  <a:lnTo>
                    <a:pt x="99301" y="389902"/>
                  </a:lnTo>
                  <a:lnTo>
                    <a:pt x="99352" y="388620"/>
                  </a:lnTo>
                  <a:lnTo>
                    <a:pt x="98209" y="384810"/>
                  </a:lnTo>
                  <a:lnTo>
                    <a:pt x="97688" y="383552"/>
                  </a:lnTo>
                  <a:lnTo>
                    <a:pt x="96088" y="382270"/>
                  </a:lnTo>
                  <a:lnTo>
                    <a:pt x="95669" y="381000"/>
                  </a:lnTo>
                  <a:lnTo>
                    <a:pt x="94767" y="378460"/>
                  </a:lnTo>
                  <a:lnTo>
                    <a:pt x="94716" y="377202"/>
                  </a:lnTo>
                  <a:lnTo>
                    <a:pt x="93916" y="374650"/>
                  </a:lnTo>
                  <a:lnTo>
                    <a:pt x="92036" y="370852"/>
                  </a:lnTo>
                  <a:lnTo>
                    <a:pt x="90601" y="367030"/>
                  </a:lnTo>
                  <a:lnTo>
                    <a:pt x="87299" y="364502"/>
                  </a:lnTo>
                  <a:lnTo>
                    <a:pt x="85699" y="361950"/>
                  </a:lnTo>
                  <a:lnTo>
                    <a:pt x="82854" y="361950"/>
                  </a:lnTo>
                  <a:lnTo>
                    <a:pt x="82842" y="364502"/>
                  </a:lnTo>
                  <a:lnTo>
                    <a:pt x="83756" y="368300"/>
                  </a:lnTo>
                  <a:lnTo>
                    <a:pt x="84493" y="370852"/>
                  </a:lnTo>
                  <a:lnTo>
                    <a:pt x="85852" y="373380"/>
                  </a:lnTo>
                  <a:lnTo>
                    <a:pt x="86944" y="375920"/>
                  </a:lnTo>
                  <a:lnTo>
                    <a:pt x="88671" y="378460"/>
                  </a:lnTo>
                  <a:lnTo>
                    <a:pt x="89839" y="381000"/>
                  </a:lnTo>
                  <a:lnTo>
                    <a:pt x="90347" y="382270"/>
                  </a:lnTo>
                  <a:lnTo>
                    <a:pt x="87477" y="382270"/>
                  </a:lnTo>
                  <a:lnTo>
                    <a:pt x="86791" y="381000"/>
                  </a:lnTo>
                  <a:lnTo>
                    <a:pt x="86512" y="379730"/>
                  </a:lnTo>
                  <a:lnTo>
                    <a:pt x="85280" y="378460"/>
                  </a:lnTo>
                  <a:lnTo>
                    <a:pt x="85166" y="377202"/>
                  </a:lnTo>
                  <a:lnTo>
                    <a:pt x="85064" y="375920"/>
                  </a:lnTo>
                  <a:lnTo>
                    <a:pt x="84950" y="374650"/>
                  </a:lnTo>
                  <a:lnTo>
                    <a:pt x="83566" y="373380"/>
                  </a:lnTo>
                  <a:lnTo>
                    <a:pt x="82029" y="369570"/>
                  </a:lnTo>
                  <a:lnTo>
                    <a:pt x="79298" y="367030"/>
                  </a:lnTo>
                  <a:lnTo>
                    <a:pt x="78308" y="363220"/>
                  </a:lnTo>
                  <a:lnTo>
                    <a:pt x="78219" y="359410"/>
                  </a:lnTo>
                  <a:lnTo>
                    <a:pt x="81013" y="359410"/>
                  </a:lnTo>
                  <a:lnTo>
                    <a:pt x="81978" y="358152"/>
                  </a:lnTo>
                  <a:lnTo>
                    <a:pt x="83223" y="356870"/>
                  </a:lnTo>
                  <a:lnTo>
                    <a:pt x="83172" y="353060"/>
                  </a:lnTo>
                  <a:lnTo>
                    <a:pt x="85458" y="355600"/>
                  </a:lnTo>
                  <a:lnTo>
                    <a:pt x="88988" y="356870"/>
                  </a:lnTo>
                  <a:lnTo>
                    <a:pt x="91287" y="358152"/>
                  </a:lnTo>
                  <a:lnTo>
                    <a:pt x="92240" y="359410"/>
                  </a:lnTo>
                  <a:lnTo>
                    <a:pt x="92125" y="360680"/>
                  </a:lnTo>
                  <a:lnTo>
                    <a:pt x="93243" y="363220"/>
                  </a:lnTo>
                  <a:lnTo>
                    <a:pt x="93687" y="364502"/>
                  </a:lnTo>
                  <a:lnTo>
                    <a:pt x="94411" y="367030"/>
                  </a:lnTo>
                  <a:lnTo>
                    <a:pt x="95948" y="369570"/>
                  </a:lnTo>
                  <a:lnTo>
                    <a:pt x="97561" y="372110"/>
                  </a:lnTo>
                  <a:lnTo>
                    <a:pt x="97650" y="373380"/>
                  </a:lnTo>
                  <a:lnTo>
                    <a:pt x="98361" y="374650"/>
                  </a:lnTo>
                  <a:lnTo>
                    <a:pt x="101180" y="378460"/>
                  </a:lnTo>
                  <a:lnTo>
                    <a:pt x="105816" y="381000"/>
                  </a:lnTo>
                  <a:lnTo>
                    <a:pt x="109982" y="384810"/>
                  </a:lnTo>
                  <a:lnTo>
                    <a:pt x="112801" y="389902"/>
                  </a:lnTo>
                  <a:lnTo>
                    <a:pt x="119507" y="392430"/>
                  </a:lnTo>
                  <a:lnTo>
                    <a:pt x="123837" y="397510"/>
                  </a:lnTo>
                  <a:lnTo>
                    <a:pt x="125476" y="400050"/>
                  </a:lnTo>
                  <a:lnTo>
                    <a:pt x="126974" y="401320"/>
                  </a:lnTo>
                  <a:lnTo>
                    <a:pt x="128701" y="403860"/>
                  </a:lnTo>
                  <a:lnTo>
                    <a:pt x="127406" y="402602"/>
                  </a:lnTo>
                  <a:lnTo>
                    <a:pt x="125971" y="402602"/>
                  </a:lnTo>
                  <a:lnTo>
                    <a:pt x="123901" y="401320"/>
                  </a:lnTo>
                  <a:lnTo>
                    <a:pt x="122339" y="402602"/>
                  </a:lnTo>
                  <a:lnTo>
                    <a:pt x="119380" y="398780"/>
                  </a:lnTo>
                  <a:lnTo>
                    <a:pt x="116141" y="396252"/>
                  </a:lnTo>
                  <a:lnTo>
                    <a:pt x="113042" y="393700"/>
                  </a:lnTo>
                  <a:lnTo>
                    <a:pt x="109816" y="391160"/>
                  </a:lnTo>
                  <a:lnTo>
                    <a:pt x="107124" y="389902"/>
                  </a:lnTo>
                  <a:lnTo>
                    <a:pt x="106121" y="388620"/>
                  </a:lnTo>
                  <a:lnTo>
                    <a:pt x="105041" y="388620"/>
                  </a:lnTo>
                  <a:lnTo>
                    <a:pt x="102031" y="389902"/>
                  </a:lnTo>
                  <a:lnTo>
                    <a:pt x="102870" y="392430"/>
                  </a:lnTo>
                  <a:lnTo>
                    <a:pt x="104813" y="394970"/>
                  </a:lnTo>
                  <a:lnTo>
                    <a:pt x="106489" y="396252"/>
                  </a:lnTo>
                  <a:lnTo>
                    <a:pt x="107543" y="398780"/>
                  </a:lnTo>
                  <a:lnTo>
                    <a:pt x="110998" y="401320"/>
                  </a:lnTo>
                  <a:lnTo>
                    <a:pt x="112318" y="402602"/>
                  </a:lnTo>
                  <a:lnTo>
                    <a:pt x="113728" y="403860"/>
                  </a:lnTo>
                  <a:lnTo>
                    <a:pt x="114223" y="405130"/>
                  </a:lnTo>
                  <a:lnTo>
                    <a:pt x="114706" y="405130"/>
                  </a:lnTo>
                  <a:lnTo>
                    <a:pt x="117563" y="407670"/>
                  </a:lnTo>
                  <a:lnTo>
                    <a:pt x="120916" y="408952"/>
                  </a:lnTo>
                  <a:lnTo>
                    <a:pt x="123266" y="411480"/>
                  </a:lnTo>
                  <a:lnTo>
                    <a:pt x="125387" y="414020"/>
                  </a:lnTo>
                  <a:lnTo>
                    <a:pt x="128168" y="415302"/>
                  </a:lnTo>
                  <a:lnTo>
                    <a:pt x="130492" y="417830"/>
                  </a:lnTo>
                  <a:lnTo>
                    <a:pt x="130771" y="419100"/>
                  </a:lnTo>
                  <a:lnTo>
                    <a:pt x="131965" y="420370"/>
                  </a:lnTo>
                  <a:lnTo>
                    <a:pt x="135267" y="422935"/>
                  </a:lnTo>
                  <a:lnTo>
                    <a:pt x="137845" y="425450"/>
                  </a:lnTo>
                  <a:lnTo>
                    <a:pt x="139852" y="428002"/>
                  </a:lnTo>
                  <a:lnTo>
                    <a:pt x="139954" y="410210"/>
                  </a:lnTo>
                  <a:lnTo>
                    <a:pt x="138785" y="408952"/>
                  </a:lnTo>
                  <a:lnTo>
                    <a:pt x="136537" y="406400"/>
                  </a:lnTo>
                  <a:lnTo>
                    <a:pt x="133489" y="405130"/>
                  </a:lnTo>
                  <a:lnTo>
                    <a:pt x="131406" y="403860"/>
                  </a:lnTo>
                  <a:lnTo>
                    <a:pt x="129336" y="402602"/>
                  </a:lnTo>
                  <a:lnTo>
                    <a:pt x="127736" y="396252"/>
                  </a:lnTo>
                  <a:lnTo>
                    <a:pt x="124180" y="392430"/>
                  </a:lnTo>
                  <a:lnTo>
                    <a:pt x="122135" y="391160"/>
                  </a:lnTo>
                  <a:lnTo>
                    <a:pt x="119761" y="388620"/>
                  </a:lnTo>
                  <a:lnTo>
                    <a:pt x="117602" y="387350"/>
                  </a:lnTo>
                  <a:lnTo>
                    <a:pt x="118516" y="386080"/>
                  </a:lnTo>
                  <a:lnTo>
                    <a:pt x="119354" y="386080"/>
                  </a:lnTo>
                  <a:lnTo>
                    <a:pt x="120269" y="384810"/>
                  </a:lnTo>
                  <a:lnTo>
                    <a:pt x="123012" y="383552"/>
                  </a:lnTo>
                  <a:lnTo>
                    <a:pt x="124485" y="381000"/>
                  </a:lnTo>
                  <a:lnTo>
                    <a:pt x="126974" y="378460"/>
                  </a:lnTo>
                  <a:lnTo>
                    <a:pt x="128562" y="377202"/>
                  </a:lnTo>
                  <a:lnTo>
                    <a:pt x="130822" y="377202"/>
                  </a:lnTo>
                  <a:lnTo>
                    <a:pt x="132638" y="374650"/>
                  </a:lnTo>
                  <a:lnTo>
                    <a:pt x="133248" y="374650"/>
                  </a:lnTo>
                  <a:lnTo>
                    <a:pt x="134327" y="373380"/>
                  </a:lnTo>
                  <a:lnTo>
                    <a:pt x="135026" y="373380"/>
                  </a:lnTo>
                  <a:lnTo>
                    <a:pt x="134899" y="372110"/>
                  </a:lnTo>
                  <a:lnTo>
                    <a:pt x="137350" y="372110"/>
                  </a:lnTo>
                  <a:lnTo>
                    <a:pt x="139407" y="369570"/>
                  </a:lnTo>
                  <a:lnTo>
                    <a:pt x="141503" y="368300"/>
                  </a:lnTo>
                  <a:lnTo>
                    <a:pt x="143611" y="368300"/>
                  </a:lnTo>
                  <a:lnTo>
                    <a:pt x="145808" y="367030"/>
                  </a:lnTo>
                  <a:lnTo>
                    <a:pt x="147764" y="365760"/>
                  </a:lnTo>
                  <a:lnTo>
                    <a:pt x="149136" y="364502"/>
                  </a:lnTo>
                  <a:lnTo>
                    <a:pt x="152184" y="364502"/>
                  </a:lnTo>
                  <a:lnTo>
                    <a:pt x="153492" y="363220"/>
                  </a:lnTo>
                  <a:lnTo>
                    <a:pt x="154673" y="363220"/>
                  </a:lnTo>
                  <a:lnTo>
                    <a:pt x="155016" y="361950"/>
                  </a:lnTo>
                  <a:lnTo>
                    <a:pt x="155130" y="360680"/>
                  </a:lnTo>
                  <a:lnTo>
                    <a:pt x="156591" y="359410"/>
                  </a:lnTo>
                  <a:lnTo>
                    <a:pt x="156502" y="358152"/>
                  </a:lnTo>
                  <a:lnTo>
                    <a:pt x="158102" y="356870"/>
                  </a:lnTo>
                  <a:lnTo>
                    <a:pt x="161150" y="354330"/>
                  </a:lnTo>
                  <a:lnTo>
                    <a:pt x="161391" y="354330"/>
                  </a:lnTo>
                  <a:lnTo>
                    <a:pt x="161671" y="353060"/>
                  </a:lnTo>
                  <a:lnTo>
                    <a:pt x="164820" y="350520"/>
                  </a:lnTo>
                  <a:lnTo>
                    <a:pt x="165481" y="349250"/>
                  </a:lnTo>
                  <a:lnTo>
                    <a:pt x="166573" y="347980"/>
                  </a:lnTo>
                  <a:lnTo>
                    <a:pt x="167703" y="347980"/>
                  </a:lnTo>
                  <a:lnTo>
                    <a:pt x="168770" y="346710"/>
                  </a:lnTo>
                  <a:lnTo>
                    <a:pt x="170446" y="345452"/>
                  </a:lnTo>
                  <a:lnTo>
                    <a:pt x="173812" y="342900"/>
                  </a:lnTo>
                  <a:lnTo>
                    <a:pt x="177190" y="340360"/>
                  </a:lnTo>
                  <a:lnTo>
                    <a:pt x="178092" y="339102"/>
                  </a:lnTo>
                  <a:lnTo>
                    <a:pt x="178917" y="339102"/>
                  </a:lnTo>
                  <a:lnTo>
                    <a:pt x="179971" y="337820"/>
                  </a:lnTo>
                  <a:lnTo>
                    <a:pt x="181025" y="337820"/>
                  </a:lnTo>
                  <a:lnTo>
                    <a:pt x="182346" y="336550"/>
                  </a:lnTo>
                  <a:lnTo>
                    <a:pt x="184454" y="336550"/>
                  </a:lnTo>
                  <a:lnTo>
                    <a:pt x="185496" y="334010"/>
                  </a:lnTo>
                  <a:lnTo>
                    <a:pt x="186931" y="332752"/>
                  </a:lnTo>
                  <a:lnTo>
                    <a:pt x="187236" y="332752"/>
                  </a:lnTo>
                  <a:lnTo>
                    <a:pt x="187426" y="331470"/>
                  </a:lnTo>
                  <a:lnTo>
                    <a:pt x="189077" y="331470"/>
                  </a:lnTo>
                  <a:lnTo>
                    <a:pt x="193649" y="332752"/>
                  </a:lnTo>
                  <a:lnTo>
                    <a:pt x="197370" y="334010"/>
                  </a:lnTo>
                  <a:lnTo>
                    <a:pt x="204774" y="334010"/>
                  </a:lnTo>
                  <a:lnTo>
                    <a:pt x="208394" y="335280"/>
                  </a:lnTo>
                  <a:lnTo>
                    <a:pt x="212051" y="335280"/>
                  </a:lnTo>
                  <a:lnTo>
                    <a:pt x="209423" y="339102"/>
                  </a:lnTo>
                  <a:lnTo>
                    <a:pt x="205130" y="347980"/>
                  </a:lnTo>
                  <a:lnTo>
                    <a:pt x="203022" y="354330"/>
                  </a:lnTo>
                  <a:lnTo>
                    <a:pt x="201180" y="360680"/>
                  </a:lnTo>
                  <a:lnTo>
                    <a:pt x="200634" y="363220"/>
                  </a:lnTo>
                  <a:lnTo>
                    <a:pt x="198539" y="364502"/>
                  </a:lnTo>
                  <a:lnTo>
                    <a:pt x="197650" y="365760"/>
                  </a:lnTo>
                  <a:lnTo>
                    <a:pt x="195389" y="369570"/>
                  </a:lnTo>
                  <a:lnTo>
                    <a:pt x="194564" y="373380"/>
                  </a:lnTo>
                  <a:lnTo>
                    <a:pt x="193700" y="377202"/>
                  </a:lnTo>
                  <a:lnTo>
                    <a:pt x="193014" y="378460"/>
                  </a:lnTo>
                  <a:lnTo>
                    <a:pt x="185280" y="387350"/>
                  </a:lnTo>
                  <a:lnTo>
                    <a:pt x="192417" y="387350"/>
                  </a:lnTo>
                  <a:lnTo>
                    <a:pt x="197231" y="384810"/>
                  </a:lnTo>
                  <a:lnTo>
                    <a:pt x="201307" y="382270"/>
                  </a:lnTo>
                  <a:lnTo>
                    <a:pt x="203619" y="381000"/>
                  </a:lnTo>
                  <a:lnTo>
                    <a:pt x="205943" y="379730"/>
                  </a:lnTo>
                  <a:lnTo>
                    <a:pt x="208737" y="378460"/>
                  </a:lnTo>
                  <a:lnTo>
                    <a:pt x="211226" y="377202"/>
                  </a:lnTo>
                  <a:lnTo>
                    <a:pt x="213829" y="375920"/>
                  </a:lnTo>
                  <a:lnTo>
                    <a:pt x="216319" y="374650"/>
                  </a:lnTo>
                  <a:lnTo>
                    <a:pt x="218884" y="374650"/>
                  </a:lnTo>
                  <a:lnTo>
                    <a:pt x="221056" y="373380"/>
                  </a:lnTo>
                  <a:lnTo>
                    <a:pt x="226148" y="370852"/>
                  </a:lnTo>
                  <a:lnTo>
                    <a:pt x="236004" y="363220"/>
                  </a:lnTo>
                  <a:lnTo>
                    <a:pt x="236651" y="364502"/>
                  </a:lnTo>
                  <a:lnTo>
                    <a:pt x="237337" y="365760"/>
                  </a:lnTo>
                  <a:lnTo>
                    <a:pt x="238264" y="367030"/>
                  </a:lnTo>
                  <a:lnTo>
                    <a:pt x="241198" y="372110"/>
                  </a:lnTo>
                  <a:lnTo>
                    <a:pt x="246189" y="382270"/>
                  </a:lnTo>
                  <a:lnTo>
                    <a:pt x="246189" y="363220"/>
                  </a:lnTo>
                  <a:lnTo>
                    <a:pt x="246189" y="354330"/>
                  </a:lnTo>
                  <a:lnTo>
                    <a:pt x="241858" y="355600"/>
                  </a:lnTo>
                  <a:lnTo>
                    <a:pt x="240525" y="356870"/>
                  </a:lnTo>
                  <a:lnTo>
                    <a:pt x="234416" y="356870"/>
                  </a:lnTo>
                  <a:lnTo>
                    <a:pt x="231838" y="359410"/>
                  </a:lnTo>
                  <a:lnTo>
                    <a:pt x="229082" y="361950"/>
                  </a:lnTo>
                  <a:lnTo>
                    <a:pt x="225958" y="363220"/>
                  </a:lnTo>
                  <a:lnTo>
                    <a:pt x="219862" y="368300"/>
                  </a:lnTo>
                  <a:lnTo>
                    <a:pt x="216128" y="370852"/>
                  </a:lnTo>
                  <a:lnTo>
                    <a:pt x="212864" y="373380"/>
                  </a:lnTo>
                  <a:lnTo>
                    <a:pt x="208838" y="374650"/>
                  </a:lnTo>
                  <a:lnTo>
                    <a:pt x="205143" y="377202"/>
                  </a:lnTo>
                  <a:lnTo>
                    <a:pt x="201536" y="378460"/>
                  </a:lnTo>
                  <a:lnTo>
                    <a:pt x="197954" y="381000"/>
                  </a:lnTo>
                  <a:lnTo>
                    <a:pt x="199275" y="379730"/>
                  </a:lnTo>
                  <a:lnTo>
                    <a:pt x="200469" y="377202"/>
                  </a:lnTo>
                  <a:lnTo>
                    <a:pt x="201523" y="375920"/>
                  </a:lnTo>
                  <a:lnTo>
                    <a:pt x="207695" y="368300"/>
                  </a:lnTo>
                  <a:lnTo>
                    <a:pt x="210439" y="363220"/>
                  </a:lnTo>
                  <a:lnTo>
                    <a:pt x="212318" y="363220"/>
                  </a:lnTo>
                  <a:lnTo>
                    <a:pt x="212813" y="364502"/>
                  </a:lnTo>
                  <a:lnTo>
                    <a:pt x="213347" y="364502"/>
                  </a:lnTo>
                  <a:lnTo>
                    <a:pt x="214020" y="365760"/>
                  </a:lnTo>
                  <a:lnTo>
                    <a:pt x="215252" y="365760"/>
                  </a:lnTo>
                  <a:lnTo>
                    <a:pt x="214058" y="364502"/>
                  </a:lnTo>
                  <a:lnTo>
                    <a:pt x="213715" y="364502"/>
                  </a:lnTo>
                  <a:lnTo>
                    <a:pt x="213512" y="363220"/>
                  </a:lnTo>
                  <a:lnTo>
                    <a:pt x="212788" y="361950"/>
                  </a:lnTo>
                  <a:lnTo>
                    <a:pt x="212674" y="360680"/>
                  </a:lnTo>
                  <a:lnTo>
                    <a:pt x="215925" y="358152"/>
                  </a:lnTo>
                  <a:lnTo>
                    <a:pt x="217106" y="358152"/>
                  </a:lnTo>
                  <a:lnTo>
                    <a:pt x="217538" y="359410"/>
                  </a:lnTo>
                  <a:lnTo>
                    <a:pt x="217766" y="359410"/>
                  </a:lnTo>
                  <a:lnTo>
                    <a:pt x="218452" y="360680"/>
                  </a:lnTo>
                  <a:lnTo>
                    <a:pt x="219125" y="360680"/>
                  </a:lnTo>
                  <a:lnTo>
                    <a:pt x="219976" y="361950"/>
                  </a:lnTo>
                  <a:lnTo>
                    <a:pt x="221132" y="361950"/>
                  </a:lnTo>
                  <a:lnTo>
                    <a:pt x="221653" y="363220"/>
                  </a:lnTo>
                  <a:lnTo>
                    <a:pt x="221907" y="364502"/>
                  </a:lnTo>
                  <a:lnTo>
                    <a:pt x="222554" y="364502"/>
                  </a:lnTo>
                  <a:lnTo>
                    <a:pt x="222897" y="363220"/>
                  </a:lnTo>
                  <a:lnTo>
                    <a:pt x="222465" y="363220"/>
                  </a:lnTo>
                  <a:lnTo>
                    <a:pt x="221970" y="361950"/>
                  </a:lnTo>
                  <a:lnTo>
                    <a:pt x="221615" y="361950"/>
                  </a:lnTo>
                  <a:lnTo>
                    <a:pt x="221348" y="360680"/>
                  </a:lnTo>
                  <a:lnTo>
                    <a:pt x="221195" y="359410"/>
                  </a:lnTo>
                  <a:lnTo>
                    <a:pt x="220789" y="359410"/>
                  </a:lnTo>
                  <a:lnTo>
                    <a:pt x="220256" y="358152"/>
                  </a:lnTo>
                  <a:lnTo>
                    <a:pt x="219862" y="356870"/>
                  </a:lnTo>
                  <a:lnTo>
                    <a:pt x="219227" y="356870"/>
                  </a:lnTo>
                  <a:lnTo>
                    <a:pt x="218757" y="355600"/>
                  </a:lnTo>
                  <a:lnTo>
                    <a:pt x="218173" y="355600"/>
                  </a:lnTo>
                  <a:lnTo>
                    <a:pt x="219341" y="354330"/>
                  </a:lnTo>
                  <a:lnTo>
                    <a:pt x="219938" y="353060"/>
                  </a:lnTo>
                  <a:lnTo>
                    <a:pt x="221043" y="351802"/>
                  </a:lnTo>
                  <a:lnTo>
                    <a:pt x="221957" y="353060"/>
                  </a:lnTo>
                  <a:lnTo>
                    <a:pt x="223050" y="353060"/>
                  </a:lnTo>
                  <a:lnTo>
                    <a:pt x="223837" y="354330"/>
                  </a:lnTo>
                  <a:lnTo>
                    <a:pt x="225272" y="355600"/>
                  </a:lnTo>
                  <a:lnTo>
                    <a:pt x="226517" y="356870"/>
                  </a:lnTo>
                  <a:lnTo>
                    <a:pt x="227876" y="358152"/>
                  </a:lnTo>
                  <a:lnTo>
                    <a:pt x="228587" y="359410"/>
                  </a:lnTo>
                  <a:lnTo>
                    <a:pt x="228739" y="358152"/>
                  </a:lnTo>
                  <a:lnTo>
                    <a:pt x="228295" y="358152"/>
                  </a:lnTo>
                  <a:lnTo>
                    <a:pt x="227088" y="355600"/>
                  </a:lnTo>
                  <a:lnTo>
                    <a:pt x="225996" y="354330"/>
                  </a:lnTo>
                  <a:lnTo>
                    <a:pt x="224624" y="351802"/>
                  </a:lnTo>
                  <a:lnTo>
                    <a:pt x="224218" y="351802"/>
                  </a:lnTo>
                  <a:lnTo>
                    <a:pt x="223545" y="350520"/>
                  </a:lnTo>
                  <a:lnTo>
                    <a:pt x="223418" y="350520"/>
                  </a:lnTo>
                  <a:lnTo>
                    <a:pt x="223253" y="349250"/>
                  </a:lnTo>
                  <a:lnTo>
                    <a:pt x="225640" y="346710"/>
                  </a:lnTo>
                  <a:lnTo>
                    <a:pt x="226872" y="345452"/>
                  </a:lnTo>
                  <a:lnTo>
                    <a:pt x="227279" y="345452"/>
                  </a:lnTo>
                  <a:lnTo>
                    <a:pt x="227977" y="346710"/>
                  </a:lnTo>
                  <a:lnTo>
                    <a:pt x="228460" y="347980"/>
                  </a:lnTo>
                  <a:lnTo>
                    <a:pt x="229095" y="347980"/>
                  </a:lnTo>
                  <a:lnTo>
                    <a:pt x="230873" y="349250"/>
                  </a:lnTo>
                  <a:lnTo>
                    <a:pt x="228142" y="345452"/>
                  </a:lnTo>
                  <a:lnTo>
                    <a:pt x="227799" y="344170"/>
                  </a:lnTo>
                  <a:lnTo>
                    <a:pt x="229539" y="341630"/>
                  </a:lnTo>
                  <a:lnTo>
                    <a:pt x="230454" y="341630"/>
                  </a:lnTo>
                  <a:lnTo>
                    <a:pt x="231317" y="340360"/>
                  </a:lnTo>
                  <a:lnTo>
                    <a:pt x="232384" y="340360"/>
                  </a:lnTo>
                  <a:lnTo>
                    <a:pt x="232829" y="341630"/>
                  </a:lnTo>
                  <a:lnTo>
                    <a:pt x="233959" y="341630"/>
                  </a:lnTo>
                  <a:lnTo>
                    <a:pt x="234365" y="342900"/>
                  </a:lnTo>
                  <a:lnTo>
                    <a:pt x="235483" y="344170"/>
                  </a:lnTo>
                  <a:lnTo>
                    <a:pt x="237058" y="344170"/>
                  </a:lnTo>
                  <a:lnTo>
                    <a:pt x="234276" y="341630"/>
                  </a:lnTo>
                  <a:lnTo>
                    <a:pt x="234162" y="340360"/>
                  </a:lnTo>
                  <a:lnTo>
                    <a:pt x="233794" y="340360"/>
                  </a:lnTo>
                  <a:lnTo>
                    <a:pt x="233489" y="339102"/>
                  </a:lnTo>
                  <a:lnTo>
                    <a:pt x="233095" y="339102"/>
                  </a:lnTo>
                  <a:lnTo>
                    <a:pt x="232943" y="337820"/>
                  </a:lnTo>
                  <a:lnTo>
                    <a:pt x="233540" y="337820"/>
                  </a:lnTo>
                  <a:lnTo>
                    <a:pt x="234111" y="336550"/>
                  </a:lnTo>
                  <a:lnTo>
                    <a:pt x="234594" y="336550"/>
                  </a:lnTo>
                  <a:lnTo>
                    <a:pt x="235051" y="335280"/>
                  </a:lnTo>
                  <a:lnTo>
                    <a:pt x="235254" y="335280"/>
                  </a:lnTo>
                  <a:lnTo>
                    <a:pt x="236308" y="336550"/>
                  </a:lnTo>
                  <a:lnTo>
                    <a:pt x="236982" y="337820"/>
                  </a:lnTo>
                  <a:lnTo>
                    <a:pt x="237947" y="337820"/>
                  </a:lnTo>
                  <a:lnTo>
                    <a:pt x="238556" y="339102"/>
                  </a:lnTo>
                  <a:lnTo>
                    <a:pt x="238975" y="337820"/>
                  </a:lnTo>
                  <a:lnTo>
                    <a:pt x="238531" y="337820"/>
                  </a:lnTo>
                  <a:lnTo>
                    <a:pt x="237693" y="336550"/>
                  </a:lnTo>
                  <a:lnTo>
                    <a:pt x="236702" y="335280"/>
                  </a:lnTo>
                  <a:lnTo>
                    <a:pt x="235813" y="334010"/>
                  </a:lnTo>
                  <a:lnTo>
                    <a:pt x="236397" y="332752"/>
                  </a:lnTo>
                  <a:lnTo>
                    <a:pt x="236943" y="332752"/>
                  </a:lnTo>
                  <a:lnTo>
                    <a:pt x="237566" y="331470"/>
                  </a:lnTo>
                  <a:lnTo>
                    <a:pt x="238340" y="330200"/>
                  </a:lnTo>
                  <a:lnTo>
                    <a:pt x="239534" y="331470"/>
                  </a:lnTo>
                  <a:lnTo>
                    <a:pt x="240068" y="331470"/>
                  </a:lnTo>
                  <a:lnTo>
                    <a:pt x="241173" y="332752"/>
                  </a:lnTo>
                  <a:lnTo>
                    <a:pt x="242595" y="334010"/>
                  </a:lnTo>
                  <a:lnTo>
                    <a:pt x="243954" y="335280"/>
                  </a:lnTo>
                  <a:lnTo>
                    <a:pt x="244678" y="336550"/>
                  </a:lnTo>
                  <a:lnTo>
                    <a:pt x="245198" y="337820"/>
                  </a:lnTo>
                  <a:lnTo>
                    <a:pt x="247269" y="337820"/>
                  </a:lnTo>
                  <a:lnTo>
                    <a:pt x="244487" y="335280"/>
                  </a:lnTo>
                  <a:lnTo>
                    <a:pt x="244221" y="334010"/>
                  </a:lnTo>
                  <a:lnTo>
                    <a:pt x="243598" y="334010"/>
                  </a:lnTo>
                  <a:lnTo>
                    <a:pt x="243179" y="332752"/>
                  </a:lnTo>
                  <a:lnTo>
                    <a:pt x="242214" y="331470"/>
                  </a:lnTo>
                  <a:lnTo>
                    <a:pt x="241833" y="331470"/>
                  </a:lnTo>
                  <a:lnTo>
                    <a:pt x="241566" y="330200"/>
                  </a:lnTo>
                  <a:lnTo>
                    <a:pt x="240652" y="328930"/>
                  </a:lnTo>
                  <a:lnTo>
                    <a:pt x="240309" y="328930"/>
                  </a:lnTo>
                  <a:lnTo>
                    <a:pt x="239928" y="327660"/>
                  </a:lnTo>
                  <a:lnTo>
                    <a:pt x="241084" y="326402"/>
                  </a:lnTo>
                  <a:lnTo>
                    <a:pt x="243281" y="323850"/>
                  </a:lnTo>
                  <a:lnTo>
                    <a:pt x="246532" y="326402"/>
                  </a:lnTo>
                  <a:lnTo>
                    <a:pt x="248970" y="328930"/>
                  </a:lnTo>
                  <a:lnTo>
                    <a:pt x="251282" y="331470"/>
                  </a:lnTo>
                  <a:lnTo>
                    <a:pt x="253758" y="332752"/>
                  </a:lnTo>
                  <a:lnTo>
                    <a:pt x="248081" y="326402"/>
                  </a:lnTo>
                  <a:lnTo>
                    <a:pt x="247040" y="323850"/>
                  </a:lnTo>
                  <a:lnTo>
                    <a:pt x="246621" y="322910"/>
                  </a:lnTo>
                  <a:lnTo>
                    <a:pt x="245618" y="322580"/>
                  </a:lnTo>
                  <a:lnTo>
                    <a:pt x="246494" y="322580"/>
                  </a:lnTo>
                  <a:lnTo>
                    <a:pt x="246621" y="322910"/>
                  </a:lnTo>
                  <a:lnTo>
                    <a:pt x="249605" y="323850"/>
                  </a:lnTo>
                  <a:lnTo>
                    <a:pt x="253365" y="326402"/>
                  </a:lnTo>
                  <a:lnTo>
                    <a:pt x="257670" y="328930"/>
                  </a:lnTo>
                  <a:lnTo>
                    <a:pt x="260388" y="328930"/>
                  </a:lnTo>
                  <a:lnTo>
                    <a:pt x="264566" y="331470"/>
                  </a:lnTo>
                  <a:lnTo>
                    <a:pt x="275183" y="331470"/>
                  </a:lnTo>
                  <a:lnTo>
                    <a:pt x="276948" y="330200"/>
                  </a:lnTo>
                  <a:lnTo>
                    <a:pt x="278714" y="330200"/>
                  </a:lnTo>
                  <a:lnTo>
                    <a:pt x="278714" y="325120"/>
                  </a:lnTo>
                  <a:lnTo>
                    <a:pt x="275844" y="325120"/>
                  </a:lnTo>
                  <a:lnTo>
                    <a:pt x="274345" y="326402"/>
                  </a:lnTo>
                  <a:lnTo>
                    <a:pt x="259346" y="326402"/>
                  </a:lnTo>
                  <a:lnTo>
                    <a:pt x="255333" y="323850"/>
                  </a:lnTo>
                  <a:lnTo>
                    <a:pt x="251904" y="322580"/>
                  </a:lnTo>
                  <a:lnTo>
                    <a:pt x="247827" y="318770"/>
                  </a:lnTo>
                  <a:lnTo>
                    <a:pt x="242062" y="314960"/>
                  </a:lnTo>
                  <a:lnTo>
                    <a:pt x="235445" y="311150"/>
                  </a:lnTo>
                  <a:lnTo>
                    <a:pt x="230644" y="304800"/>
                  </a:lnTo>
                  <a:lnTo>
                    <a:pt x="228168" y="302260"/>
                  </a:lnTo>
                  <a:lnTo>
                    <a:pt x="227380" y="298450"/>
                  </a:lnTo>
                  <a:lnTo>
                    <a:pt x="227279" y="289560"/>
                  </a:lnTo>
                  <a:lnTo>
                    <a:pt x="227139" y="288302"/>
                  </a:lnTo>
                  <a:lnTo>
                    <a:pt x="227139" y="308610"/>
                  </a:lnTo>
                  <a:lnTo>
                    <a:pt x="226479" y="308610"/>
                  </a:lnTo>
                  <a:lnTo>
                    <a:pt x="226225" y="309880"/>
                  </a:lnTo>
                  <a:lnTo>
                    <a:pt x="224891" y="312420"/>
                  </a:lnTo>
                  <a:lnTo>
                    <a:pt x="222300" y="316230"/>
                  </a:lnTo>
                  <a:lnTo>
                    <a:pt x="217500" y="325120"/>
                  </a:lnTo>
                  <a:lnTo>
                    <a:pt x="215557" y="328930"/>
                  </a:lnTo>
                  <a:lnTo>
                    <a:pt x="214744" y="330200"/>
                  </a:lnTo>
                  <a:lnTo>
                    <a:pt x="204279" y="330200"/>
                  </a:lnTo>
                  <a:lnTo>
                    <a:pt x="196659" y="328930"/>
                  </a:lnTo>
                  <a:lnTo>
                    <a:pt x="184035" y="327660"/>
                  </a:lnTo>
                  <a:lnTo>
                    <a:pt x="184035" y="331470"/>
                  </a:lnTo>
                  <a:lnTo>
                    <a:pt x="181991" y="332752"/>
                  </a:lnTo>
                  <a:lnTo>
                    <a:pt x="180428" y="335280"/>
                  </a:lnTo>
                  <a:lnTo>
                    <a:pt x="177736" y="335280"/>
                  </a:lnTo>
                  <a:lnTo>
                    <a:pt x="175780" y="336550"/>
                  </a:lnTo>
                  <a:lnTo>
                    <a:pt x="173418" y="336550"/>
                  </a:lnTo>
                  <a:lnTo>
                    <a:pt x="171780" y="339102"/>
                  </a:lnTo>
                  <a:lnTo>
                    <a:pt x="170992" y="339102"/>
                  </a:lnTo>
                  <a:lnTo>
                    <a:pt x="170611" y="340360"/>
                  </a:lnTo>
                  <a:lnTo>
                    <a:pt x="169354" y="339102"/>
                  </a:lnTo>
                  <a:lnTo>
                    <a:pt x="168681" y="339102"/>
                  </a:lnTo>
                  <a:lnTo>
                    <a:pt x="167817" y="337820"/>
                  </a:lnTo>
                  <a:lnTo>
                    <a:pt x="166573" y="337820"/>
                  </a:lnTo>
                  <a:lnTo>
                    <a:pt x="164668" y="339102"/>
                  </a:lnTo>
                  <a:lnTo>
                    <a:pt x="168795" y="341630"/>
                  </a:lnTo>
                  <a:lnTo>
                    <a:pt x="167957" y="342900"/>
                  </a:lnTo>
                  <a:lnTo>
                    <a:pt x="166128" y="342900"/>
                  </a:lnTo>
                  <a:lnTo>
                    <a:pt x="164363" y="340360"/>
                  </a:lnTo>
                  <a:lnTo>
                    <a:pt x="162750" y="339102"/>
                  </a:lnTo>
                  <a:lnTo>
                    <a:pt x="162445" y="339102"/>
                  </a:lnTo>
                  <a:lnTo>
                    <a:pt x="162001" y="340360"/>
                  </a:lnTo>
                  <a:lnTo>
                    <a:pt x="162242" y="341630"/>
                  </a:lnTo>
                  <a:lnTo>
                    <a:pt x="164211" y="342900"/>
                  </a:lnTo>
                  <a:lnTo>
                    <a:pt x="164909" y="344170"/>
                  </a:lnTo>
                  <a:lnTo>
                    <a:pt x="165290" y="344170"/>
                  </a:lnTo>
                  <a:lnTo>
                    <a:pt x="164757" y="345452"/>
                  </a:lnTo>
                  <a:lnTo>
                    <a:pt x="162204" y="345452"/>
                  </a:lnTo>
                  <a:lnTo>
                    <a:pt x="159169" y="341630"/>
                  </a:lnTo>
                  <a:lnTo>
                    <a:pt x="157988" y="341630"/>
                  </a:lnTo>
                  <a:lnTo>
                    <a:pt x="157378" y="342900"/>
                  </a:lnTo>
                  <a:lnTo>
                    <a:pt x="157835" y="342900"/>
                  </a:lnTo>
                  <a:lnTo>
                    <a:pt x="158216" y="344170"/>
                  </a:lnTo>
                  <a:lnTo>
                    <a:pt x="159270" y="345452"/>
                  </a:lnTo>
                  <a:lnTo>
                    <a:pt x="161442" y="346710"/>
                  </a:lnTo>
                  <a:lnTo>
                    <a:pt x="161975" y="347980"/>
                  </a:lnTo>
                  <a:lnTo>
                    <a:pt x="160997" y="349250"/>
                  </a:lnTo>
                  <a:lnTo>
                    <a:pt x="160147" y="350520"/>
                  </a:lnTo>
                  <a:lnTo>
                    <a:pt x="157187" y="350520"/>
                  </a:lnTo>
                  <a:lnTo>
                    <a:pt x="155638" y="349250"/>
                  </a:lnTo>
                  <a:lnTo>
                    <a:pt x="154139" y="347980"/>
                  </a:lnTo>
                  <a:lnTo>
                    <a:pt x="152628" y="345452"/>
                  </a:lnTo>
                  <a:lnTo>
                    <a:pt x="152069" y="345452"/>
                  </a:lnTo>
                  <a:lnTo>
                    <a:pt x="151638" y="344170"/>
                  </a:lnTo>
                  <a:lnTo>
                    <a:pt x="150888" y="345452"/>
                  </a:lnTo>
                  <a:lnTo>
                    <a:pt x="150380" y="345452"/>
                  </a:lnTo>
                  <a:lnTo>
                    <a:pt x="151358" y="349250"/>
                  </a:lnTo>
                  <a:lnTo>
                    <a:pt x="155041" y="350520"/>
                  </a:lnTo>
                  <a:lnTo>
                    <a:pt x="155054" y="353060"/>
                  </a:lnTo>
                  <a:lnTo>
                    <a:pt x="154787" y="354330"/>
                  </a:lnTo>
                  <a:lnTo>
                    <a:pt x="154203" y="354330"/>
                  </a:lnTo>
                  <a:lnTo>
                    <a:pt x="151980" y="353060"/>
                  </a:lnTo>
                  <a:lnTo>
                    <a:pt x="149936" y="353060"/>
                  </a:lnTo>
                  <a:lnTo>
                    <a:pt x="148551" y="350520"/>
                  </a:lnTo>
                  <a:lnTo>
                    <a:pt x="147916" y="350520"/>
                  </a:lnTo>
                  <a:lnTo>
                    <a:pt x="146138" y="347980"/>
                  </a:lnTo>
                  <a:lnTo>
                    <a:pt x="145491" y="349250"/>
                  </a:lnTo>
                  <a:lnTo>
                    <a:pt x="145605" y="350520"/>
                  </a:lnTo>
                  <a:lnTo>
                    <a:pt x="146786" y="350520"/>
                  </a:lnTo>
                  <a:lnTo>
                    <a:pt x="147510" y="351802"/>
                  </a:lnTo>
                  <a:lnTo>
                    <a:pt x="148132" y="353060"/>
                  </a:lnTo>
                  <a:lnTo>
                    <a:pt x="148805" y="354330"/>
                  </a:lnTo>
                  <a:lnTo>
                    <a:pt x="149529" y="354330"/>
                  </a:lnTo>
                  <a:lnTo>
                    <a:pt x="149999" y="355600"/>
                  </a:lnTo>
                  <a:lnTo>
                    <a:pt x="150647" y="355600"/>
                  </a:lnTo>
                  <a:lnTo>
                    <a:pt x="151003" y="356870"/>
                  </a:lnTo>
                  <a:lnTo>
                    <a:pt x="150685" y="356870"/>
                  </a:lnTo>
                  <a:lnTo>
                    <a:pt x="149085" y="358152"/>
                  </a:lnTo>
                  <a:lnTo>
                    <a:pt x="148780" y="358152"/>
                  </a:lnTo>
                  <a:lnTo>
                    <a:pt x="145097" y="355600"/>
                  </a:lnTo>
                  <a:lnTo>
                    <a:pt x="141947" y="351802"/>
                  </a:lnTo>
                  <a:lnTo>
                    <a:pt x="140119" y="347980"/>
                  </a:lnTo>
                  <a:lnTo>
                    <a:pt x="139725" y="346710"/>
                  </a:lnTo>
                  <a:lnTo>
                    <a:pt x="139547" y="345452"/>
                  </a:lnTo>
                  <a:lnTo>
                    <a:pt x="138582" y="345452"/>
                  </a:lnTo>
                  <a:lnTo>
                    <a:pt x="137261" y="346710"/>
                  </a:lnTo>
                  <a:lnTo>
                    <a:pt x="138849" y="349250"/>
                  </a:lnTo>
                  <a:lnTo>
                    <a:pt x="139230" y="350520"/>
                  </a:lnTo>
                  <a:lnTo>
                    <a:pt x="140423" y="351802"/>
                  </a:lnTo>
                  <a:lnTo>
                    <a:pt x="141706" y="354330"/>
                  </a:lnTo>
                  <a:lnTo>
                    <a:pt x="143217" y="355600"/>
                  </a:lnTo>
                  <a:lnTo>
                    <a:pt x="145034" y="356870"/>
                  </a:lnTo>
                  <a:lnTo>
                    <a:pt x="146519" y="359410"/>
                  </a:lnTo>
                  <a:lnTo>
                    <a:pt x="147091" y="361950"/>
                  </a:lnTo>
                  <a:lnTo>
                    <a:pt x="142875" y="361950"/>
                  </a:lnTo>
                  <a:lnTo>
                    <a:pt x="141782" y="360680"/>
                  </a:lnTo>
                  <a:lnTo>
                    <a:pt x="140652" y="359410"/>
                  </a:lnTo>
                  <a:lnTo>
                    <a:pt x="138557" y="356870"/>
                  </a:lnTo>
                  <a:lnTo>
                    <a:pt x="136969" y="354330"/>
                  </a:lnTo>
                  <a:lnTo>
                    <a:pt x="135305" y="351802"/>
                  </a:lnTo>
                  <a:lnTo>
                    <a:pt x="134556" y="350520"/>
                  </a:lnTo>
                  <a:lnTo>
                    <a:pt x="134035" y="349250"/>
                  </a:lnTo>
                  <a:lnTo>
                    <a:pt x="133350" y="349250"/>
                  </a:lnTo>
                  <a:lnTo>
                    <a:pt x="132549" y="347980"/>
                  </a:lnTo>
                  <a:lnTo>
                    <a:pt x="132156" y="349250"/>
                  </a:lnTo>
                  <a:lnTo>
                    <a:pt x="132575" y="349250"/>
                  </a:lnTo>
                  <a:lnTo>
                    <a:pt x="134835" y="354330"/>
                  </a:lnTo>
                  <a:lnTo>
                    <a:pt x="137642" y="359410"/>
                  </a:lnTo>
                  <a:lnTo>
                    <a:pt x="140970" y="363220"/>
                  </a:lnTo>
                  <a:lnTo>
                    <a:pt x="141566" y="364502"/>
                  </a:lnTo>
                  <a:lnTo>
                    <a:pt x="141960" y="364502"/>
                  </a:lnTo>
                  <a:lnTo>
                    <a:pt x="141389" y="365760"/>
                  </a:lnTo>
                  <a:lnTo>
                    <a:pt x="137109" y="365760"/>
                  </a:lnTo>
                  <a:lnTo>
                    <a:pt x="135585" y="363220"/>
                  </a:lnTo>
                  <a:lnTo>
                    <a:pt x="133794" y="360680"/>
                  </a:lnTo>
                  <a:lnTo>
                    <a:pt x="131419" y="356870"/>
                  </a:lnTo>
                  <a:lnTo>
                    <a:pt x="126949" y="349250"/>
                  </a:lnTo>
                  <a:lnTo>
                    <a:pt x="125717" y="349250"/>
                  </a:lnTo>
                  <a:lnTo>
                    <a:pt x="125920" y="350520"/>
                  </a:lnTo>
                  <a:lnTo>
                    <a:pt x="126580" y="351802"/>
                  </a:lnTo>
                  <a:lnTo>
                    <a:pt x="127254" y="351802"/>
                  </a:lnTo>
                  <a:lnTo>
                    <a:pt x="127698" y="353060"/>
                  </a:lnTo>
                  <a:lnTo>
                    <a:pt x="129374" y="356870"/>
                  </a:lnTo>
                  <a:lnTo>
                    <a:pt x="132219" y="360680"/>
                  </a:lnTo>
                  <a:lnTo>
                    <a:pt x="135204" y="365760"/>
                  </a:lnTo>
                  <a:lnTo>
                    <a:pt x="135788" y="365760"/>
                  </a:lnTo>
                  <a:lnTo>
                    <a:pt x="136486" y="367030"/>
                  </a:lnTo>
                  <a:lnTo>
                    <a:pt x="136677" y="368300"/>
                  </a:lnTo>
                  <a:lnTo>
                    <a:pt x="133883" y="369570"/>
                  </a:lnTo>
                  <a:lnTo>
                    <a:pt x="131978" y="368300"/>
                  </a:lnTo>
                  <a:lnTo>
                    <a:pt x="129616" y="365760"/>
                  </a:lnTo>
                  <a:lnTo>
                    <a:pt x="125907" y="361950"/>
                  </a:lnTo>
                  <a:lnTo>
                    <a:pt x="122923" y="356870"/>
                  </a:lnTo>
                  <a:lnTo>
                    <a:pt x="120611" y="351802"/>
                  </a:lnTo>
                  <a:lnTo>
                    <a:pt x="120345" y="351802"/>
                  </a:lnTo>
                  <a:lnTo>
                    <a:pt x="120142" y="350520"/>
                  </a:lnTo>
                  <a:lnTo>
                    <a:pt x="119697" y="350520"/>
                  </a:lnTo>
                  <a:lnTo>
                    <a:pt x="119456" y="349250"/>
                  </a:lnTo>
                  <a:lnTo>
                    <a:pt x="118300" y="349250"/>
                  </a:lnTo>
                  <a:lnTo>
                    <a:pt x="118414" y="350520"/>
                  </a:lnTo>
                  <a:lnTo>
                    <a:pt x="118465" y="351802"/>
                  </a:lnTo>
                  <a:lnTo>
                    <a:pt x="121640" y="359410"/>
                  </a:lnTo>
                  <a:lnTo>
                    <a:pt x="124675" y="363220"/>
                  </a:lnTo>
                  <a:lnTo>
                    <a:pt x="126123" y="365760"/>
                  </a:lnTo>
                  <a:lnTo>
                    <a:pt x="127508" y="367030"/>
                  </a:lnTo>
                  <a:lnTo>
                    <a:pt x="129171" y="368300"/>
                  </a:lnTo>
                  <a:lnTo>
                    <a:pt x="130467" y="370852"/>
                  </a:lnTo>
                  <a:lnTo>
                    <a:pt x="130962" y="370852"/>
                  </a:lnTo>
                  <a:lnTo>
                    <a:pt x="131076" y="372110"/>
                  </a:lnTo>
                  <a:lnTo>
                    <a:pt x="130340" y="372110"/>
                  </a:lnTo>
                  <a:lnTo>
                    <a:pt x="129146" y="373380"/>
                  </a:lnTo>
                  <a:lnTo>
                    <a:pt x="127825" y="373380"/>
                  </a:lnTo>
                  <a:lnTo>
                    <a:pt x="126720" y="372110"/>
                  </a:lnTo>
                  <a:lnTo>
                    <a:pt x="121742" y="368300"/>
                  </a:lnTo>
                  <a:lnTo>
                    <a:pt x="119265" y="361950"/>
                  </a:lnTo>
                  <a:lnTo>
                    <a:pt x="116090" y="356870"/>
                  </a:lnTo>
                  <a:lnTo>
                    <a:pt x="115392" y="355600"/>
                  </a:lnTo>
                  <a:lnTo>
                    <a:pt x="115328" y="354330"/>
                  </a:lnTo>
                  <a:lnTo>
                    <a:pt x="114160" y="353060"/>
                  </a:lnTo>
                  <a:lnTo>
                    <a:pt x="112331" y="353060"/>
                  </a:lnTo>
                  <a:lnTo>
                    <a:pt x="114757" y="359410"/>
                  </a:lnTo>
                  <a:lnTo>
                    <a:pt x="118897" y="367030"/>
                  </a:lnTo>
                  <a:lnTo>
                    <a:pt x="121094" y="369570"/>
                  </a:lnTo>
                  <a:lnTo>
                    <a:pt x="122669" y="372110"/>
                  </a:lnTo>
                  <a:lnTo>
                    <a:pt x="124726" y="373380"/>
                  </a:lnTo>
                  <a:lnTo>
                    <a:pt x="125107" y="375920"/>
                  </a:lnTo>
                  <a:lnTo>
                    <a:pt x="124396" y="375920"/>
                  </a:lnTo>
                  <a:lnTo>
                    <a:pt x="123647" y="377202"/>
                  </a:lnTo>
                  <a:lnTo>
                    <a:pt x="122758" y="377202"/>
                  </a:lnTo>
                  <a:lnTo>
                    <a:pt x="118402" y="374650"/>
                  </a:lnTo>
                  <a:lnTo>
                    <a:pt x="116230" y="370852"/>
                  </a:lnTo>
                  <a:lnTo>
                    <a:pt x="112915" y="367030"/>
                  </a:lnTo>
                  <a:lnTo>
                    <a:pt x="112458" y="367030"/>
                  </a:lnTo>
                  <a:lnTo>
                    <a:pt x="110807" y="364502"/>
                  </a:lnTo>
                  <a:lnTo>
                    <a:pt x="110490" y="365760"/>
                  </a:lnTo>
                  <a:lnTo>
                    <a:pt x="112064" y="368300"/>
                  </a:lnTo>
                  <a:lnTo>
                    <a:pt x="114058" y="370852"/>
                  </a:lnTo>
                  <a:lnTo>
                    <a:pt x="117881" y="375920"/>
                  </a:lnTo>
                  <a:lnTo>
                    <a:pt x="120142" y="377202"/>
                  </a:lnTo>
                  <a:lnTo>
                    <a:pt x="120878" y="379730"/>
                  </a:lnTo>
                  <a:lnTo>
                    <a:pt x="119608" y="379730"/>
                  </a:lnTo>
                  <a:lnTo>
                    <a:pt x="118999" y="381000"/>
                  </a:lnTo>
                  <a:lnTo>
                    <a:pt x="118300" y="381000"/>
                  </a:lnTo>
                  <a:lnTo>
                    <a:pt x="116332" y="382270"/>
                  </a:lnTo>
                  <a:lnTo>
                    <a:pt x="115316" y="384810"/>
                  </a:lnTo>
                  <a:lnTo>
                    <a:pt x="114769" y="383552"/>
                  </a:lnTo>
                  <a:lnTo>
                    <a:pt x="114249" y="383552"/>
                  </a:lnTo>
                  <a:lnTo>
                    <a:pt x="113779" y="382270"/>
                  </a:lnTo>
                  <a:lnTo>
                    <a:pt x="112014" y="381000"/>
                  </a:lnTo>
                  <a:lnTo>
                    <a:pt x="111467" y="378460"/>
                  </a:lnTo>
                  <a:lnTo>
                    <a:pt x="109677" y="373380"/>
                  </a:lnTo>
                  <a:lnTo>
                    <a:pt x="108165" y="370852"/>
                  </a:lnTo>
                  <a:lnTo>
                    <a:pt x="105371" y="365760"/>
                  </a:lnTo>
                  <a:lnTo>
                    <a:pt x="104190" y="361950"/>
                  </a:lnTo>
                  <a:lnTo>
                    <a:pt x="101536" y="360680"/>
                  </a:lnTo>
                  <a:lnTo>
                    <a:pt x="99961" y="358152"/>
                  </a:lnTo>
                  <a:lnTo>
                    <a:pt x="99021" y="355600"/>
                  </a:lnTo>
                  <a:lnTo>
                    <a:pt x="96888" y="355600"/>
                  </a:lnTo>
                  <a:lnTo>
                    <a:pt x="96316" y="354330"/>
                  </a:lnTo>
                  <a:lnTo>
                    <a:pt x="96266" y="353060"/>
                  </a:lnTo>
                  <a:lnTo>
                    <a:pt x="96151" y="351802"/>
                  </a:lnTo>
                  <a:lnTo>
                    <a:pt x="96456" y="351802"/>
                  </a:lnTo>
                  <a:lnTo>
                    <a:pt x="96850" y="349250"/>
                  </a:lnTo>
                  <a:lnTo>
                    <a:pt x="95770" y="347980"/>
                  </a:lnTo>
                  <a:lnTo>
                    <a:pt x="95262" y="345452"/>
                  </a:lnTo>
                  <a:lnTo>
                    <a:pt x="93751" y="341630"/>
                  </a:lnTo>
                  <a:lnTo>
                    <a:pt x="92697" y="336550"/>
                  </a:lnTo>
                  <a:lnTo>
                    <a:pt x="90703" y="332752"/>
                  </a:lnTo>
                  <a:lnTo>
                    <a:pt x="90170" y="331470"/>
                  </a:lnTo>
                  <a:lnTo>
                    <a:pt x="93738" y="331470"/>
                  </a:lnTo>
                  <a:lnTo>
                    <a:pt x="99250" y="332752"/>
                  </a:lnTo>
                  <a:lnTo>
                    <a:pt x="102882" y="331470"/>
                  </a:lnTo>
                  <a:lnTo>
                    <a:pt x="126949" y="331470"/>
                  </a:lnTo>
                  <a:lnTo>
                    <a:pt x="137858" y="334010"/>
                  </a:lnTo>
                  <a:lnTo>
                    <a:pt x="145300" y="331470"/>
                  </a:lnTo>
                  <a:lnTo>
                    <a:pt x="152654" y="332752"/>
                  </a:lnTo>
                  <a:lnTo>
                    <a:pt x="155968" y="332752"/>
                  </a:lnTo>
                  <a:lnTo>
                    <a:pt x="159321" y="334010"/>
                  </a:lnTo>
                  <a:lnTo>
                    <a:pt x="162585" y="332752"/>
                  </a:lnTo>
                  <a:lnTo>
                    <a:pt x="164515" y="332752"/>
                  </a:lnTo>
                  <a:lnTo>
                    <a:pt x="165506" y="331470"/>
                  </a:lnTo>
                  <a:lnTo>
                    <a:pt x="171538" y="331470"/>
                  </a:lnTo>
                  <a:lnTo>
                    <a:pt x="172542" y="330200"/>
                  </a:lnTo>
                  <a:lnTo>
                    <a:pt x="180225" y="330200"/>
                  </a:lnTo>
                  <a:lnTo>
                    <a:pt x="184035" y="331470"/>
                  </a:lnTo>
                  <a:lnTo>
                    <a:pt x="184035" y="327660"/>
                  </a:lnTo>
                  <a:lnTo>
                    <a:pt x="181190" y="326402"/>
                  </a:lnTo>
                  <a:lnTo>
                    <a:pt x="171767" y="326402"/>
                  </a:lnTo>
                  <a:lnTo>
                    <a:pt x="169672" y="327660"/>
                  </a:lnTo>
                  <a:lnTo>
                    <a:pt x="167462" y="326402"/>
                  </a:lnTo>
                  <a:lnTo>
                    <a:pt x="164325" y="327660"/>
                  </a:lnTo>
                  <a:lnTo>
                    <a:pt x="163296" y="327660"/>
                  </a:lnTo>
                  <a:lnTo>
                    <a:pt x="162344" y="328930"/>
                  </a:lnTo>
                  <a:lnTo>
                    <a:pt x="157149" y="327660"/>
                  </a:lnTo>
                  <a:lnTo>
                    <a:pt x="124714" y="327660"/>
                  </a:lnTo>
                  <a:lnTo>
                    <a:pt x="117373" y="328930"/>
                  </a:lnTo>
                  <a:lnTo>
                    <a:pt x="111696" y="328930"/>
                  </a:lnTo>
                  <a:lnTo>
                    <a:pt x="106019" y="327660"/>
                  </a:lnTo>
                  <a:lnTo>
                    <a:pt x="86918" y="327660"/>
                  </a:lnTo>
                  <a:lnTo>
                    <a:pt x="80200" y="326402"/>
                  </a:lnTo>
                  <a:lnTo>
                    <a:pt x="75476" y="326402"/>
                  </a:lnTo>
                  <a:lnTo>
                    <a:pt x="70802" y="327660"/>
                  </a:lnTo>
                  <a:lnTo>
                    <a:pt x="66090" y="327660"/>
                  </a:lnTo>
                  <a:lnTo>
                    <a:pt x="59029" y="326402"/>
                  </a:lnTo>
                  <a:lnTo>
                    <a:pt x="37846" y="326402"/>
                  </a:lnTo>
                  <a:lnTo>
                    <a:pt x="34302" y="325120"/>
                  </a:lnTo>
                  <a:lnTo>
                    <a:pt x="23520" y="325120"/>
                  </a:lnTo>
                  <a:lnTo>
                    <a:pt x="19989" y="323850"/>
                  </a:lnTo>
                  <a:lnTo>
                    <a:pt x="7073" y="323850"/>
                  </a:lnTo>
                  <a:lnTo>
                    <a:pt x="8686" y="322580"/>
                  </a:lnTo>
                  <a:lnTo>
                    <a:pt x="27317" y="322580"/>
                  </a:lnTo>
                  <a:lnTo>
                    <a:pt x="41427" y="318770"/>
                  </a:lnTo>
                  <a:lnTo>
                    <a:pt x="41198" y="320052"/>
                  </a:lnTo>
                  <a:lnTo>
                    <a:pt x="41097" y="322580"/>
                  </a:lnTo>
                  <a:lnTo>
                    <a:pt x="42316" y="322580"/>
                  </a:lnTo>
                  <a:lnTo>
                    <a:pt x="42697" y="320052"/>
                  </a:lnTo>
                  <a:lnTo>
                    <a:pt x="43091" y="320052"/>
                  </a:lnTo>
                  <a:lnTo>
                    <a:pt x="43548" y="318770"/>
                  </a:lnTo>
                  <a:lnTo>
                    <a:pt x="47929" y="318770"/>
                  </a:lnTo>
                  <a:lnTo>
                    <a:pt x="50126" y="317500"/>
                  </a:lnTo>
                  <a:lnTo>
                    <a:pt x="50063" y="318770"/>
                  </a:lnTo>
                  <a:lnTo>
                    <a:pt x="49949" y="320052"/>
                  </a:lnTo>
                  <a:lnTo>
                    <a:pt x="49174" y="322580"/>
                  </a:lnTo>
                  <a:lnTo>
                    <a:pt x="50139" y="322580"/>
                  </a:lnTo>
                  <a:lnTo>
                    <a:pt x="50876" y="320052"/>
                  </a:lnTo>
                  <a:lnTo>
                    <a:pt x="51612" y="318770"/>
                  </a:lnTo>
                  <a:lnTo>
                    <a:pt x="52590" y="317500"/>
                  </a:lnTo>
                  <a:lnTo>
                    <a:pt x="59550" y="317500"/>
                  </a:lnTo>
                  <a:lnTo>
                    <a:pt x="59410" y="318770"/>
                  </a:lnTo>
                  <a:lnTo>
                    <a:pt x="58826" y="320052"/>
                  </a:lnTo>
                  <a:lnTo>
                    <a:pt x="58585" y="320052"/>
                  </a:lnTo>
                  <a:lnTo>
                    <a:pt x="58407" y="322580"/>
                  </a:lnTo>
                  <a:lnTo>
                    <a:pt x="58191" y="322580"/>
                  </a:lnTo>
                  <a:lnTo>
                    <a:pt x="59131" y="323850"/>
                  </a:lnTo>
                  <a:lnTo>
                    <a:pt x="62064" y="317500"/>
                  </a:lnTo>
                  <a:lnTo>
                    <a:pt x="62661" y="316230"/>
                  </a:lnTo>
                  <a:lnTo>
                    <a:pt x="63233" y="316230"/>
                  </a:lnTo>
                  <a:lnTo>
                    <a:pt x="66255" y="314960"/>
                  </a:lnTo>
                  <a:lnTo>
                    <a:pt x="67386" y="314960"/>
                  </a:lnTo>
                  <a:lnTo>
                    <a:pt x="66243" y="316230"/>
                  </a:lnTo>
                  <a:lnTo>
                    <a:pt x="66103" y="317500"/>
                  </a:lnTo>
                  <a:lnTo>
                    <a:pt x="65646" y="320052"/>
                  </a:lnTo>
                  <a:lnTo>
                    <a:pt x="64909" y="322580"/>
                  </a:lnTo>
                  <a:lnTo>
                    <a:pt x="66560" y="322580"/>
                  </a:lnTo>
                  <a:lnTo>
                    <a:pt x="66890" y="320052"/>
                  </a:lnTo>
                  <a:lnTo>
                    <a:pt x="67602" y="317500"/>
                  </a:lnTo>
                  <a:lnTo>
                    <a:pt x="69164" y="316230"/>
                  </a:lnTo>
                  <a:lnTo>
                    <a:pt x="69456" y="314960"/>
                  </a:lnTo>
                  <a:lnTo>
                    <a:pt x="69748" y="313702"/>
                  </a:lnTo>
                  <a:lnTo>
                    <a:pt x="71170" y="313702"/>
                  </a:lnTo>
                  <a:lnTo>
                    <a:pt x="76784" y="311150"/>
                  </a:lnTo>
                  <a:lnTo>
                    <a:pt x="76479" y="312420"/>
                  </a:lnTo>
                  <a:lnTo>
                    <a:pt x="77190" y="313702"/>
                  </a:lnTo>
                  <a:lnTo>
                    <a:pt x="77012" y="314960"/>
                  </a:lnTo>
                  <a:lnTo>
                    <a:pt x="76911" y="316230"/>
                  </a:lnTo>
                  <a:lnTo>
                    <a:pt x="76796" y="317500"/>
                  </a:lnTo>
                  <a:lnTo>
                    <a:pt x="76225" y="320052"/>
                  </a:lnTo>
                  <a:lnTo>
                    <a:pt x="75755" y="322580"/>
                  </a:lnTo>
                  <a:lnTo>
                    <a:pt x="76619" y="325120"/>
                  </a:lnTo>
                  <a:lnTo>
                    <a:pt x="77139" y="322910"/>
                  </a:lnTo>
                  <a:lnTo>
                    <a:pt x="77216" y="322580"/>
                  </a:lnTo>
                  <a:lnTo>
                    <a:pt x="77368" y="320052"/>
                  </a:lnTo>
                  <a:lnTo>
                    <a:pt x="78130" y="318770"/>
                  </a:lnTo>
                  <a:lnTo>
                    <a:pt x="78435" y="316230"/>
                  </a:lnTo>
                  <a:lnTo>
                    <a:pt x="79032" y="313702"/>
                  </a:lnTo>
                  <a:lnTo>
                    <a:pt x="80149" y="313702"/>
                  </a:lnTo>
                  <a:lnTo>
                    <a:pt x="80251" y="312420"/>
                  </a:lnTo>
                  <a:lnTo>
                    <a:pt x="80530" y="311150"/>
                  </a:lnTo>
                  <a:lnTo>
                    <a:pt x="81038" y="311150"/>
                  </a:lnTo>
                  <a:lnTo>
                    <a:pt x="81229" y="309880"/>
                  </a:lnTo>
                  <a:lnTo>
                    <a:pt x="84620" y="308610"/>
                  </a:lnTo>
                  <a:lnTo>
                    <a:pt x="87312" y="308610"/>
                  </a:lnTo>
                  <a:lnTo>
                    <a:pt x="88912" y="307352"/>
                  </a:lnTo>
                  <a:lnTo>
                    <a:pt x="89954" y="307352"/>
                  </a:lnTo>
                  <a:lnTo>
                    <a:pt x="89217" y="309880"/>
                  </a:lnTo>
                  <a:lnTo>
                    <a:pt x="88722" y="311150"/>
                  </a:lnTo>
                  <a:lnTo>
                    <a:pt x="88722" y="312420"/>
                  </a:lnTo>
                  <a:lnTo>
                    <a:pt x="88277" y="314960"/>
                  </a:lnTo>
                  <a:lnTo>
                    <a:pt x="87909" y="317500"/>
                  </a:lnTo>
                  <a:lnTo>
                    <a:pt x="87833" y="320052"/>
                  </a:lnTo>
                  <a:lnTo>
                    <a:pt x="88709" y="320052"/>
                  </a:lnTo>
                  <a:lnTo>
                    <a:pt x="89001" y="318770"/>
                  </a:lnTo>
                  <a:lnTo>
                    <a:pt x="89179" y="318770"/>
                  </a:lnTo>
                  <a:lnTo>
                    <a:pt x="89255" y="317500"/>
                  </a:lnTo>
                  <a:lnTo>
                    <a:pt x="90144" y="314960"/>
                  </a:lnTo>
                  <a:lnTo>
                    <a:pt x="91414" y="311150"/>
                  </a:lnTo>
                  <a:lnTo>
                    <a:pt x="93014" y="308610"/>
                  </a:lnTo>
                  <a:lnTo>
                    <a:pt x="98691" y="308610"/>
                  </a:lnTo>
                  <a:lnTo>
                    <a:pt x="99212" y="307352"/>
                  </a:lnTo>
                  <a:lnTo>
                    <a:pt x="99733" y="307352"/>
                  </a:lnTo>
                  <a:lnTo>
                    <a:pt x="99656" y="311150"/>
                  </a:lnTo>
                  <a:lnTo>
                    <a:pt x="99834" y="311150"/>
                  </a:lnTo>
                  <a:lnTo>
                    <a:pt x="98463" y="316230"/>
                  </a:lnTo>
                  <a:lnTo>
                    <a:pt x="98107" y="318770"/>
                  </a:lnTo>
                  <a:lnTo>
                    <a:pt x="97980" y="320052"/>
                  </a:lnTo>
                  <a:lnTo>
                    <a:pt x="98361" y="320052"/>
                  </a:lnTo>
                  <a:lnTo>
                    <a:pt x="99796" y="322580"/>
                  </a:lnTo>
                  <a:lnTo>
                    <a:pt x="99860" y="318770"/>
                  </a:lnTo>
                  <a:lnTo>
                    <a:pt x="99949" y="317500"/>
                  </a:lnTo>
                  <a:lnTo>
                    <a:pt x="100025" y="316230"/>
                  </a:lnTo>
                  <a:lnTo>
                    <a:pt x="100114" y="314960"/>
                  </a:lnTo>
                  <a:lnTo>
                    <a:pt x="100431" y="313702"/>
                  </a:lnTo>
                  <a:lnTo>
                    <a:pt x="100584" y="312420"/>
                  </a:lnTo>
                  <a:lnTo>
                    <a:pt x="101028" y="311150"/>
                  </a:lnTo>
                  <a:lnTo>
                    <a:pt x="101155" y="309880"/>
                  </a:lnTo>
                  <a:lnTo>
                    <a:pt x="101727" y="309880"/>
                  </a:lnTo>
                  <a:lnTo>
                    <a:pt x="102273" y="307352"/>
                  </a:lnTo>
                  <a:lnTo>
                    <a:pt x="102476" y="307352"/>
                  </a:lnTo>
                  <a:lnTo>
                    <a:pt x="103022" y="306070"/>
                  </a:lnTo>
                  <a:lnTo>
                    <a:pt x="106984" y="306070"/>
                  </a:lnTo>
                  <a:lnTo>
                    <a:pt x="107911" y="304800"/>
                  </a:lnTo>
                  <a:lnTo>
                    <a:pt x="107873" y="306070"/>
                  </a:lnTo>
                  <a:lnTo>
                    <a:pt x="107581" y="307352"/>
                  </a:lnTo>
                  <a:lnTo>
                    <a:pt x="107442" y="308610"/>
                  </a:lnTo>
                  <a:lnTo>
                    <a:pt x="107315" y="309880"/>
                  </a:lnTo>
                  <a:lnTo>
                    <a:pt x="108216" y="309880"/>
                  </a:lnTo>
                  <a:lnTo>
                    <a:pt x="109689" y="308610"/>
                  </a:lnTo>
                  <a:lnTo>
                    <a:pt x="110426" y="307352"/>
                  </a:lnTo>
                  <a:lnTo>
                    <a:pt x="110832" y="305333"/>
                  </a:lnTo>
                  <a:lnTo>
                    <a:pt x="110947" y="304800"/>
                  </a:lnTo>
                  <a:lnTo>
                    <a:pt x="117894" y="304800"/>
                  </a:lnTo>
                  <a:lnTo>
                    <a:pt x="118237" y="306070"/>
                  </a:lnTo>
                  <a:lnTo>
                    <a:pt x="118783" y="308610"/>
                  </a:lnTo>
                  <a:lnTo>
                    <a:pt x="118186" y="309880"/>
                  </a:lnTo>
                  <a:lnTo>
                    <a:pt x="118567" y="312420"/>
                  </a:lnTo>
                  <a:lnTo>
                    <a:pt x="119532" y="312420"/>
                  </a:lnTo>
                  <a:lnTo>
                    <a:pt x="119380" y="311150"/>
                  </a:lnTo>
                  <a:lnTo>
                    <a:pt x="119570" y="309880"/>
                  </a:lnTo>
                  <a:lnTo>
                    <a:pt x="120294" y="306070"/>
                  </a:lnTo>
                  <a:lnTo>
                    <a:pt x="120789" y="304800"/>
                  </a:lnTo>
                  <a:lnTo>
                    <a:pt x="121285" y="303530"/>
                  </a:lnTo>
                  <a:lnTo>
                    <a:pt x="126161" y="303530"/>
                  </a:lnTo>
                  <a:lnTo>
                    <a:pt x="126276" y="311150"/>
                  </a:lnTo>
                  <a:lnTo>
                    <a:pt x="126009" y="312420"/>
                  </a:lnTo>
                  <a:lnTo>
                    <a:pt x="125882" y="313702"/>
                  </a:lnTo>
                  <a:lnTo>
                    <a:pt x="125844" y="314960"/>
                  </a:lnTo>
                  <a:lnTo>
                    <a:pt x="127050" y="314960"/>
                  </a:lnTo>
                  <a:lnTo>
                    <a:pt x="126873" y="313702"/>
                  </a:lnTo>
                  <a:lnTo>
                    <a:pt x="127038" y="312420"/>
                  </a:lnTo>
                  <a:lnTo>
                    <a:pt x="127165" y="311150"/>
                  </a:lnTo>
                  <a:lnTo>
                    <a:pt x="127279" y="309880"/>
                  </a:lnTo>
                  <a:lnTo>
                    <a:pt x="127342" y="308610"/>
                  </a:lnTo>
                  <a:lnTo>
                    <a:pt x="127406" y="307352"/>
                  </a:lnTo>
                  <a:lnTo>
                    <a:pt x="128143" y="304800"/>
                  </a:lnTo>
                  <a:lnTo>
                    <a:pt x="128536" y="304800"/>
                  </a:lnTo>
                  <a:lnTo>
                    <a:pt x="129286" y="303530"/>
                  </a:lnTo>
                  <a:lnTo>
                    <a:pt x="129565" y="302260"/>
                  </a:lnTo>
                  <a:lnTo>
                    <a:pt x="133172" y="301002"/>
                  </a:lnTo>
                  <a:lnTo>
                    <a:pt x="135394" y="301002"/>
                  </a:lnTo>
                  <a:lnTo>
                    <a:pt x="135496" y="302260"/>
                  </a:lnTo>
                  <a:lnTo>
                    <a:pt x="135737" y="302260"/>
                  </a:lnTo>
                  <a:lnTo>
                    <a:pt x="135801" y="305333"/>
                  </a:lnTo>
                  <a:lnTo>
                    <a:pt x="135458" y="307352"/>
                  </a:lnTo>
                  <a:lnTo>
                    <a:pt x="135128" y="308610"/>
                  </a:lnTo>
                  <a:lnTo>
                    <a:pt x="135001" y="309880"/>
                  </a:lnTo>
                  <a:lnTo>
                    <a:pt x="134886" y="311150"/>
                  </a:lnTo>
                  <a:lnTo>
                    <a:pt x="134772" y="313702"/>
                  </a:lnTo>
                  <a:lnTo>
                    <a:pt x="134683" y="317500"/>
                  </a:lnTo>
                  <a:lnTo>
                    <a:pt x="135559" y="317500"/>
                  </a:lnTo>
                  <a:lnTo>
                    <a:pt x="136105" y="313702"/>
                  </a:lnTo>
                  <a:lnTo>
                    <a:pt x="136093" y="311150"/>
                  </a:lnTo>
                  <a:lnTo>
                    <a:pt x="136702" y="307352"/>
                  </a:lnTo>
                  <a:lnTo>
                    <a:pt x="137020" y="306070"/>
                  </a:lnTo>
                  <a:lnTo>
                    <a:pt x="137439" y="304800"/>
                  </a:lnTo>
                  <a:lnTo>
                    <a:pt x="138214" y="303530"/>
                  </a:lnTo>
                  <a:lnTo>
                    <a:pt x="138366" y="302260"/>
                  </a:lnTo>
                  <a:lnTo>
                    <a:pt x="138811" y="301002"/>
                  </a:lnTo>
                  <a:lnTo>
                    <a:pt x="139268" y="299720"/>
                  </a:lnTo>
                  <a:lnTo>
                    <a:pt x="146799" y="299720"/>
                  </a:lnTo>
                  <a:lnTo>
                    <a:pt x="148107" y="298450"/>
                  </a:lnTo>
                  <a:lnTo>
                    <a:pt x="148209" y="299720"/>
                  </a:lnTo>
                  <a:lnTo>
                    <a:pt x="148463" y="301002"/>
                  </a:lnTo>
                  <a:lnTo>
                    <a:pt x="147066" y="302260"/>
                  </a:lnTo>
                  <a:lnTo>
                    <a:pt x="147256" y="303530"/>
                  </a:lnTo>
                  <a:lnTo>
                    <a:pt x="147345" y="311150"/>
                  </a:lnTo>
                  <a:lnTo>
                    <a:pt x="147586" y="312420"/>
                  </a:lnTo>
                  <a:lnTo>
                    <a:pt x="148247" y="312420"/>
                  </a:lnTo>
                  <a:lnTo>
                    <a:pt x="148513" y="311150"/>
                  </a:lnTo>
                  <a:lnTo>
                    <a:pt x="148628" y="309880"/>
                  </a:lnTo>
                  <a:lnTo>
                    <a:pt x="148755" y="308610"/>
                  </a:lnTo>
                  <a:lnTo>
                    <a:pt x="148882" y="307352"/>
                  </a:lnTo>
                  <a:lnTo>
                    <a:pt x="148996" y="306070"/>
                  </a:lnTo>
                  <a:lnTo>
                    <a:pt x="149567" y="303530"/>
                  </a:lnTo>
                  <a:lnTo>
                    <a:pt x="150241" y="302260"/>
                  </a:lnTo>
                  <a:lnTo>
                    <a:pt x="151053" y="301002"/>
                  </a:lnTo>
                  <a:lnTo>
                    <a:pt x="151701" y="298450"/>
                  </a:lnTo>
                  <a:lnTo>
                    <a:pt x="154851" y="298450"/>
                  </a:lnTo>
                  <a:lnTo>
                    <a:pt x="158191" y="297281"/>
                  </a:lnTo>
                  <a:lnTo>
                    <a:pt x="158470" y="297281"/>
                  </a:lnTo>
                  <a:lnTo>
                    <a:pt x="158483" y="298450"/>
                  </a:lnTo>
                  <a:lnTo>
                    <a:pt x="158229" y="299720"/>
                  </a:lnTo>
                  <a:lnTo>
                    <a:pt x="159588" y="301002"/>
                  </a:lnTo>
                  <a:lnTo>
                    <a:pt x="159715" y="304800"/>
                  </a:lnTo>
                  <a:lnTo>
                    <a:pt x="159258" y="306070"/>
                  </a:lnTo>
                  <a:lnTo>
                    <a:pt x="158978" y="307352"/>
                  </a:lnTo>
                  <a:lnTo>
                    <a:pt x="159054" y="311150"/>
                  </a:lnTo>
                  <a:lnTo>
                    <a:pt x="159575" y="313702"/>
                  </a:lnTo>
                  <a:lnTo>
                    <a:pt x="159639" y="318770"/>
                  </a:lnTo>
                  <a:lnTo>
                    <a:pt x="160388" y="318770"/>
                  </a:lnTo>
                  <a:lnTo>
                    <a:pt x="160515" y="316230"/>
                  </a:lnTo>
                  <a:lnTo>
                    <a:pt x="160553" y="313702"/>
                  </a:lnTo>
                  <a:lnTo>
                    <a:pt x="160743" y="312420"/>
                  </a:lnTo>
                  <a:lnTo>
                    <a:pt x="161137" y="311150"/>
                  </a:lnTo>
                  <a:lnTo>
                    <a:pt x="161264" y="307352"/>
                  </a:lnTo>
                  <a:lnTo>
                    <a:pt x="161378" y="304533"/>
                  </a:lnTo>
                  <a:lnTo>
                    <a:pt x="161975" y="302260"/>
                  </a:lnTo>
                  <a:lnTo>
                    <a:pt x="162661" y="301002"/>
                  </a:lnTo>
                  <a:lnTo>
                    <a:pt x="163283" y="299720"/>
                  </a:lnTo>
                  <a:lnTo>
                    <a:pt x="163753" y="297281"/>
                  </a:lnTo>
                  <a:lnTo>
                    <a:pt x="172415" y="297281"/>
                  </a:lnTo>
                  <a:lnTo>
                    <a:pt x="172694" y="299720"/>
                  </a:lnTo>
                  <a:lnTo>
                    <a:pt x="171792" y="302260"/>
                  </a:lnTo>
                  <a:lnTo>
                    <a:pt x="172529" y="304533"/>
                  </a:lnTo>
                  <a:lnTo>
                    <a:pt x="172631" y="304800"/>
                  </a:lnTo>
                  <a:lnTo>
                    <a:pt x="173990" y="304800"/>
                  </a:lnTo>
                  <a:lnTo>
                    <a:pt x="173570" y="301002"/>
                  </a:lnTo>
                  <a:lnTo>
                    <a:pt x="174002" y="301002"/>
                  </a:lnTo>
                  <a:lnTo>
                    <a:pt x="174371" y="299720"/>
                  </a:lnTo>
                  <a:lnTo>
                    <a:pt x="175272" y="297281"/>
                  </a:lnTo>
                  <a:lnTo>
                    <a:pt x="178854" y="297281"/>
                  </a:lnTo>
                  <a:lnTo>
                    <a:pt x="182816" y="294652"/>
                  </a:lnTo>
                  <a:lnTo>
                    <a:pt x="183032" y="296367"/>
                  </a:lnTo>
                  <a:lnTo>
                    <a:pt x="183146" y="297281"/>
                  </a:lnTo>
                  <a:lnTo>
                    <a:pt x="183388" y="297281"/>
                  </a:lnTo>
                  <a:lnTo>
                    <a:pt x="183502" y="298450"/>
                  </a:lnTo>
                  <a:lnTo>
                    <a:pt x="182435" y="301002"/>
                  </a:lnTo>
                  <a:lnTo>
                    <a:pt x="183870" y="303530"/>
                  </a:lnTo>
                  <a:lnTo>
                    <a:pt x="183756" y="304800"/>
                  </a:lnTo>
                  <a:lnTo>
                    <a:pt x="183642" y="306070"/>
                  </a:lnTo>
                  <a:lnTo>
                    <a:pt x="183578" y="317500"/>
                  </a:lnTo>
                  <a:lnTo>
                    <a:pt x="183413" y="318770"/>
                  </a:lnTo>
                  <a:lnTo>
                    <a:pt x="185381" y="318770"/>
                  </a:lnTo>
                  <a:lnTo>
                    <a:pt x="184086" y="314960"/>
                  </a:lnTo>
                  <a:lnTo>
                    <a:pt x="184442" y="313702"/>
                  </a:lnTo>
                  <a:lnTo>
                    <a:pt x="184365" y="309880"/>
                  </a:lnTo>
                  <a:lnTo>
                    <a:pt x="185039" y="306070"/>
                  </a:lnTo>
                  <a:lnTo>
                    <a:pt x="185572" y="302260"/>
                  </a:lnTo>
                  <a:lnTo>
                    <a:pt x="185483" y="301002"/>
                  </a:lnTo>
                  <a:lnTo>
                    <a:pt x="186004" y="298450"/>
                  </a:lnTo>
                  <a:lnTo>
                    <a:pt x="186385" y="297281"/>
                  </a:lnTo>
                  <a:lnTo>
                    <a:pt x="186931" y="297281"/>
                  </a:lnTo>
                  <a:lnTo>
                    <a:pt x="187426" y="294652"/>
                  </a:lnTo>
                  <a:lnTo>
                    <a:pt x="194246" y="293370"/>
                  </a:lnTo>
                  <a:lnTo>
                    <a:pt x="194144" y="297281"/>
                  </a:lnTo>
                  <a:lnTo>
                    <a:pt x="196278" y="297281"/>
                  </a:lnTo>
                  <a:lnTo>
                    <a:pt x="196519" y="294652"/>
                  </a:lnTo>
                  <a:lnTo>
                    <a:pt x="197294" y="293370"/>
                  </a:lnTo>
                  <a:lnTo>
                    <a:pt x="197446" y="292100"/>
                  </a:lnTo>
                  <a:lnTo>
                    <a:pt x="200812" y="292100"/>
                  </a:lnTo>
                  <a:lnTo>
                    <a:pt x="204762" y="290830"/>
                  </a:lnTo>
                  <a:lnTo>
                    <a:pt x="204736" y="293370"/>
                  </a:lnTo>
                  <a:lnTo>
                    <a:pt x="205600" y="294652"/>
                  </a:lnTo>
                  <a:lnTo>
                    <a:pt x="205917" y="296367"/>
                  </a:lnTo>
                  <a:lnTo>
                    <a:pt x="205994" y="297281"/>
                  </a:lnTo>
                  <a:lnTo>
                    <a:pt x="205181" y="298450"/>
                  </a:lnTo>
                  <a:lnTo>
                    <a:pt x="206400" y="301002"/>
                  </a:lnTo>
                  <a:lnTo>
                    <a:pt x="206502" y="302260"/>
                  </a:lnTo>
                  <a:lnTo>
                    <a:pt x="206552" y="304800"/>
                  </a:lnTo>
                  <a:lnTo>
                    <a:pt x="206895" y="306070"/>
                  </a:lnTo>
                  <a:lnTo>
                    <a:pt x="206844" y="313702"/>
                  </a:lnTo>
                  <a:lnTo>
                    <a:pt x="207759" y="313702"/>
                  </a:lnTo>
                  <a:lnTo>
                    <a:pt x="207657" y="312420"/>
                  </a:lnTo>
                  <a:lnTo>
                    <a:pt x="207568" y="311150"/>
                  </a:lnTo>
                  <a:lnTo>
                    <a:pt x="207467" y="309880"/>
                  </a:lnTo>
                  <a:lnTo>
                    <a:pt x="207924" y="308610"/>
                  </a:lnTo>
                  <a:lnTo>
                    <a:pt x="207886" y="298450"/>
                  </a:lnTo>
                  <a:lnTo>
                    <a:pt x="208330" y="294652"/>
                  </a:lnTo>
                  <a:lnTo>
                    <a:pt x="208432" y="293370"/>
                  </a:lnTo>
                  <a:lnTo>
                    <a:pt x="208788" y="293370"/>
                  </a:lnTo>
                  <a:lnTo>
                    <a:pt x="209308" y="292100"/>
                  </a:lnTo>
                  <a:lnTo>
                    <a:pt x="209473" y="290830"/>
                  </a:lnTo>
                  <a:lnTo>
                    <a:pt x="209740" y="290830"/>
                  </a:lnTo>
                  <a:lnTo>
                    <a:pt x="209867" y="289560"/>
                  </a:lnTo>
                  <a:lnTo>
                    <a:pt x="210743" y="289560"/>
                  </a:lnTo>
                  <a:lnTo>
                    <a:pt x="211112" y="290830"/>
                  </a:lnTo>
                  <a:lnTo>
                    <a:pt x="211277" y="292100"/>
                  </a:lnTo>
                  <a:lnTo>
                    <a:pt x="211378" y="294652"/>
                  </a:lnTo>
                  <a:lnTo>
                    <a:pt x="210947" y="297281"/>
                  </a:lnTo>
                  <a:lnTo>
                    <a:pt x="211251" y="297281"/>
                  </a:lnTo>
                  <a:lnTo>
                    <a:pt x="211251" y="298450"/>
                  </a:lnTo>
                  <a:lnTo>
                    <a:pt x="212039" y="298450"/>
                  </a:lnTo>
                  <a:lnTo>
                    <a:pt x="212140" y="297281"/>
                  </a:lnTo>
                  <a:lnTo>
                    <a:pt x="212267" y="294652"/>
                  </a:lnTo>
                  <a:lnTo>
                    <a:pt x="212356" y="293370"/>
                  </a:lnTo>
                  <a:lnTo>
                    <a:pt x="212445" y="292100"/>
                  </a:lnTo>
                  <a:lnTo>
                    <a:pt x="212839" y="290830"/>
                  </a:lnTo>
                  <a:lnTo>
                    <a:pt x="213487" y="290830"/>
                  </a:lnTo>
                  <a:lnTo>
                    <a:pt x="213639" y="289560"/>
                  </a:lnTo>
                  <a:lnTo>
                    <a:pt x="215049" y="289560"/>
                  </a:lnTo>
                  <a:lnTo>
                    <a:pt x="215747" y="288302"/>
                  </a:lnTo>
                  <a:lnTo>
                    <a:pt x="215874" y="289560"/>
                  </a:lnTo>
                  <a:lnTo>
                    <a:pt x="216204" y="289560"/>
                  </a:lnTo>
                  <a:lnTo>
                    <a:pt x="216484" y="290830"/>
                  </a:lnTo>
                  <a:lnTo>
                    <a:pt x="216090" y="292100"/>
                  </a:lnTo>
                  <a:lnTo>
                    <a:pt x="215950" y="292100"/>
                  </a:lnTo>
                  <a:lnTo>
                    <a:pt x="215582" y="293370"/>
                  </a:lnTo>
                  <a:lnTo>
                    <a:pt x="215887" y="294284"/>
                  </a:lnTo>
                  <a:lnTo>
                    <a:pt x="216014" y="294652"/>
                  </a:lnTo>
                  <a:lnTo>
                    <a:pt x="216166" y="296367"/>
                  </a:lnTo>
                  <a:lnTo>
                    <a:pt x="216242" y="297281"/>
                  </a:lnTo>
                  <a:lnTo>
                    <a:pt x="216496" y="297281"/>
                  </a:lnTo>
                  <a:lnTo>
                    <a:pt x="216623" y="298450"/>
                  </a:lnTo>
                  <a:lnTo>
                    <a:pt x="216687" y="299720"/>
                  </a:lnTo>
                  <a:lnTo>
                    <a:pt x="215392" y="303530"/>
                  </a:lnTo>
                  <a:lnTo>
                    <a:pt x="215925" y="306070"/>
                  </a:lnTo>
                  <a:lnTo>
                    <a:pt x="216369" y="307352"/>
                  </a:lnTo>
                  <a:lnTo>
                    <a:pt x="217233" y="307352"/>
                  </a:lnTo>
                  <a:lnTo>
                    <a:pt x="217322" y="304533"/>
                  </a:lnTo>
                  <a:lnTo>
                    <a:pt x="217385" y="303530"/>
                  </a:lnTo>
                  <a:lnTo>
                    <a:pt x="217462" y="302260"/>
                  </a:lnTo>
                  <a:lnTo>
                    <a:pt x="217703" y="301002"/>
                  </a:lnTo>
                  <a:lnTo>
                    <a:pt x="217830" y="299720"/>
                  </a:lnTo>
                  <a:lnTo>
                    <a:pt x="217944" y="298450"/>
                  </a:lnTo>
                  <a:lnTo>
                    <a:pt x="218147" y="297281"/>
                  </a:lnTo>
                  <a:lnTo>
                    <a:pt x="218884" y="292100"/>
                  </a:lnTo>
                  <a:lnTo>
                    <a:pt x="221284" y="288302"/>
                  </a:lnTo>
                  <a:lnTo>
                    <a:pt x="222161" y="288302"/>
                  </a:lnTo>
                  <a:lnTo>
                    <a:pt x="222554" y="292100"/>
                  </a:lnTo>
                  <a:lnTo>
                    <a:pt x="222631" y="293370"/>
                  </a:lnTo>
                  <a:lnTo>
                    <a:pt x="222707" y="296367"/>
                  </a:lnTo>
                  <a:lnTo>
                    <a:pt x="222834" y="302260"/>
                  </a:lnTo>
                  <a:lnTo>
                    <a:pt x="225564" y="306070"/>
                  </a:lnTo>
                  <a:lnTo>
                    <a:pt x="226060" y="307352"/>
                  </a:lnTo>
                  <a:lnTo>
                    <a:pt x="227139" y="308610"/>
                  </a:lnTo>
                  <a:lnTo>
                    <a:pt x="227139" y="288302"/>
                  </a:lnTo>
                  <a:lnTo>
                    <a:pt x="225526" y="281952"/>
                  </a:lnTo>
                  <a:lnTo>
                    <a:pt x="224866" y="275602"/>
                  </a:lnTo>
                  <a:lnTo>
                    <a:pt x="224751" y="274320"/>
                  </a:lnTo>
                  <a:lnTo>
                    <a:pt x="224650" y="273050"/>
                  </a:lnTo>
                  <a:lnTo>
                    <a:pt x="224536" y="271780"/>
                  </a:lnTo>
                  <a:lnTo>
                    <a:pt x="224434" y="270510"/>
                  </a:lnTo>
                  <a:lnTo>
                    <a:pt x="224320" y="269252"/>
                  </a:lnTo>
                  <a:lnTo>
                    <a:pt x="227672" y="261620"/>
                  </a:lnTo>
                  <a:lnTo>
                    <a:pt x="229946" y="255270"/>
                  </a:lnTo>
                  <a:lnTo>
                    <a:pt x="230593" y="251460"/>
                  </a:lnTo>
                  <a:lnTo>
                    <a:pt x="232930" y="248920"/>
                  </a:lnTo>
                  <a:lnTo>
                    <a:pt x="234378" y="246380"/>
                  </a:lnTo>
                  <a:lnTo>
                    <a:pt x="234657" y="246380"/>
                  </a:lnTo>
                  <a:lnTo>
                    <a:pt x="235153" y="245110"/>
                  </a:lnTo>
                  <a:lnTo>
                    <a:pt x="236359" y="242570"/>
                  </a:lnTo>
                  <a:lnTo>
                    <a:pt x="237540" y="241300"/>
                  </a:lnTo>
                  <a:lnTo>
                    <a:pt x="238772" y="240030"/>
                  </a:lnTo>
                  <a:lnTo>
                    <a:pt x="240550" y="237502"/>
                  </a:lnTo>
                  <a:lnTo>
                    <a:pt x="242239" y="236220"/>
                  </a:lnTo>
                  <a:lnTo>
                    <a:pt x="244132" y="233680"/>
                  </a:lnTo>
                  <a:lnTo>
                    <a:pt x="244856" y="233680"/>
                  </a:lnTo>
                  <a:lnTo>
                    <a:pt x="245795" y="232410"/>
                  </a:lnTo>
                  <a:lnTo>
                    <a:pt x="247751" y="232410"/>
                  </a:lnTo>
                  <a:lnTo>
                    <a:pt x="248424" y="231152"/>
                  </a:lnTo>
                  <a:lnTo>
                    <a:pt x="249478" y="231152"/>
                  </a:lnTo>
                  <a:lnTo>
                    <a:pt x="250571" y="229870"/>
                  </a:lnTo>
                  <a:lnTo>
                    <a:pt x="252260" y="229870"/>
                  </a:lnTo>
                  <a:lnTo>
                    <a:pt x="253987" y="228600"/>
                  </a:lnTo>
                  <a:lnTo>
                    <a:pt x="255587" y="228600"/>
                  </a:lnTo>
                  <a:lnTo>
                    <a:pt x="257911" y="227330"/>
                  </a:lnTo>
                  <a:lnTo>
                    <a:pt x="259880" y="226060"/>
                  </a:lnTo>
                  <a:lnTo>
                    <a:pt x="262242" y="224802"/>
                  </a:lnTo>
                  <a:lnTo>
                    <a:pt x="266192" y="224802"/>
                  </a:lnTo>
                  <a:lnTo>
                    <a:pt x="270281" y="223520"/>
                  </a:lnTo>
                  <a:lnTo>
                    <a:pt x="282524" y="223520"/>
                  </a:lnTo>
                  <a:lnTo>
                    <a:pt x="292862" y="228600"/>
                  </a:lnTo>
                  <a:lnTo>
                    <a:pt x="297421" y="229870"/>
                  </a:lnTo>
                  <a:lnTo>
                    <a:pt x="305511" y="234950"/>
                  </a:lnTo>
                  <a:lnTo>
                    <a:pt x="307797" y="236220"/>
                  </a:lnTo>
                  <a:lnTo>
                    <a:pt x="310273" y="237502"/>
                  </a:lnTo>
                  <a:lnTo>
                    <a:pt x="314591" y="240030"/>
                  </a:lnTo>
                  <a:lnTo>
                    <a:pt x="316357" y="241300"/>
                  </a:lnTo>
                  <a:lnTo>
                    <a:pt x="318376" y="242570"/>
                  </a:lnTo>
                  <a:lnTo>
                    <a:pt x="318516" y="242570"/>
                  </a:lnTo>
                  <a:lnTo>
                    <a:pt x="320344" y="244030"/>
                  </a:lnTo>
                  <a:lnTo>
                    <a:pt x="321919" y="246380"/>
                  </a:lnTo>
                  <a:lnTo>
                    <a:pt x="323354" y="247650"/>
                  </a:lnTo>
                  <a:lnTo>
                    <a:pt x="325526" y="248920"/>
                  </a:lnTo>
                  <a:lnTo>
                    <a:pt x="325628" y="250317"/>
                  </a:lnTo>
                  <a:lnTo>
                    <a:pt x="325704" y="251460"/>
                  </a:lnTo>
                  <a:lnTo>
                    <a:pt x="325793" y="252730"/>
                  </a:lnTo>
                  <a:lnTo>
                    <a:pt x="326618" y="254000"/>
                  </a:lnTo>
                  <a:lnTo>
                    <a:pt x="327406" y="257810"/>
                  </a:lnTo>
                  <a:lnTo>
                    <a:pt x="327507" y="260350"/>
                  </a:lnTo>
                  <a:lnTo>
                    <a:pt x="327787" y="262902"/>
                  </a:lnTo>
                  <a:lnTo>
                    <a:pt x="327901" y="264160"/>
                  </a:lnTo>
                  <a:lnTo>
                    <a:pt x="328637" y="266700"/>
                  </a:lnTo>
                  <a:lnTo>
                    <a:pt x="328231" y="267970"/>
                  </a:lnTo>
                  <a:lnTo>
                    <a:pt x="329082" y="270510"/>
                  </a:lnTo>
                  <a:lnTo>
                    <a:pt x="329184" y="271780"/>
                  </a:lnTo>
                  <a:lnTo>
                    <a:pt x="329298" y="273050"/>
                  </a:lnTo>
                  <a:lnTo>
                    <a:pt x="329399" y="274320"/>
                  </a:lnTo>
                  <a:lnTo>
                    <a:pt x="329501" y="252730"/>
                  </a:lnTo>
                  <a:lnTo>
                    <a:pt x="329069" y="251460"/>
                  </a:lnTo>
                  <a:lnTo>
                    <a:pt x="329831" y="250317"/>
                  </a:lnTo>
                  <a:lnTo>
                    <a:pt x="330377" y="248920"/>
                  </a:lnTo>
                  <a:lnTo>
                    <a:pt x="330835" y="247650"/>
                  </a:lnTo>
                  <a:lnTo>
                    <a:pt x="331863" y="246380"/>
                  </a:lnTo>
                  <a:lnTo>
                    <a:pt x="333006" y="244030"/>
                  </a:lnTo>
                  <a:lnTo>
                    <a:pt x="333514" y="242570"/>
                  </a:lnTo>
                  <a:lnTo>
                    <a:pt x="333933" y="241300"/>
                  </a:lnTo>
                  <a:lnTo>
                    <a:pt x="337083" y="234950"/>
                  </a:lnTo>
                  <a:lnTo>
                    <a:pt x="339090" y="229870"/>
                  </a:lnTo>
                  <a:lnTo>
                    <a:pt x="339585" y="228600"/>
                  </a:lnTo>
                  <a:lnTo>
                    <a:pt x="340093" y="227330"/>
                  </a:lnTo>
                  <a:lnTo>
                    <a:pt x="341236" y="223520"/>
                  </a:lnTo>
                  <a:lnTo>
                    <a:pt x="342392" y="219710"/>
                  </a:lnTo>
                  <a:lnTo>
                    <a:pt x="356984" y="219710"/>
                  </a:lnTo>
                  <a:lnTo>
                    <a:pt x="367055" y="220980"/>
                  </a:lnTo>
                  <a:lnTo>
                    <a:pt x="387172" y="220980"/>
                  </a:lnTo>
                  <a:lnTo>
                    <a:pt x="427685" y="227330"/>
                  </a:lnTo>
                  <a:lnTo>
                    <a:pt x="435864" y="227330"/>
                  </a:lnTo>
                  <a:lnTo>
                    <a:pt x="443674" y="228600"/>
                  </a:lnTo>
                  <a:lnTo>
                    <a:pt x="459346" y="229870"/>
                  </a:lnTo>
                  <a:lnTo>
                    <a:pt x="467093" y="229870"/>
                  </a:lnTo>
                  <a:lnTo>
                    <a:pt x="480682" y="232410"/>
                  </a:lnTo>
                  <a:lnTo>
                    <a:pt x="494398" y="232410"/>
                  </a:lnTo>
                  <a:lnTo>
                    <a:pt x="498716" y="233680"/>
                  </a:lnTo>
                  <a:lnTo>
                    <a:pt x="507352" y="233680"/>
                  </a:lnTo>
                  <a:lnTo>
                    <a:pt x="512686" y="234950"/>
                  </a:lnTo>
                  <a:lnTo>
                    <a:pt x="518020" y="233680"/>
                  </a:lnTo>
                  <a:lnTo>
                    <a:pt x="528815" y="233680"/>
                  </a:lnTo>
                  <a:lnTo>
                    <a:pt x="528815" y="231152"/>
                  </a:lnTo>
                  <a:lnTo>
                    <a:pt x="511670" y="231152"/>
                  </a:lnTo>
                  <a:lnTo>
                    <a:pt x="511670" y="229870"/>
                  </a:lnTo>
                  <a:lnTo>
                    <a:pt x="511416" y="227330"/>
                  </a:lnTo>
                  <a:lnTo>
                    <a:pt x="510654" y="224802"/>
                  </a:lnTo>
                  <a:lnTo>
                    <a:pt x="509384" y="223520"/>
                  </a:lnTo>
                  <a:lnTo>
                    <a:pt x="509384" y="231152"/>
                  </a:lnTo>
                  <a:lnTo>
                    <a:pt x="507987" y="229870"/>
                  </a:lnTo>
                  <a:lnTo>
                    <a:pt x="505320" y="229870"/>
                  </a:lnTo>
                  <a:lnTo>
                    <a:pt x="503516" y="226060"/>
                  </a:lnTo>
                  <a:lnTo>
                    <a:pt x="501116" y="220980"/>
                  </a:lnTo>
                  <a:lnTo>
                    <a:pt x="498716" y="215900"/>
                  </a:lnTo>
                  <a:lnTo>
                    <a:pt x="495033" y="209550"/>
                  </a:lnTo>
                  <a:lnTo>
                    <a:pt x="491731" y="201930"/>
                  </a:lnTo>
                  <a:lnTo>
                    <a:pt x="490588" y="200660"/>
                  </a:lnTo>
                  <a:lnTo>
                    <a:pt x="490207" y="199402"/>
                  </a:lnTo>
                  <a:lnTo>
                    <a:pt x="490207" y="218452"/>
                  </a:lnTo>
                  <a:lnTo>
                    <a:pt x="490207" y="220980"/>
                  </a:lnTo>
                  <a:lnTo>
                    <a:pt x="487032" y="217170"/>
                  </a:lnTo>
                  <a:lnTo>
                    <a:pt x="487032" y="215900"/>
                  </a:lnTo>
                  <a:lnTo>
                    <a:pt x="486778" y="213360"/>
                  </a:lnTo>
                  <a:lnTo>
                    <a:pt x="486651" y="212102"/>
                  </a:lnTo>
                  <a:lnTo>
                    <a:pt x="486270" y="212102"/>
                  </a:lnTo>
                  <a:lnTo>
                    <a:pt x="482333" y="209550"/>
                  </a:lnTo>
                  <a:lnTo>
                    <a:pt x="481825" y="209550"/>
                  </a:lnTo>
                  <a:lnTo>
                    <a:pt x="480809" y="208280"/>
                  </a:lnTo>
                  <a:lnTo>
                    <a:pt x="479666" y="209550"/>
                  </a:lnTo>
                  <a:lnTo>
                    <a:pt x="479412" y="210820"/>
                  </a:lnTo>
                  <a:lnTo>
                    <a:pt x="479666" y="210820"/>
                  </a:lnTo>
                  <a:lnTo>
                    <a:pt x="480301" y="213360"/>
                  </a:lnTo>
                  <a:lnTo>
                    <a:pt x="481190" y="214630"/>
                  </a:lnTo>
                  <a:lnTo>
                    <a:pt x="481952" y="215900"/>
                  </a:lnTo>
                  <a:lnTo>
                    <a:pt x="482968" y="219710"/>
                  </a:lnTo>
                  <a:lnTo>
                    <a:pt x="483984" y="220980"/>
                  </a:lnTo>
                  <a:lnTo>
                    <a:pt x="484492" y="222250"/>
                  </a:lnTo>
                  <a:lnTo>
                    <a:pt x="486270" y="223520"/>
                  </a:lnTo>
                  <a:lnTo>
                    <a:pt x="486397" y="224802"/>
                  </a:lnTo>
                  <a:lnTo>
                    <a:pt x="486143" y="226060"/>
                  </a:lnTo>
                  <a:lnTo>
                    <a:pt x="484492" y="226060"/>
                  </a:lnTo>
                  <a:lnTo>
                    <a:pt x="483476" y="224802"/>
                  </a:lnTo>
                  <a:lnTo>
                    <a:pt x="482587" y="224802"/>
                  </a:lnTo>
                  <a:lnTo>
                    <a:pt x="481952" y="223520"/>
                  </a:lnTo>
                  <a:lnTo>
                    <a:pt x="480428" y="223520"/>
                  </a:lnTo>
                  <a:lnTo>
                    <a:pt x="479031" y="222250"/>
                  </a:lnTo>
                  <a:lnTo>
                    <a:pt x="477888" y="220980"/>
                  </a:lnTo>
                  <a:lnTo>
                    <a:pt x="477380" y="219710"/>
                  </a:lnTo>
                  <a:lnTo>
                    <a:pt x="475729" y="217170"/>
                  </a:lnTo>
                  <a:lnTo>
                    <a:pt x="474967" y="215900"/>
                  </a:lnTo>
                  <a:lnTo>
                    <a:pt x="473824" y="210820"/>
                  </a:lnTo>
                  <a:lnTo>
                    <a:pt x="471792" y="205752"/>
                  </a:lnTo>
                  <a:lnTo>
                    <a:pt x="471665" y="205752"/>
                  </a:lnTo>
                  <a:lnTo>
                    <a:pt x="471284" y="204470"/>
                  </a:lnTo>
                  <a:lnTo>
                    <a:pt x="470649" y="200660"/>
                  </a:lnTo>
                  <a:lnTo>
                    <a:pt x="469125" y="199402"/>
                  </a:lnTo>
                  <a:lnTo>
                    <a:pt x="468363" y="198120"/>
                  </a:lnTo>
                  <a:lnTo>
                    <a:pt x="468363" y="196850"/>
                  </a:lnTo>
                  <a:lnTo>
                    <a:pt x="468337" y="209550"/>
                  </a:lnTo>
                  <a:lnTo>
                    <a:pt x="468337" y="210820"/>
                  </a:lnTo>
                  <a:lnTo>
                    <a:pt x="468236" y="217170"/>
                  </a:lnTo>
                  <a:lnTo>
                    <a:pt x="467347" y="217170"/>
                  </a:lnTo>
                  <a:lnTo>
                    <a:pt x="467347" y="226060"/>
                  </a:lnTo>
                  <a:lnTo>
                    <a:pt x="467347" y="227330"/>
                  </a:lnTo>
                  <a:lnTo>
                    <a:pt x="457060" y="226060"/>
                  </a:lnTo>
                  <a:lnTo>
                    <a:pt x="446697" y="226060"/>
                  </a:lnTo>
                  <a:lnTo>
                    <a:pt x="436384" y="224802"/>
                  </a:lnTo>
                  <a:lnTo>
                    <a:pt x="420166" y="223520"/>
                  </a:lnTo>
                  <a:lnTo>
                    <a:pt x="408406" y="220980"/>
                  </a:lnTo>
                  <a:lnTo>
                    <a:pt x="400837" y="219710"/>
                  </a:lnTo>
                  <a:lnTo>
                    <a:pt x="393268" y="218452"/>
                  </a:lnTo>
                  <a:lnTo>
                    <a:pt x="385673" y="218452"/>
                  </a:lnTo>
                  <a:lnTo>
                    <a:pt x="380619" y="217170"/>
                  </a:lnTo>
                  <a:lnTo>
                    <a:pt x="378079" y="217170"/>
                  </a:lnTo>
                  <a:lnTo>
                    <a:pt x="379806" y="215900"/>
                  </a:lnTo>
                  <a:lnTo>
                    <a:pt x="381647" y="214630"/>
                  </a:lnTo>
                  <a:lnTo>
                    <a:pt x="383603" y="213360"/>
                  </a:lnTo>
                  <a:lnTo>
                    <a:pt x="384987" y="212102"/>
                  </a:lnTo>
                  <a:lnTo>
                    <a:pt x="385787" y="209550"/>
                  </a:lnTo>
                  <a:lnTo>
                    <a:pt x="387565" y="209550"/>
                  </a:lnTo>
                  <a:lnTo>
                    <a:pt x="389064" y="210820"/>
                  </a:lnTo>
                  <a:lnTo>
                    <a:pt x="389902" y="212102"/>
                  </a:lnTo>
                  <a:lnTo>
                    <a:pt x="391185" y="213360"/>
                  </a:lnTo>
                  <a:lnTo>
                    <a:pt x="391655" y="212102"/>
                  </a:lnTo>
                  <a:lnTo>
                    <a:pt x="391312" y="210820"/>
                  </a:lnTo>
                  <a:lnTo>
                    <a:pt x="390486" y="210820"/>
                  </a:lnTo>
                  <a:lnTo>
                    <a:pt x="390055" y="209550"/>
                  </a:lnTo>
                  <a:lnTo>
                    <a:pt x="389623" y="208280"/>
                  </a:lnTo>
                  <a:lnTo>
                    <a:pt x="389229" y="208280"/>
                  </a:lnTo>
                  <a:lnTo>
                    <a:pt x="389750" y="207010"/>
                  </a:lnTo>
                  <a:lnTo>
                    <a:pt x="390740" y="207010"/>
                  </a:lnTo>
                  <a:lnTo>
                    <a:pt x="392366" y="208280"/>
                  </a:lnTo>
                  <a:lnTo>
                    <a:pt x="393636" y="209550"/>
                  </a:lnTo>
                  <a:lnTo>
                    <a:pt x="395376" y="210820"/>
                  </a:lnTo>
                  <a:lnTo>
                    <a:pt x="396125" y="210820"/>
                  </a:lnTo>
                  <a:lnTo>
                    <a:pt x="395630" y="208280"/>
                  </a:lnTo>
                  <a:lnTo>
                    <a:pt x="393623" y="208280"/>
                  </a:lnTo>
                  <a:lnTo>
                    <a:pt x="393128" y="207010"/>
                  </a:lnTo>
                  <a:lnTo>
                    <a:pt x="392645" y="205752"/>
                  </a:lnTo>
                  <a:lnTo>
                    <a:pt x="393585" y="204470"/>
                  </a:lnTo>
                  <a:lnTo>
                    <a:pt x="395719" y="204470"/>
                  </a:lnTo>
                  <a:lnTo>
                    <a:pt x="396278" y="205752"/>
                  </a:lnTo>
                  <a:lnTo>
                    <a:pt x="396811" y="205752"/>
                  </a:lnTo>
                  <a:lnTo>
                    <a:pt x="397649" y="207010"/>
                  </a:lnTo>
                  <a:lnTo>
                    <a:pt x="398411" y="207010"/>
                  </a:lnTo>
                  <a:lnTo>
                    <a:pt x="399211" y="208280"/>
                  </a:lnTo>
                  <a:lnTo>
                    <a:pt x="400227" y="209550"/>
                  </a:lnTo>
                  <a:lnTo>
                    <a:pt x="401434" y="209550"/>
                  </a:lnTo>
                  <a:lnTo>
                    <a:pt x="401040" y="208280"/>
                  </a:lnTo>
                  <a:lnTo>
                    <a:pt x="400875" y="208280"/>
                  </a:lnTo>
                  <a:lnTo>
                    <a:pt x="400608" y="207010"/>
                  </a:lnTo>
                  <a:lnTo>
                    <a:pt x="399973" y="205752"/>
                  </a:lnTo>
                  <a:lnTo>
                    <a:pt x="399237" y="205752"/>
                  </a:lnTo>
                  <a:lnTo>
                    <a:pt x="398386" y="204470"/>
                  </a:lnTo>
                  <a:lnTo>
                    <a:pt x="398170" y="203200"/>
                  </a:lnTo>
                  <a:lnTo>
                    <a:pt x="398005" y="203200"/>
                  </a:lnTo>
                  <a:lnTo>
                    <a:pt x="397929" y="201930"/>
                  </a:lnTo>
                  <a:lnTo>
                    <a:pt x="398729" y="201930"/>
                  </a:lnTo>
                  <a:lnTo>
                    <a:pt x="400253" y="200660"/>
                  </a:lnTo>
                  <a:lnTo>
                    <a:pt x="401396" y="200660"/>
                  </a:lnTo>
                  <a:lnTo>
                    <a:pt x="402450" y="201930"/>
                  </a:lnTo>
                  <a:lnTo>
                    <a:pt x="403618" y="203200"/>
                  </a:lnTo>
                  <a:lnTo>
                    <a:pt x="404469" y="204470"/>
                  </a:lnTo>
                  <a:lnTo>
                    <a:pt x="405168" y="205752"/>
                  </a:lnTo>
                  <a:lnTo>
                    <a:pt x="406857" y="205752"/>
                  </a:lnTo>
                  <a:lnTo>
                    <a:pt x="406463" y="204470"/>
                  </a:lnTo>
                  <a:lnTo>
                    <a:pt x="405663" y="203200"/>
                  </a:lnTo>
                  <a:lnTo>
                    <a:pt x="404939" y="203200"/>
                  </a:lnTo>
                  <a:lnTo>
                    <a:pt x="404114" y="201930"/>
                  </a:lnTo>
                  <a:lnTo>
                    <a:pt x="403656" y="200660"/>
                  </a:lnTo>
                  <a:lnTo>
                    <a:pt x="403440" y="199402"/>
                  </a:lnTo>
                  <a:lnTo>
                    <a:pt x="403136" y="199402"/>
                  </a:lnTo>
                  <a:lnTo>
                    <a:pt x="405320" y="198120"/>
                  </a:lnTo>
                  <a:lnTo>
                    <a:pt x="407797" y="198120"/>
                  </a:lnTo>
                  <a:lnTo>
                    <a:pt x="408482" y="199402"/>
                  </a:lnTo>
                  <a:lnTo>
                    <a:pt x="410997" y="200660"/>
                  </a:lnTo>
                  <a:lnTo>
                    <a:pt x="412584" y="204470"/>
                  </a:lnTo>
                  <a:lnTo>
                    <a:pt x="414553" y="205752"/>
                  </a:lnTo>
                  <a:lnTo>
                    <a:pt x="415124" y="207010"/>
                  </a:lnTo>
                  <a:lnTo>
                    <a:pt x="415607" y="205752"/>
                  </a:lnTo>
                  <a:lnTo>
                    <a:pt x="415099" y="205752"/>
                  </a:lnTo>
                  <a:lnTo>
                    <a:pt x="413727" y="203200"/>
                  </a:lnTo>
                  <a:lnTo>
                    <a:pt x="412445" y="201930"/>
                  </a:lnTo>
                  <a:lnTo>
                    <a:pt x="411124" y="199402"/>
                  </a:lnTo>
                  <a:lnTo>
                    <a:pt x="410921" y="198120"/>
                  </a:lnTo>
                  <a:lnTo>
                    <a:pt x="410464" y="198120"/>
                  </a:lnTo>
                  <a:lnTo>
                    <a:pt x="409841" y="196850"/>
                  </a:lnTo>
                  <a:lnTo>
                    <a:pt x="409816" y="195580"/>
                  </a:lnTo>
                  <a:lnTo>
                    <a:pt x="410603" y="194310"/>
                  </a:lnTo>
                  <a:lnTo>
                    <a:pt x="410997" y="194310"/>
                  </a:lnTo>
                  <a:lnTo>
                    <a:pt x="412737" y="195580"/>
                  </a:lnTo>
                  <a:lnTo>
                    <a:pt x="414070" y="196850"/>
                  </a:lnTo>
                  <a:lnTo>
                    <a:pt x="415467" y="198120"/>
                  </a:lnTo>
                  <a:lnTo>
                    <a:pt x="416052" y="198120"/>
                  </a:lnTo>
                  <a:lnTo>
                    <a:pt x="415569" y="196850"/>
                  </a:lnTo>
                  <a:lnTo>
                    <a:pt x="414705" y="195580"/>
                  </a:lnTo>
                  <a:lnTo>
                    <a:pt x="414223" y="194310"/>
                  </a:lnTo>
                  <a:lnTo>
                    <a:pt x="413893" y="194310"/>
                  </a:lnTo>
                  <a:lnTo>
                    <a:pt x="413613" y="193052"/>
                  </a:lnTo>
                  <a:lnTo>
                    <a:pt x="413448" y="193052"/>
                  </a:lnTo>
                  <a:lnTo>
                    <a:pt x="413245" y="191770"/>
                  </a:lnTo>
                  <a:lnTo>
                    <a:pt x="413943" y="191770"/>
                  </a:lnTo>
                  <a:lnTo>
                    <a:pt x="415290" y="190500"/>
                  </a:lnTo>
                  <a:lnTo>
                    <a:pt x="416839" y="191770"/>
                  </a:lnTo>
                  <a:lnTo>
                    <a:pt x="418096" y="193052"/>
                  </a:lnTo>
                  <a:lnTo>
                    <a:pt x="419455" y="194310"/>
                  </a:lnTo>
                  <a:lnTo>
                    <a:pt x="420255" y="194310"/>
                  </a:lnTo>
                  <a:lnTo>
                    <a:pt x="423164" y="196850"/>
                  </a:lnTo>
                  <a:lnTo>
                    <a:pt x="423532" y="198120"/>
                  </a:lnTo>
                  <a:lnTo>
                    <a:pt x="423875" y="198120"/>
                  </a:lnTo>
                  <a:lnTo>
                    <a:pt x="424395" y="196850"/>
                  </a:lnTo>
                  <a:lnTo>
                    <a:pt x="424091" y="196850"/>
                  </a:lnTo>
                  <a:lnTo>
                    <a:pt x="423316" y="195580"/>
                  </a:lnTo>
                  <a:lnTo>
                    <a:pt x="422490" y="195580"/>
                  </a:lnTo>
                  <a:lnTo>
                    <a:pt x="421513" y="194310"/>
                  </a:lnTo>
                  <a:lnTo>
                    <a:pt x="421208" y="194310"/>
                  </a:lnTo>
                  <a:lnTo>
                    <a:pt x="417791" y="190500"/>
                  </a:lnTo>
                  <a:lnTo>
                    <a:pt x="417537" y="190500"/>
                  </a:lnTo>
                  <a:lnTo>
                    <a:pt x="417334" y="189230"/>
                  </a:lnTo>
                  <a:lnTo>
                    <a:pt x="416979" y="189230"/>
                  </a:lnTo>
                  <a:lnTo>
                    <a:pt x="417614" y="187960"/>
                  </a:lnTo>
                  <a:lnTo>
                    <a:pt x="418515" y="187960"/>
                  </a:lnTo>
                  <a:lnTo>
                    <a:pt x="419798" y="186702"/>
                  </a:lnTo>
                  <a:lnTo>
                    <a:pt x="420497" y="186702"/>
                  </a:lnTo>
                  <a:lnTo>
                    <a:pt x="421259" y="187960"/>
                  </a:lnTo>
                  <a:lnTo>
                    <a:pt x="421678" y="187960"/>
                  </a:lnTo>
                  <a:lnTo>
                    <a:pt x="422262" y="189230"/>
                  </a:lnTo>
                  <a:lnTo>
                    <a:pt x="422656" y="190500"/>
                  </a:lnTo>
                  <a:lnTo>
                    <a:pt x="424078" y="190500"/>
                  </a:lnTo>
                  <a:lnTo>
                    <a:pt x="424573" y="191770"/>
                  </a:lnTo>
                  <a:lnTo>
                    <a:pt x="425018" y="191770"/>
                  </a:lnTo>
                  <a:lnTo>
                    <a:pt x="427215" y="194310"/>
                  </a:lnTo>
                  <a:lnTo>
                    <a:pt x="428561" y="196850"/>
                  </a:lnTo>
                  <a:lnTo>
                    <a:pt x="430872" y="198120"/>
                  </a:lnTo>
                  <a:lnTo>
                    <a:pt x="431939" y="198120"/>
                  </a:lnTo>
                  <a:lnTo>
                    <a:pt x="430784" y="196850"/>
                  </a:lnTo>
                  <a:lnTo>
                    <a:pt x="427228" y="191770"/>
                  </a:lnTo>
                  <a:lnTo>
                    <a:pt x="425907" y="189230"/>
                  </a:lnTo>
                  <a:lnTo>
                    <a:pt x="425665" y="187960"/>
                  </a:lnTo>
                  <a:lnTo>
                    <a:pt x="425069" y="187960"/>
                  </a:lnTo>
                  <a:lnTo>
                    <a:pt x="424713" y="186702"/>
                  </a:lnTo>
                  <a:lnTo>
                    <a:pt x="424408" y="185420"/>
                  </a:lnTo>
                  <a:lnTo>
                    <a:pt x="424192" y="185420"/>
                  </a:lnTo>
                  <a:lnTo>
                    <a:pt x="423735" y="184150"/>
                  </a:lnTo>
                  <a:lnTo>
                    <a:pt x="424370" y="182880"/>
                  </a:lnTo>
                  <a:lnTo>
                    <a:pt x="425005" y="182880"/>
                  </a:lnTo>
                  <a:lnTo>
                    <a:pt x="425754" y="181610"/>
                  </a:lnTo>
                  <a:lnTo>
                    <a:pt x="426313" y="182880"/>
                  </a:lnTo>
                  <a:lnTo>
                    <a:pt x="426986" y="184150"/>
                  </a:lnTo>
                  <a:lnTo>
                    <a:pt x="427494" y="184150"/>
                  </a:lnTo>
                  <a:lnTo>
                    <a:pt x="428104" y="185420"/>
                  </a:lnTo>
                  <a:lnTo>
                    <a:pt x="429679" y="185420"/>
                  </a:lnTo>
                  <a:lnTo>
                    <a:pt x="430834" y="186702"/>
                  </a:lnTo>
                  <a:lnTo>
                    <a:pt x="431660" y="187960"/>
                  </a:lnTo>
                  <a:lnTo>
                    <a:pt x="432752" y="189230"/>
                  </a:lnTo>
                  <a:lnTo>
                    <a:pt x="433298" y="189230"/>
                  </a:lnTo>
                  <a:lnTo>
                    <a:pt x="433006" y="187960"/>
                  </a:lnTo>
                  <a:lnTo>
                    <a:pt x="432206" y="187960"/>
                  </a:lnTo>
                  <a:lnTo>
                    <a:pt x="431266" y="186702"/>
                  </a:lnTo>
                  <a:lnTo>
                    <a:pt x="430593" y="185420"/>
                  </a:lnTo>
                  <a:lnTo>
                    <a:pt x="430085" y="182880"/>
                  </a:lnTo>
                  <a:lnTo>
                    <a:pt x="428904" y="181610"/>
                  </a:lnTo>
                  <a:lnTo>
                    <a:pt x="428447" y="180352"/>
                  </a:lnTo>
                  <a:lnTo>
                    <a:pt x="432295" y="180352"/>
                  </a:lnTo>
                  <a:lnTo>
                    <a:pt x="434136" y="182880"/>
                  </a:lnTo>
                  <a:lnTo>
                    <a:pt x="435864" y="184150"/>
                  </a:lnTo>
                  <a:lnTo>
                    <a:pt x="437299" y="186702"/>
                  </a:lnTo>
                  <a:lnTo>
                    <a:pt x="439305" y="186702"/>
                  </a:lnTo>
                  <a:lnTo>
                    <a:pt x="437172" y="184150"/>
                  </a:lnTo>
                  <a:lnTo>
                    <a:pt x="436905" y="182880"/>
                  </a:lnTo>
                  <a:lnTo>
                    <a:pt x="436245" y="181610"/>
                  </a:lnTo>
                  <a:lnTo>
                    <a:pt x="435356" y="180352"/>
                  </a:lnTo>
                  <a:lnTo>
                    <a:pt x="434200" y="179070"/>
                  </a:lnTo>
                  <a:lnTo>
                    <a:pt x="434022" y="179070"/>
                  </a:lnTo>
                  <a:lnTo>
                    <a:pt x="433781" y="177800"/>
                  </a:lnTo>
                  <a:lnTo>
                    <a:pt x="434124" y="177800"/>
                  </a:lnTo>
                  <a:lnTo>
                    <a:pt x="434314" y="176530"/>
                  </a:lnTo>
                  <a:lnTo>
                    <a:pt x="435152" y="176530"/>
                  </a:lnTo>
                  <a:lnTo>
                    <a:pt x="435965" y="175260"/>
                  </a:lnTo>
                  <a:lnTo>
                    <a:pt x="437515" y="175260"/>
                  </a:lnTo>
                  <a:lnTo>
                    <a:pt x="438391" y="174002"/>
                  </a:lnTo>
                  <a:lnTo>
                    <a:pt x="441883" y="174002"/>
                  </a:lnTo>
                  <a:lnTo>
                    <a:pt x="442798" y="175260"/>
                  </a:lnTo>
                  <a:lnTo>
                    <a:pt x="443801" y="175260"/>
                  </a:lnTo>
                  <a:lnTo>
                    <a:pt x="445160" y="176530"/>
                  </a:lnTo>
                  <a:lnTo>
                    <a:pt x="446062" y="180352"/>
                  </a:lnTo>
                  <a:lnTo>
                    <a:pt x="447789" y="182880"/>
                  </a:lnTo>
                  <a:lnTo>
                    <a:pt x="449567" y="185420"/>
                  </a:lnTo>
                  <a:lnTo>
                    <a:pt x="450329" y="186702"/>
                  </a:lnTo>
                  <a:lnTo>
                    <a:pt x="450964" y="189230"/>
                  </a:lnTo>
                  <a:lnTo>
                    <a:pt x="452361" y="190500"/>
                  </a:lnTo>
                  <a:lnTo>
                    <a:pt x="454139" y="194310"/>
                  </a:lnTo>
                  <a:lnTo>
                    <a:pt x="458330" y="196850"/>
                  </a:lnTo>
                  <a:lnTo>
                    <a:pt x="459092" y="200660"/>
                  </a:lnTo>
                  <a:lnTo>
                    <a:pt x="459727" y="207010"/>
                  </a:lnTo>
                  <a:lnTo>
                    <a:pt x="462394" y="210820"/>
                  </a:lnTo>
                  <a:lnTo>
                    <a:pt x="464045" y="217170"/>
                  </a:lnTo>
                  <a:lnTo>
                    <a:pt x="465061" y="219710"/>
                  </a:lnTo>
                  <a:lnTo>
                    <a:pt x="466204" y="222250"/>
                  </a:lnTo>
                  <a:lnTo>
                    <a:pt x="466966" y="226060"/>
                  </a:lnTo>
                  <a:lnTo>
                    <a:pt x="467347" y="226060"/>
                  </a:lnTo>
                  <a:lnTo>
                    <a:pt x="467347" y="217170"/>
                  </a:lnTo>
                  <a:lnTo>
                    <a:pt x="465950" y="213360"/>
                  </a:lnTo>
                  <a:lnTo>
                    <a:pt x="464680" y="209550"/>
                  </a:lnTo>
                  <a:lnTo>
                    <a:pt x="463156" y="205752"/>
                  </a:lnTo>
                  <a:lnTo>
                    <a:pt x="462267" y="203200"/>
                  </a:lnTo>
                  <a:lnTo>
                    <a:pt x="462394" y="201930"/>
                  </a:lnTo>
                  <a:lnTo>
                    <a:pt x="462521" y="200660"/>
                  </a:lnTo>
                  <a:lnTo>
                    <a:pt x="461632" y="198120"/>
                  </a:lnTo>
                  <a:lnTo>
                    <a:pt x="460108" y="194310"/>
                  </a:lnTo>
                  <a:lnTo>
                    <a:pt x="456552" y="191770"/>
                  </a:lnTo>
                  <a:lnTo>
                    <a:pt x="455282" y="187960"/>
                  </a:lnTo>
                  <a:lnTo>
                    <a:pt x="454901" y="186702"/>
                  </a:lnTo>
                  <a:lnTo>
                    <a:pt x="453885" y="184150"/>
                  </a:lnTo>
                  <a:lnTo>
                    <a:pt x="455155" y="186702"/>
                  </a:lnTo>
                  <a:lnTo>
                    <a:pt x="456679" y="187960"/>
                  </a:lnTo>
                  <a:lnTo>
                    <a:pt x="458838" y="190500"/>
                  </a:lnTo>
                  <a:lnTo>
                    <a:pt x="459600" y="190500"/>
                  </a:lnTo>
                  <a:lnTo>
                    <a:pt x="459854" y="191770"/>
                  </a:lnTo>
                  <a:lnTo>
                    <a:pt x="460362" y="193052"/>
                  </a:lnTo>
                  <a:lnTo>
                    <a:pt x="460870" y="193052"/>
                  </a:lnTo>
                  <a:lnTo>
                    <a:pt x="461251" y="194310"/>
                  </a:lnTo>
                  <a:lnTo>
                    <a:pt x="462140" y="195580"/>
                  </a:lnTo>
                  <a:lnTo>
                    <a:pt x="462394" y="196850"/>
                  </a:lnTo>
                  <a:lnTo>
                    <a:pt x="462775" y="198120"/>
                  </a:lnTo>
                  <a:lnTo>
                    <a:pt x="463283" y="200660"/>
                  </a:lnTo>
                  <a:lnTo>
                    <a:pt x="464172" y="201930"/>
                  </a:lnTo>
                  <a:lnTo>
                    <a:pt x="464680" y="204470"/>
                  </a:lnTo>
                  <a:lnTo>
                    <a:pt x="465188" y="205752"/>
                  </a:lnTo>
                  <a:lnTo>
                    <a:pt x="466458" y="207010"/>
                  </a:lnTo>
                  <a:lnTo>
                    <a:pt x="467855" y="208280"/>
                  </a:lnTo>
                  <a:lnTo>
                    <a:pt x="468109" y="209550"/>
                  </a:lnTo>
                  <a:lnTo>
                    <a:pt x="468337" y="209550"/>
                  </a:lnTo>
                  <a:lnTo>
                    <a:pt x="468337" y="196786"/>
                  </a:lnTo>
                  <a:lnTo>
                    <a:pt x="467347" y="194310"/>
                  </a:lnTo>
                  <a:lnTo>
                    <a:pt x="466839" y="191770"/>
                  </a:lnTo>
                  <a:lnTo>
                    <a:pt x="465569" y="189230"/>
                  </a:lnTo>
                  <a:lnTo>
                    <a:pt x="467347" y="189230"/>
                  </a:lnTo>
                  <a:lnTo>
                    <a:pt x="469633" y="191770"/>
                  </a:lnTo>
                  <a:lnTo>
                    <a:pt x="471030" y="189230"/>
                  </a:lnTo>
                  <a:lnTo>
                    <a:pt x="471665" y="187960"/>
                  </a:lnTo>
                  <a:lnTo>
                    <a:pt x="470014" y="186702"/>
                  </a:lnTo>
                  <a:lnTo>
                    <a:pt x="468871" y="185420"/>
                  </a:lnTo>
                  <a:lnTo>
                    <a:pt x="468363" y="185420"/>
                  </a:lnTo>
                  <a:lnTo>
                    <a:pt x="467347" y="184150"/>
                  </a:lnTo>
                  <a:lnTo>
                    <a:pt x="463410" y="179070"/>
                  </a:lnTo>
                  <a:lnTo>
                    <a:pt x="461251" y="176530"/>
                  </a:lnTo>
                  <a:lnTo>
                    <a:pt x="459981" y="175260"/>
                  </a:lnTo>
                  <a:lnTo>
                    <a:pt x="460489" y="172720"/>
                  </a:lnTo>
                  <a:lnTo>
                    <a:pt x="472173" y="187960"/>
                  </a:lnTo>
                  <a:lnTo>
                    <a:pt x="473189" y="189230"/>
                  </a:lnTo>
                  <a:lnTo>
                    <a:pt x="473189" y="190500"/>
                  </a:lnTo>
                  <a:lnTo>
                    <a:pt x="474459" y="193052"/>
                  </a:lnTo>
                  <a:lnTo>
                    <a:pt x="475983" y="195580"/>
                  </a:lnTo>
                  <a:lnTo>
                    <a:pt x="477126" y="196850"/>
                  </a:lnTo>
                  <a:lnTo>
                    <a:pt x="478142" y="198120"/>
                  </a:lnTo>
                  <a:lnTo>
                    <a:pt x="479920" y="196850"/>
                  </a:lnTo>
                  <a:lnTo>
                    <a:pt x="479412" y="195580"/>
                  </a:lnTo>
                  <a:lnTo>
                    <a:pt x="479031" y="194310"/>
                  </a:lnTo>
                  <a:lnTo>
                    <a:pt x="478142" y="193052"/>
                  </a:lnTo>
                  <a:lnTo>
                    <a:pt x="477253" y="190500"/>
                  </a:lnTo>
                  <a:lnTo>
                    <a:pt x="476745" y="187960"/>
                  </a:lnTo>
                  <a:lnTo>
                    <a:pt x="476491" y="187960"/>
                  </a:lnTo>
                  <a:lnTo>
                    <a:pt x="476618" y="186702"/>
                  </a:lnTo>
                  <a:lnTo>
                    <a:pt x="476745" y="187960"/>
                  </a:lnTo>
                  <a:lnTo>
                    <a:pt x="477380" y="189230"/>
                  </a:lnTo>
                  <a:lnTo>
                    <a:pt x="478777" y="190500"/>
                  </a:lnTo>
                  <a:lnTo>
                    <a:pt x="479539" y="193052"/>
                  </a:lnTo>
                  <a:lnTo>
                    <a:pt x="480174" y="195580"/>
                  </a:lnTo>
                  <a:lnTo>
                    <a:pt x="481444" y="198120"/>
                  </a:lnTo>
                  <a:lnTo>
                    <a:pt x="483222" y="199402"/>
                  </a:lnTo>
                  <a:lnTo>
                    <a:pt x="483603" y="200660"/>
                  </a:lnTo>
                  <a:lnTo>
                    <a:pt x="484619" y="200660"/>
                  </a:lnTo>
                  <a:lnTo>
                    <a:pt x="484238" y="203200"/>
                  </a:lnTo>
                  <a:lnTo>
                    <a:pt x="483730" y="204470"/>
                  </a:lnTo>
                  <a:lnTo>
                    <a:pt x="485000" y="207010"/>
                  </a:lnTo>
                  <a:lnTo>
                    <a:pt x="485889" y="208280"/>
                  </a:lnTo>
                  <a:lnTo>
                    <a:pt x="486651" y="209550"/>
                  </a:lnTo>
                  <a:lnTo>
                    <a:pt x="486651" y="212102"/>
                  </a:lnTo>
                  <a:lnTo>
                    <a:pt x="487667" y="214630"/>
                  </a:lnTo>
                  <a:lnTo>
                    <a:pt x="488302" y="215900"/>
                  </a:lnTo>
                  <a:lnTo>
                    <a:pt x="489445" y="217170"/>
                  </a:lnTo>
                  <a:lnTo>
                    <a:pt x="490207" y="218452"/>
                  </a:lnTo>
                  <a:lnTo>
                    <a:pt x="490207" y="199402"/>
                  </a:lnTo>
                  <a:lnTo>
                    <a:pt x="489953" y="198120"/>
                  </a:lnTo>
                  <a:lnTo>
                    <a:pt x="488937" y="195580"/>
                  </a:lnTo>
                  <a:lnTo>
                    <a:pt x="487794" y="193052"/>
                  </a:lnTo>
                  <a:lnTo>
                    <a:pt x="485762" y="190500"/>
                  </a:lnTo>
                  <a:lnTo>
                    <a:pt x="484365" y="187960"/>
                  </a:lnTo>
                  <a:lnTo>
                    <a:pt x="484111" y="186702"/>
                  </a:lnTo>
                  <a:lnTo>
                    <a:pt x="483603" y="186702"/>
                  </a:lnTo>
                  <a:lnTo>
                    <a:pt x="483222" y="185420"/>
                  </a:lnTo>
                  <a:lnTo>
                    <a:pt x="483476" y="182880"/>
                  </a:lnTo>
                  <a:lnTo>
                    <a:pt x="482333" y="180352"/>
                  </a:lnTo>
                  <a:lnTo>
                    <a:pt x="481190" y="179070"/>
                  </a:lnTo>
                  <a:lnTo>
                    <a:pt x="480174" y="177800"/>
                  </a:lnTo>
                  <a:lnTo>
                    <a:pt x="477888" y="174002"/>
                  </a:lnTo>
                  <a:lnTo>
                    <a:pt x="476999" y="172720"/>
                  </a:lnTo>
                  <a:lnTo>
                    <a:pt x="474332" y="168910"/>
                  </a:lnTo>
                  <a:lnTo>
                    <a:pt x="472554" y="166370"/>
                  </a:lnTo>
                  <a:lnTo>
                    <a:pt x="470014" y="161302"/>
                  </a:lnTo>
                  <a:lnTo>
                    <a:pt x="468236" y="156210"/>
                  </a:lnTo>
                  <a:lnTo>
                    <a:pt x="464934" y="152400"/>
                  </a:lnTo>
                  <a:lnTo>
                    <a:pt x="464934" y="166370"/>
                  </a:lnTo>
                  <a:lnTo>
                    <a:pt x="464426" y="168910"/>
                  </a:lnTo>
                  <a:lnTo>
                    <a:pt x="461378" y="166370"/>
                  </a:lnTo>
                  <a:lnTo>
                    <a:pt x="460235" y="161302"/>
                  </a:lnTo>
                  <a:lnTo>
                    <a:pt x="456298" y="160020"/>
                  </a:lnTo>
                  <a:lnTo>
                    <a:pt x="455409" y="160020"/>
                  </a:lnTo>
                  <a:lnTo>
                    <a:pt x="451599" y="161302"/>
                  </a:lnTo>
                  <a:lnTo>
                    <a:pt x="455282" y="167652"/>
                  </a:lnTo>
                  <a:lnTo>
                    <a:pt x="455917" y="170180"/>
                  </a:lnTo>
                  <a:lnTo>
                    <a:pt x="454520" y="167652"/>
                  </a:lnTo>
                  <a:lnTo>
                    <a:pt x="452742" y="166370"/>
                  </a:lnTo>
                  <a:lnTo>
                    <a:pt x="451472" y="163830"/>
                  </a:lnTo>
                  <a:lnTo>
                    <a:pt x="450456" y="162560"/>
                  </a:lnTo>
                  <a:lnTo>
                    <a:pt x="449059" y="162560"/>
                  </a:lnTo>
                  <a:lnTo>
                    <a:pt x="448043" y="161302"/>
                  </a:lnTo>
                  <a:lnTo>
                    <a:pt x="446874" y="160020"/>
                  </a:lnTo>
                  <a:lnTo>
                    <a:pt x="446570" y="157480"/>
                  </a:lnTo>
                  <a:lnTo>
                    <a:pt x="445770" y="156210"/>
                  </a:lnTo>
                  <a:lnTo>
                    <a:pt x="444512" y="153670"/>
                  </a:lnTo>
                  <a:lnTo>
                    <a:pt x="442734" y="152400"/>
                  </a:lnTo>
                  <a:lnTo>
                    <a:pt x="440588" y="151130"/>
                  </a:lnTo>
                  <a:lnTo>
                    <a:pt x="439864" y="148602"/>
                  </a:lnTo>
                  <a:lnTo>
                    <a:pt x="439331" y="148602"/>
                  </a:lnTo>
                  <a:lnTo>
                    <a:pt x="439331" y="170180"/>
                  </a:lnTo>
                  <a:lnTo>
                    <a:pt x="438251" y="170180"/>
                  </a:lnTo>
                  <a:lnTo>
                    <a:pt x="436270" y="171450"/>
                  </a:lnTo>
                  <a:lnTo>
                    <a:pt x="432968" y="174002"/>
                  </a:lnTo>
                  <a:lnTo>
                    <a:pt x="432384" y="174002"/>
                  </a:lnTo>
                  <a:lnTo>
                    <a:pt x="430187" y="176530"/>
                  </a:lnTo>
                  <a:lnTo>
                    <a:pt x="428396" y="176530"/>
                  </a:lnTo>
                  <a:lnTo>
                    <a:pt x="426046" y="175260"/>
                  </a:lnTo>
                  <a:lnTo>
                    <a:pt x="423849" y="177800"/>
                  </a:lnTo>
                  <a:lnTo>
                    <a:pt x="422097" y="179070"/>
                  </a:lnTo>
                  <a:lnTo>
                    <a:pt x="420890" y="180352"/>
                  </a:lnTo>
                  <a:lnTo>
                    <a:pt x="419976" y="181610"/>
                  </a:lnTo>
                  <a:lnTo>
                    <a:pt x="418846" y="182880"/>
                  </a:lnTo>
                  <a:lnTo>
                    <a:pt x="417995" y="182880"/>
                  </a:lnTo>
                  <a:lnTo>
                    <a:pt x="417601" y="184150"/>
                  </a:lnTo>
                  <a:lnTo>
                    <a:pt x="416687" y="185420"/>
                  </a:lnTo>
                  <a:lnTo>
                    <a:pt x="413715" y="187960"/>
                  </a:lnTo>
                  <a:lnTo>
                    <a:pt x="410730" y="191770"/>
                  </a:lnTo>
                  <a:lnTo>
                    <a:pt x="406895" y="193052"/>
                  </a:lnTo>
                  <a:lnTo>
                    <a:pt x="404634" y="193052"/>
                  </a:lnTo>
                  <a:lnTo>
                    <a:pt x="404025" y="194310"/>
                  </a:lnTo>
                  <a:lnTo>
                    <a:pt x="402488" y="194310"/>
                  </a:lnTo>
                  <a:lnTo>
                    <a:pt x="401967" y="195580"/>
                  </a:lnTo>
                  <a:lnTo>
                    <a:pt x="401421" y="195580"/>
                  </a:lnTo>
                  <a:lnTo>
                    <a:pt x="397916" y="196850"/>
                  </a:lnTo>
                  <a:lnTo>
                    <a:pt x="394614" y="199402"/>
                  </a:lnTo>
                  <a:lnTo>
                    <a:pt x="393039" y="201930"/>
                  </a:lnTo>
                  <a:lnTo>
                    <a:pt x="392836" y="201930"/>
                  </a:lnTo>
                  <a:lnTo>
                    <a:pt x="391134" y="203200"/>
                  </a:lnTo>
                  <a:lnTo>
                    <a:pt x="388759" y="205752"/>
                  </a:lnTo>
                  <a:lnTo>
                    <a:pt x="386321" y="205752"/>
                  </a:lnTo>
                  <a:lnTo>
                    <a:pt x="383705" y="207010"/>
                  </a:lnTo>
                  <a:lnTo>
                    <a:pt x="382727" y="209550"/>
                  </a:lnTo>
                  <a:lnTo>
                    <a:pt x="379958" y="212102"/>
                  </a:lnTo>
                  <a:lnTo>
                    <a:pt x="377012" y="213360"/>
                  </a:lnTo>
                  <a:lnTo>
                    <a:pt x="374091" y="217170"/>
                  </a:lnTo>
                  <a:lnTo>
                    <a:pt x="367144" y="217170"/>
                  </a:lnTo>
                  <a:lnTo>
                    <a:pt x="360197" y="215900"/>
                  </a:lnTo>
                  <a:lnTo>
                    <a:pt x="343408" y="215900"/>
                  </a:lnTo>
                  <a:lnTo>
                    <a:pt x="344055" y="213360"/>
                  </a:lnTo>
                  <a:lnTo>
                    <a:pt x="344627" y="210820"/>
                  </a:lnTo>
                  <a:lnTo>
                    <a:pt x="344868" y="209550"/>
                  </a:lnTo>
                  <a:lnTo>
                    <a:pt x="345122" y="208280"/>
                  </a:lnTo>
                  <a:lnTo>
                    <a:pt x="345706" y="205752"/>
                  </a:lnTo>
                  <a:lnTo>
                    <a:pt x="346367" y="204470"/>
                  </a:lnTo>
                  <a:lnTo>
                    <a:pt x="346621" y="203200"/>
                  </a:lnTo>
                  <a:lnTo>
                    <a:pt x="346887" y="201930"/>
                  </a:lnTo>
                  <a:lnTo>
                    <a:pt x="348081" y="199402"/>
                  </a:lnTo>
                  <a:lnTo>
                    <a:pt x="348564" y="198120"/>
                  </a:lnTo>
                  <a:lnTo>
                    <a:pt x="349046" y="196850"/>
                  </a:lnTo>
                  <a:lnTo>
                    <a:pt x="350062" y="194310"/>
                  </a:lnTo>
                  <a:lnTo>
                    <a:pt x="351307" y="191770"/>
                  </a:lnTo>
                  <a:lnTo>
                    <a:pt x="352869" y="189230"/>
                  </a:lnTo>
                  <a:lnTo>
                    <a:pt x="355498" y="182880"/>
                  </a:lnTo>
                  <a:lnTo>
                    <a:pt x="356031" y="180352"/>
                  </a:lnTo>
                  <a:lnTo>
                    <a:pt x="358673" y="174002"/>
                  </a:lnTo>
                  <a:lnTo>
                    <a:pt x="361124" y="170180"/>
                  </a:lnTo>
                  <a:lnTo>
                    <a:pt x="361238" y="168910"/>
                  </a:lnTo>
                  <a:lnTo>
                    <a:pt x="361340" y="167652"/>
                  </a:lnTo>
                  <a:lnTo>
                    <a:pt x="361454" y="166370"/>
                  </a:lnTo>
                  <a:lnTo>
                    <a:pt x="361556" y="165100"/>
                  </a:lnTo>
                  <a:lnTo>
                    <a:pt x="361391" y="163830"/>
                  </a:lnTo>
                  <a:lnTo>
                    <a:pt x="356336" y="163830"/>
                  </a:lnTo>
                  <a:lnTo>
                    <a:pt x="350850" y="170180"/>
                  </a:lnTo>
                  <a:lnTo>
                    <a:pt x="350012" y="170180"/>
                  </a:lnTo>
                  <a:lnTo>
                    <a:pt x="350012" y="175260"/>
                  </a:lnTo>
                  <a:lnTo>
                    <a:pt x="347522" y="177800"/>
                  </a:lnTo>
                  <a:lnTo>
                    <a:pt x="344944" y="181610"/>
                  </a:lnTo>
                  <a:lnTo>
                    <a:pt x="341439" y="185420"/>
                  </a:lnTo>
                  <a:lnTo>
                    <a:pt x="339636" y="187960"/>
                  </a:lnTo>
                  <a:lnTo>
                    <a:pt x="339356" y="187960"/>
                  </a:lnTo>
                  <a:lnTo>
                    <a:pt x="339026" y="186702"/>
                  </a:lnTo>
                  <a:lnTo>
                    <a:pt x="337210" y="186702"/>
                  </a:lnTo>
                  <a:lnTo>
                    <a:pt x="337616" y="187960"/>
                  </a:lnTo>
                  <a:lnTo>
                    <a:pt x="337972" y="187960"/>
                  </a:lnTo>
                  <a:lnTo>
                    <a:pt x="338251" y="189230"/>
                  </a:lnTo>
                  <a:lnTo>
                    <a:pt x="338493" y="189230"/>
                  </a:lnTo>
                  <a:lnTo>
                    <a:pt x="336943" y="191770"/>
                  </a:lnTo>
                  <a:lnTo>
                    <a:pt x="335203" y="191770"/>
                  </a:lnTo>
                  <a:lnTo>
                    <a:pt x="334733" y="190500"/>
                  </a:lnTo>
                  <a:lnTo>
                    <a:pt x="334302" y="190500"/>
                  </a:lnTo>
                  <a:lnTo>
                    <a:pt x="333768" y="189230"/>
                  </a:lnTo>
                  <a:lnTo>
                    <a:pt x="332740" y="189230"/>
                  </a:lnTo>
                  <a:lnTo>
                    <a:pt x="332740" y="190500"/>
                  </a:lnTo>
                  <a:lnTo>
                    <a:pt x="333527" y="191770"/>
                  </a:lnTo>
                  <a:lnTo>
                    <a:pt x="334022" y="193052"/>
                  </a:lnTo>
                  <a:lnTo>
                    <a:pt x="334327" y="194310"/>
                  </a:lnTo>
                  <a:lnTo>
                    <a:pt x="333463" y="195580"/>
                  </a:lnTo>
                  <a:lnTo>
                    <a:pt x="331939" y="198120"/>
                  </a:lnTo>
                  <a:lnTo>
                    <a:pt x="331457" y="196850"/>
                  </a:lnTo>
                  <a:lnTo>
                    <a:pt x="331050" y="196850"/>
                  </a:lnTo>
                  <a:lnTo>
                    <a:pt x="330568" y="195580"/>
                  </a:lnTo>
                  <a:lnTo>
                    <a:pt x="329603" y="195580"/>
                  </a:lnTo>
                  <a:lnTo>
                    <a:pt x="329552" y="196850"/>
                  </a:lnTo>
                  <a:lnTo>
                    <a:pt x="329806" y="196850"/>
                  </a:lnTo>
                  <a:lnTo>
                    <a:pt x="330568" y="199402"/>
                  </a:lnTo>
                  <a:lnTo>
                    <a:pt x="329920" y="200660"/>
                  </a:lnTo>
                  <a:lnTo>
                    <a:pt x="329222" y="201930"/>
                  </a:lnTo>
                  <a:lnTo>
                    <a:pt x="328460" y="203200"/>
                  </a:lnTo>
                  <a:lnTo>
                    <a:pt x="327609" y="203200"/>
                  </a:lnTo>
                  <a:lnTo>
                    <a:pt x="325869" y="200660"/>
                  </a:lnTo>
                  <a:lnTo>
                    <a:pt x="324726" y="200660"/>
                  </a:lnTo>
                  <a:lnTo>
                    <a:pt x="325081" y="201930"/>
                  </a:lnTo>
                  <a:lnTo>
                    <a:pt x="325856" y="203200"/>
                  </a:lnTo>
                  <a:lnTo>
                    <a:pt x="326377" y="204470"/>
                  </a:lnTo>
                  <a:lnTo>
                    <a:pt x="326517" y="205752"/>
                  </a:lnTo>
                  <a:lnTo>
                    <a:pt x="323011" y="209550"/>
                  </a:lnTo>
                  <a:lnTo>
                    <a:pt x="322694" y="208280"/>
                  </a:lnTo>
                  <a:lnTo>
                    <a:pt x="322300" y="208280"/>
                  </a:lnTo>
                  <a:lnTo>
                    <a:pt x="321525" y="205752"/>
                  </a:lnTo>
                  <a:lnTo>
                    <a:pt x="321119" y="205752"/>
                  </a:lnTo>
                  <a:lnTo>
                    <a:pt x="320548" y="204470"/>
                  </a:lnTo>
                  <a:lnTo>
                    <a:pt x="319138" y="205752"/>
                  </a:lnTo>
                  <a:lnTo>
                    <a:pt x="320395" y="207010"/>
                  </a:lnTo>
                  <a:lnTo>
                    <a:pt x="321043" y="208280"/>
                  </a:lnTo>
                  <a:lnTo>
                    <a:pt x="321843" y="209550"/>
                  </a:lnTo>
                  <a:lnTo>
                    <a:pt x="321957" y="210820"/>
                  </a:lnTo>
                  <a:lnTo>
                    <a:pt x="321144" y="210820"/>
                  </a:lnTo>
                  <a:lnTo>
                    <a:pt x="320205" y="212102"/>
                  </a:lnTo>
                  <a:lnTo>
                    <a:pt x="319316" y="213360"/>
                  </a:lnTo>
                  <a:lnTo>
                    <a:pt x="318884" y="212102"/>
                  </a:lnTo>
                  <a:lnTo>
                    <a:pt x="317677" y="210820"/>
                  </a:lnTo>
                  <a:lnTo>
                    <a:pt x="316674" y="210820"/>
                  </a:lnTo>
                  <a:lnTo>
                    <a:pt x="317982" y="213360"/>
                  </a:lnTo>
                  <a:lnTo>
                    <a:pt x="318604" y="214630"/>
                  </a:lnTo>
                  <a:lnTo>
                    <a:pt x="317804" y="215900"/>
                  </a:lnTo>
                  <a:lnTo>
                    <a:pt x="317042" y="215900"/>
                  </a:lnTo>
                  <a:lnTo>
                    <a:pt x="316331" y="217170"/>
                  </a:lnTo>
                  <a:lnTo>
                    <a:pt x="315874" y="217170"/>
                  </a:lnTo>
                  <a:lnTo>
                    <a:pt x="315480" y="215900"/>
                  </a:lnTo>
                  <a:lnTo>
                    <a:pt x="314655" y="214630"/>
                  </a:lnTo>
                  <a:lnTo>
                    <a:pt x="313690" y="214630"/>
                  </a:lnTo>
                  <a:lnTo>
                    <a:pt x="313982" y="215900"/>
                  </a:lnTo>
                  <a:lnTo>
                    <a:pt x="314642" y="217170"/>
                  </a:lnTo>
                  <a:lnTo>
                    <a:pt x="314820" y="218452"/>
                  </a:lnTo>
                  <a:lnTo>
                    <a:pt x="315290" y="218452"/>
                  </a:lnTo>
                  <a:lnTo>
                    <a:pt x="314121" y="220980"/>
                  </a:lnTo>
                  <a:lnTo>
                    <a:pt x="313613" y="222250"/>
                  </a:lnTo>
                  <a:lnTo>
                    <a:pt x="313397" y="222250"/>
                  </a:lnTo>
                  <a:lnTo>
                    <a:pt x="313029" y="223520"/>
                  </a:lnTo>
                  <a:lnTo>
                    <a:pt x="312140" y="222250"/>
                  </a:lnTo>
                  <a:lnTo>
                    <a:pt x="311378" y="220980"/>
                  </a:lnTo>
                  <a:lnTo>
                    <a:pt x="310489" y="219710"/>
                  </a:lnTo>
                  <a:lnTo>
                    <a:pt x="309600" y="219710"/>
                  </a:lnTo>
                  <a:lnTo>
                    <a:pt x="309905" y="220980"/>
                  </a:lnTo>
                  <a:lnTo>
                    <a:pt x="310921" y="222250"/>
                  </a:lnTo>
                  <a:lnTo>
                    <a:pt x="311492" y="223520"/>
                  </a:lnTo>
                  <a:lnTo>
                    <a:pt x="311746" y="224802"/>
                  </a:lnTo>
                  <a:lnTo>
                    <a:pt x="311226" y="226060"/>
                  </a:lnTo>
                  <a:lnTo>
                    <a:pt x="310743" y="227330"/>
                  </a:lnTo>
                  <a:lnTo>
                    <a:pt x="310299" y="228600"/>
                  </a:lnTo>
                  <a:lnTo>
                    <a:pt x="309460" y="228600"/>
                  </a:lnTo>
                  <a:lnTo>
                    <a:pt x="309206" y="227330"/>
                  </a:lnTo>
                  <a:lnTo>
                    <a:pt x="308914" y="227330"/>
                  </a:lnTo>
                  <a:lnTo>
                    <a:pt x="308686" y="226060"/>
                  </a:lnTo>
                  <a:lnTo>
                    <a:pt x="307936" y="224802"/>
                  </a:lnTo>
                  <a:lnTo>
                    <a:pt x="307225" y="223520"/>
                  </a:lnTo>
                  <a:lnTo>
                    <a:pt x="305943" y="222250"/>
                  </a:lnTo>
                  <a:lnTo>
                    <a:pt x="304965" y="222250"/>
                  </a:lnTo>
                  <a:lnTo>
                    <a:pt x="306412" y="224802"/>
                  </a:lnTo>
                  <a:lnTo>
                    <a:pt x="307467" y="227330"/>
                  </a:lnTo>
                  <a:lnTo>
                    <a:pt x="308152" y="229870"/>
                  </a:lnTo>
                  <a:lnTo>
                    <a:pt x="306920" y="228600"/>
                  </a:lnTo>
                  <a:lnTo>
                    <a:pt x="304533" y="226060"/>
                  </a:lnTo>
                  <a:lnTo>
                    <a:pt x="301548" y="224802"/>
                  </a:lnTo>
                  <a:lnTo>
                    <a:pt x="298348" y="223520"/>
                  </a:lnTo>
                  <a:lnTo>
                    <a:pt x="295008" y="222250"/>
                  </a:lnTo>
                  <a:lnTo>
                    <a:pt x="298310" y="219710"/>
                  </a:lnTo>
                  <a:lnTo>
                    <a:pt x="304050" y="214630"/>
                  </a:lnTo>
                  <a:lnTo>
                    <a:pt x="306920" y="212102"/>
                  </a:lnTo>
                  <a:lnTo>
                    <a:pt x="314718" y="204470"/>
                  </a:lnTo>
                  <a:lnTo>
                    <a:pt x="317017" y="200660"/>
                  </a:lnTo>
                  <a:lnTo>
                    <a:pt x="319976" y="198120"/>
                  </a:lnTo>
                  <a:lnTo>
                    <a:pt x="323392" y="195580"/>
                  </a:lnTo>
                  <a:lnTo>
                    <a:pt x="330250" y="190500"/>
                  </a:lnTo>
                  <a:lnTo>
                    <a:pt x="335432" y="185420"/>
                  </a:lnTo>
                  <a:lnTo>
                    <a:pt x="340804" y="181610"/>
                  </a:lnTo>
                  <a:lnTo>
                    <a:pt x="343852" y="179070"/>
                  </a:lnTo>
                  <a:lnTo>
                    <a:pt x="346875" y="177800"/>
                  </a:lnTo>
                  <a:lnTo>
                    <a:pt x="350012" y="175260"/>
                  </a:lnTo>
                  <a:lnTo>
                    <a:pt x="350012" y="170180"/>
                  </a:lnTo>
                  <a:lnTo>
                    <a:pt x="349389" y="170180"/>
                  </a:lnTo>
                  <a:lnTo>
                    <a:pt x="346062" y="174002"/>
                  </a:lnTo>
                  <a:lnTo>
                    <a:pt x="342455" y="175260"/>
                  </a:lnTo>
                  <a:lnTo>
                    <a:pt x="339242" y="177800"/>
                  </a:lnTo>
                  <a:lnTo>
                    <a:pt x="334937" y="180352"/>
                  </a:lnTo>
                  <a:lnTo>
                    <a:pt x="327914" y="186702"/>
                  </a:lnTo>
                  <a:lnTo>
                    <a:pt x="323062" y="190500"/>
                  </a:lnTo>
                  <a:lnTo>
                    <a:pt x="317982" y="194310"/>
                  </a:lnTo>
                  <a:lnTo>
                    <a:pt x="317449" y="195580"/>
                  </a:lnTo>
                  <a:lnTo>
                    <a:pt x="316433" y="195580"/>
                  </a:lnTo>
                  <a:lnTo>
                    <a:pt x="314413" y="193052"/>
                  </a:lnTo>
                  <a:lnTo>
                    <a:pt x="309905" y="184150"/>
                  </a:lnTo>
                  <a:lnTo>
                    <a:pt x="308889" y="181610"/>
                  </a:lnTo>
                  <a:lnTo>
                    <a:pt x="307835" y="179070"/>
                  </a:lnTo>
                  <a:lnTo>
                    <a:pt x="308419" y="179070"/>
                  </a:lnTo>
                  <a:lnTo>
                    <a:pt x="308432" y="176530"/>
                  </a:lnTo>
                  <a:lnTo>
                    <a:pt x="309549" y="176530"/>
                  </a:lnTo>
                  <a:lnTo>
                    <a:pt x="309626" y="175869"/>
                  </a:lnTo>
                  <a:lnTo>
                    <a:pt x="309714" y="175260"/>
                  </a:lnTo>
                  <a:lnTo>
                    <a:pt x="310603" y="172720"/>
                  </a:lnTo>
                  <a:lnTo>
                    <a:pt x="311061" y="171450"/>
                  </a:lnTo>
                  <a:lnTo>
                    <a:pt x="310413" y="167652"/>
                  </a:lnTo>
                  <a:lnTo>
                    <a:pt x="311594" y="163830"/>
                  </a:lnTo>
                  <a:lnTo>
                    <a:pt x="312077" y="161302"/>
                  </a:lnTo>
                  <a:lnTo>
                    <a:pt x="316560" y="153670"/>
                  </a:lnTo>
                  <a:lnTo>
                    <a:pt x="313626" y="152400"/>
                  </a:lnTo>
                  <a:lnTo>
                    <a:pt x="315341" y="147320"/>
                  </a:lnTo>
                  <a:lnTo>
                    <a:pt x="316636" y="143510"/>
                  </a:lnTo>
                  <a:lnTo>
                    <a:pt x="316903" y="140970"/>
                  </a:lnTo>
                  <a:lnTo>
                    <a:pt x="317169" y="138430"/>
                  </a:lnTo>
                  <a:lnTo>
                    <a:pt x="317728" y="137160"/>
                  </a:lnTo>
                  <a:lnTo>
                    <a:pt x="318630" y="135902"/>
                  </a:lnTo>
                  <a:lnTo>
                    <a:pt x="319379" y="134670"/>
                  </a:lnTo>
                  <a:lnTo>
                    <a:pt x="319824" y="133350"/>
                  </a:lnTo>
                  <a:lnTo>
                    <a:pt x="320243" y="132080"/>
                  </a:lnTo>
                  <a:lnTo>
                    <a:pt x="321449" y="129743"/>
                  </a:lnTo>
                  <a:lnTo>
                    <a:pt x="321551" y="129552"/>
                  </a:lnTo>
                  <a:lnTo>
                    <a:pt x="321741" y="129552"/>
                  </a:lnTo>
                  <a:lnTo>
                    <a:pt x="321843" y="128270"/>
                  </a:lnTo>
                  <a:lnTo>
                    <a:pt x="322008" y="128270"/>
                  </a:lnTo>
                  <a:lnTo>
                    <a:pt x="322033" y="127000"/>
                  </a:lnTo>
                  <a:lnTo>
                    <a:pt x="322707" y="125730"/>
                  </a:lnTo>
                  <a:lnTo>
                    <a:pt x="323684" y="125730"/>
                  </a:lnTo>
                  <a:lnTo>
                    <a:pt x="324726" y="124460"/>
                  </a:lnTo>
                  <a:lnTo>
                    <a:pt x="325018" y="123202"/>
                  </a:lnTo>
                  <a:lnTo>
                    <a:pt x="325323" y="121920"/>
                  </a:lnTo>
                  <a:lnTo>
                    <a:pt x="326478" y="119380"/>
                  </a:lnTo>
                  <a:lnTo>
                    <a:pt x="327253" y="118110"/>
                  </a:lnTo>
                  <a:lnTo>
                    <a:pt x="326961" y="116852"/>
                  </a:lnTo>
                  <a:lnTo>
                    <a:pt x="326567" y="116852"/>
                  </a:lnTo>
                  <a:lnTo>
                    <a:pt x="325678" y="115570"/>
                  </a:lnTo>
                  <a:lnTo>
                    <a:pt x="325691" y="113030"/>
                  </a:lnTo>
                  <a:lnTo>
                    <a:pt x="327431" y="111760"/>
                  </a:lnTo>
                  <a:lnTo>
                    <a:pt x="327914" y="110502"/>
                  </a:lnTo>
                  <a:lnTo>
                    <a:pt x="328409" y="109220"/>
                  </a:lnTo>
                  <a:lnTo>
                    <a:pt x="329552" y="106680"/>
                  </a:lnTo>
                  <a:lnTo>
                    <a:pt x="330136" y="105410"/>
                  </a:lnTo>
                  <a:lnTo>
                    <a:pt x="330923" y="102870"/>
                  </a:lnTo>
                  <a:lnTo>
                    <a:pt x="331228" y="101600"/>
                  </a:lnTo>
                  <a:lnTo>
                    <a:pt x="331851" y="99060"/>
                  </a:lnTo>
                  <a:lnTo>
                    <a:pt x="331939" y="97802"/>
                  </a:lnTo>
                  <a:lnTo>
                    <a:pt x="333514" y="97802"/>
                  </a:lnTo>
                  <a:lnTo>
                    <a:pt x="336702" y="99060"/>
                  </a:lnTo>
                  <a:lnTo>
                    <a:pt x="343700" y="101600"/>
                  </a:lnTo>
                  <a:lnTo>
                    <a:pt x="347370" y="101600"/>
                  </a:lnTo>
                  <a:lnTo>
                    <a:pt x="347814" y="102870"/>
                  </a:lnTo>
                  <a:lnTo>
                    <a:pt x="350329" y="102870"/>
                  </a:lnTo>
                  <a:lnTo>
                    <a:pt x="352691" y="105410"/>
                  </a:lnTo>
                  <a:lnTo>
                    <a:pt x="355320" y="105410"/>
                  </a:lnTo>
                  <a:lnTo>
                    <a:pt x="357797" y="106680"/>
                  </a:lnTo>
                  <a:lnTo>
                    <a:pt x="362013" y="107950"/>
                  </a:lnTo>
                  <a:lnTo>
                    <a:pt x="370992" y="113030"/>
                  </a:lnTo>
                  <a:lnTo>
                    <a:pt x="373837" y="114300"/>
                  </a:lnTo>
                  <a:lnTo>
                    <a:pt x="376580" y="115570"/>
                  </a:lnTo>
                  <a:lnTo>
                    <a:pt x="379691" y="116852"/>
                  </a:lnTo>
                  <a:lnTo>
                    <a:pt x="378599" y="119380"/>
                  </a:lnTo>
                  <a:lnTo>
                    <a:pt x="377317" y="120650"/>
                  </a:lnTo>
                  <a:lnTo>
                    <a:pt x="376339" y="123202"/>
                  </a:lnTo>
                  <a:lnTo>
                    <a:pt x="374992" y="127000"/>
                  </a:lnTo>
                  <a:lnTo>
                    <a:pt x="374167" y="130810"/>
                  </a:lnTo>
                  <a:lnTo>
                    <a:pt x="373100" y="134670"/>
                  </a:lnTo>
                  <a:lnTo>
                    <a:pt x="373037" y="138430"/>
                  </a:lnTo>
                  <a:lnTo>
                    <a:pt x="369506" y="147320"/>
                  </a:lnTo>
                  <a:lnTo>
                    <a:pt x="373951" y="151130"/>
                  </a:lnTo>
                  <a:lnTo>
                    <a:pt x="376275" y="147320"/>
                  </a:lnTo>
                  <a:lnTo>
                    <a:pt x="380822" y="143510"/>
                  </a:lnTo>
                  <a:lnTo>
                    <a:pt x="385953" y="140970"/>
                  </a:lnTo>
                  <a:lnTo>
                    <a:pt x="394665" y="135902"/>
                  </a:lnTo>
                  <a:lnTo>
                    <a:pt x="397598" y="134670"/>
                  </a:lnTo>
                  <a:lnTo>
                    <a:pt x="397802" y="134670"/>
                  </a:lnTo>
                  <a:lnTo>
                    <a:pt x="399554" y="133350"/>
                  </a:lnTo>
                  <a:lnTo>
                    <a:pt x="401243" y="132080"/>
                  </a:lnTo>
                  <a:lnTo>
                    <a:pt x="402043" y="132080"/>
                  </a:lnTo>
                  <a:lnTo>
                    <a:pt x="407263" y="135902"/>
                  </a:lnTo>
                  <a:lnTo>
                    <a:pt x="412711" y="138430"/>
                  </a:lnTo>
                  <a:lnTo>
                    <a:pt x="419836" y="144780"/>
                  </a:lnTo>
                  <a:lnTo>
                    <a:pt x="422427" y="146050"/>
                  </a:lnTo>
                  <a:lnTo>
                    <a:pt x="423824" y="148602"/>
                  </a:lnTo>
                  <a:lnTo>
                    <a:pt x="426046" y="152400"/>
                  </a:lnTo>
                  <a:lnTo>
                    <a:pt x="429387" y="154952"/>
                  </a:lnTo>
                  <a:lnTo>
                    <a:pt x="431965" y="158750"/>
                  </a:lnTo>
                  <a:lnTo>
                    <a:pt x="433057" y="161302"/>
                  </a:lnTo>
                  <a:lnTo>
                    <a:pt x="434530" y="163830"/>
                  </a:lnTo>
                  <a:lnTo>
                    <a:pt x="437781" y="166370"/>
                  </a:lnTo>
                  <a:lnTo>
                    <a:pt x="438226" y="168910"/>
                  </a:lnTo>
                  <a:lnTo>
                    <a:pt x="439331" y="170180"/>
                  </a:lnTo>
                  <a:lnTo>
                    <a:pt x="439331" y="148602"/>
                  </a:lnTo>
                  <a:lnTo>
                    <a:pt x="437680" y="147320"/>
                  </a:lnTo>
                  <a:lnTo>
                    <a:pt x="435889" y="148602"/>
                  </a:lnTo>
                  <a:lnTo>
                    <a:pt x="435902" y="151130"/>
                  </a:lnTo>
                  <a:lnTo>
                    <a:pt x="436029" y="152400"/>
                  </a:lnTo>
                  <a:lnTo>
                    <a:pt x="437730" y="154952"/>
                  </a:lnTo>
                  <a:lnTo>
                    <a:pt x="438899" y="157480"/>
                  </a:lnTo>
                  <a:lnTo>
                    <a:pt x="435635" y="156210"/>
                  </a:lnTo>
                  <a:lnTo>
                    <a:pt x="433438" y="154952"/>
                  </a:lnTo>
                  <a:lnTo>
                    <a:pt x="430949" y="152400"/>
                  </a:lnTo>
                  <a:lnTo>
                    <a:pt x="429793" y="152400"/>
                  </a:lnTo>
                  <a:lnTo>
                    <a:pt x="428929" y="151130"/>
                  </a:lnTo>
                  <a:lnTo>
                    <a:pt x="428193" y="151130"/>
                  </a:lnTo>
                  <a:lnTo>
                    <a:pt x="427355" y="148602"/>
                  </a:lnTo>
                  <a:lnTo>
                    <a:pt x="426669" y="146050"/>
                  </a:lnTo>
                  <a:lnTo>
                    <a:pt x="425729" y="144780"/>
                  </a:lnTo>
                  <a:lnTo>
                    <a:pt x="423786" y="142252"/>
                  </a:lnTo>
                  <a:lnTo>
                    <a:pt x="420433" y="139700"/>
                  </a:lnTo>
                  <a:lnTo>
                    <a:pt x="417639" y="137160"/>
                  </a:lnTo>
                  <a:lnTo>
                    <a:pt x="415315" y="135902"/>
                  </a:lnTo>
                  <a:lnTo>
                    <a:pt x="410222" y="133350"/>
                  </a:lnTo>
                  <a:lnTo>
                    <a:pt x="411022" y="132080"/>
                  </a:lnTo>
                  <a:lnTo>
                    <a:pt x="412330" y="130810"/>
                  </a:lnTo>
                  <a:lnTo>
                    <a:pt x="414642" y="130810"/>
                  </a:lnTo>
                  <a:lnTo>
                    <a:pt x="415188" y="132080"/>
                  </a:lnTo>
                  <a:lnTo>
                    <a:pt x="416318" y="132080"/>
                  </a:lnTo>
                  <a:lnTo>
                    <a:pt x="421487" y="138430"/>
                  </a:lnTo>
                  <a:lnTo>
                    <a:pt x="422935" y="140970"/>
                  </a:lnTo>
                  <a:lnTo>
                    <a:pt x="424281" y="142252"/>
                  </a:lnTo>
                  <a:lnTo>
                    <a:pt x="426021" y="142252"/>
                  </a:lnTo>
                  <a:lnTo>
                    <a:pt x="427532" y="143510"/>
                  </a:lnTo>
                  <a:lnTo>
                    <a:pt x="428612" y="143510"/>
                  </a:lnTo>
                  <a:lnTo>
                    <a:pt x="429869" y="144780"/>
                  </a:lnTo>
                  <a:lnTo>
                    <a:pt x="431888" y="143510"/>
                  </a:lnTo>
                  <a:lnTo>
                    <a:pt x="432320" y="143510"/>
                  </a:lnTo>
                  <a:lnTo>
                    <a:pt x="432257" y="142252"/>
                  </a:lnTo>
                  <a:lnTo>
                    <a:pt x="432104" y="140970"/>
                  </a:lnTo>
                  <a:lnTo>
                    <a:pt x="430936" y="139700"/>
                  </a:lnTo>
                  <a:lnTo>
                    <a:pt x="430034" y="139700"/>
                  </a:lnTo>
                  <a:lnTo>
                    <a:pt x="428231" y="137160"/>
                  </a:lnTo>
                  <a:lnTo>
                    <a:pt x="427088" y="134670"/>
                  </a:lnTo>
                  <a:lnTo>
                    <a:pt x="429971" y="137160"/>
                  </a:lnTo>
                  <a:lnTo>
                    <a:pt x="432003" y="134670"/>
                  </a:lnTo>
                  <a:lnTo>
                    <a:pt x="432587" y="134670"/>
                  </a:lnTo>
                  <a:lnTo>
                    <a:pt x="432777" y="135902"/>
                  </a:lnTo>
                  <a:lnTo>
                    <a:pt x="434441" y="135902"/>
                  </a:lnTo>
                  <a:lnTo>
                    <a:pt x="434695" y="137160"/>
                  </a:lnTo>
                  <a:lnTo>
                    <a:pt x="435025" y="137160"/>
                  </a:lnTo>
                  <a:lnTo>
                    <a:pt x="435749" y="138430"/>
                  </a:lnTo>
                  <a:lnTo>
                    <a:pt x="436676" y="139700"/>
                  </a:lnTo>
                  <a:lnTo>
                    <a:pt x="437667" y="140970"/>
                  </a:lnTo>
                  <a:lnTo>
                    <a:pt x="438188" y="140970"/>
                  </a:lnTo>
                  <a:lnTo>
                    <a:pt x="438861" y="142252"/>
                  </a:lnTo>
                  <a:lnTo>
                    <a:pt x="439661" y="142252"/>
                  </a:lnTo>
                  <a:lnTo>
                    <a:pt x="442125" y="144780"/>
                  </a:lnTo>
                  <a:lnTo>
                    <a:pt x="444512" y="146050"/>
                  </a:lnTo>
                  <a:lnTo>
                    <a:pt x="446265" y="151130"/>
                  </a:lnTo>
                  <a:lnTo>
                    <a:pt x="447916" y="151130"/>
                  </a:lnTo>
                  <a:lnTo>
                    <a:pt x="449186" y="154952"/>
                  </a:lnTo>
                  <a:lnTo>
                    <a:pt x="454266" y="154952"/>
                  </a:lnTo>
                  <a:lnTo>
                    <a:pt x="454901" y="152400"/>
                  </a:lnTo>
                  <a:lnTo>
                    <a:pt x="454520" y="151130"/>
                  </a:lnTo>
                  <a:lnTo>
                    <a:pt x="452488" y="146050"/>
                  </a:lnTo>
                  <a:lnTo>
                    <a:pt x="446227" y="138430"/>
                  </a:lnTo>
                  <a:lnTo>
                    <a:pt x="444271" y="135902"/>
                  </a:lnTo>
                  <a:lnTo>
                    <a:pt x="443407" y="134670"/>
                  </a:lnTo>
                  <a:lnTo>
                    <a:pt x="442493" y="133350"/>
                  </a:lnTo>
                  <a:lnTo>
                    <a:pt x="441718" y="130810"/>
                  </a:lnTo>
                  <a:lnTo>
                    <a:pt x="441388" y="129743"/>
                  </a:lnTo>
                  <a:lnTo>
                    <a:pt x="441210" y="129552"/>
                  </a:lnTo>
                  <a:lnTo>
                    <a:pt x="441337" y="129552"/>
                  </a:lnTo>
                  <a:lnTo>
                    <a:pt x="441388" y="129743"/>
                  </a:lnTo>
                  <a:lnTo>
                    <a:pt x="443636" y="132080"/>
                  </a:lnTo>
                  <a:lnTo>
                    <a:pt x="446506" y="135902"/>
                  </a:lnTo>
                  <a:lnTo>
                    <a:pt x="449694" y="138430"/>
                  </a:lnTo>
                  <a:lnTo>
                    <a:pt x="452742" y="143510"/>
                  </a:lnTo>
                  <a:lnTo>
                    <a:pt x="456171" y="147320"/>
                  </a:lnTo>
                  <a:lnTo>
                    <a:pt x="459473" y="151130"/>
                  </a:lnTo>
                  <a:lnTo>
                    <a:pt x="458330" y="151130"/>
                  </a:lnTo>
                  <a:lnTo>
                    <a:pt x="457441" y="152400"/>
                  </a:lnTo>
                  <a:lnTo>
                    <a:pt x="457568" y="153670"/>
                  </a:lnTo>
                  <a:lnTo>
                    <a:pt x="458330" y="156210"/>
                  </a:lnTo>
                  <a:lnTo>
                    <a:pt x="459981" y="158750"/>
                  </a:lnTo>
                  <a:lnTo>
                    <a:pt x="461378" y="161302"/>
                  </a:lnTo>
                  <a:lnTo>
                    <a:pt x="463283" y="163830"/>
                  </a:lnTo>
                  <a:lnTo>
                    <a:pt x="464934" y="166370"/>
                  </a:lnTo>
                  <a:lnTo>
                    <a:pt x="464934" y="152400"/>
                  </a:lnTo>
                  <a:lnTo>
                    <a:pt x="457441" y="143510"/>
                  </a:lnTo>
                  <a:lnTo>
                    <a:pt x="453885" y="138430"/>
                  </a:lnTo>
                  <a:lnTo>
                    <a:pt x="450481" y="134670"/>
                  </a:lnTo>
                  <a:lnTo>
                    <a:pt x="446798" y="130810"/>
                  </a:lnTo>
                  <a:lnTo>
                    <a:pt x="443687" y="127000"/>
                  </a:lnTo>
                  <a:lnTo>
                    <a:pt x="441159" y="124460"/>
                  </a:lnTo>
                  <a:lnTo>
                    <a:pt x="439064" y="120650"/>
                  </a:lnTo>
                  <a:lnTo>
                    <a:pt x="436714" y="118110"/>
                  </a:lnTo>
                  <a:lnTo>
                    <a:pt x="433463" y="114300"/>
                  </a:lnTo>
                  <a:lnTo>
                    <a:pt x="430149" y="111760"/>
                  </a:lnTo>
                  <a:lnTo>
                    <a:pt x="426339" y="109220"/>
                  </a:lnTo>
                  <a:lnTo>
                    <a:pt x="425919" y="109220"/>
                  </a:lnTo>
                  <a:lnTo>
                    <a:pt x="424561" y="107950"/>
                  </a:lnTo>
                  <a:lnTo>
                    <a:pt x="423379" y="107950"/>
                  </a:lnTo>
                  <a:lnTo>
                    <a:pt x="422719" y="106680"/>
                  </a:lnTo>
                  <a:lnTo>
                    <a:pt x="422376" y="106680"/>
                  </a:lnTo>
                  <a:lnTo>
                    <a:pt x="423722" y="102870"/>
                  </a:lnTo>
                  <a:lnTo>
                    <a:pt x="424357" y="100330"/>
                  </a:lnTo>
                  <a:lnTo>
                    <a:pt x="426427" y="104152"/>
                  </a:lnTo>
                  <a:lnTo>
                    <a:pt x="430199" y="106680"/>
                  </a:lnTo>
                  <a:lnTo>
                    <a:pt x="432866" y="109220"/>
                  </a:lnTo>
                  <a:lnTo>
                    <a:pt x="434555" y="111760"/>
                  </a:lnTo>
                  <a:lnTo>
                    <a:pt x="435673" y="114300"/>
                  </a:lnTo>
                  <a:lnTo>
                    <a:pt x="437730" y="116852"/>
                  </a:lnTo>
                  <a:lnTo>
                    <a:pt x="439750" y="119380"/>
                  </a:lnTo>
                  <a:lnTo>
                    <a:pt x="442074" y="120650"/>
                  </a:lnTo>
                  <a:lnTo>
                    <a:pt x="444512" y="121920"/>
                  </a:lnTo>
                  <a:lnTo>
                    <a:pt x="447535" y="124460"/>
                  </a:lnTo>
                  <a:lnTo>
                    <a:pt x="449694" y="127000"/>
                  </a:lnTo>
                  <a:lnTo>
                    <a:pt x="458228" y="134670"/>
                  </a:lnTo>
                  <a:lnTo>
                    <a:pt x="462648" y="140970"/>
                  </a:lnTo>
                  <a:lnTo>
                    <a:pt x="469760" y="144780"/>
                  </a:lnTo>
                  <a:lnTo>
                    <a:pt x="472427" y="144780"/>
                  </a:lnTo>
                  <a:lnTo>
                    <a:pt x="475094" y="146050"/>
                  </a:lnTo>
                  <a:lnTo>
                    <a:pt x="477888" y="146050"/>
                  </a:lnTo>
                  <a:lnTo>
                    <a:pt x="479285" y="147320"/>
                  </a:lnTo>
                  <a:lnTo>
                    <a:pt x="480936" y="146050"/>
                  </a:lnTo>
                  <a:lnTo>
                    <a:pt x="482206" y="147320"/>
                  </a:lnTo>
                  <a:lnTo>
                    <a:pt x="481063" y="152400"/>
                  </a:lnTo>
                  <a:lnTo>
                    <a:pt x="479285" y="157480"/>
                  </a:lnTo>
                  <a:lnTo>
                    <a:pt x="479412" y="162560"/>
                  </a:lnTo>
                  <a:lnTo>
                    <a:pt x="478523" y="165100"/>
                  </a:lnTo>
                  <a:lnTo>
                    <a:pt x="478650" y="167652"/>
                  </a:lnTo>
                  <a:lnTo>
                    <a:pt x="478777" y="168910"/>
                  </a:lnTo>
                  <a:lnTo>
                    <a:pt x="481317" y="171450"/>
                  </a:lnTo>
                  <a:lnTo>
                    <a:pt x="483984" y="175260"/>
                  </a:lnTo>
                  <a:lnTo>
                    <a:pt x="485000" y="179070"/>
                  </a:lnTo>
                  <a:lnTo>
                    <a:pt x="486397" y="181610"/>
                  </a:lnTo>
                  <a:lnTo>
                    <a:pt x="487413" y="184150"/>
                  </a:lnTo>
                  <a:lnTo>
                    <a:pt x="489064" y="185420"/>
                  </a:lnTo>
                  <a:lnTo>
                    <a:pt x="489953" y="187960"/>
                  </a:lnTo>
                  <a:lnTo>
                    <a:pt x="494398" y="195580"/>
                  </a:lnTo>
                  <a:lnTo>
                    <a:pt x="498589" y="204470"/>
                  </a:lnTo>
                  <a:lnTo>
                    <a:pt x="502272" y="213360"/>
                  </a:lnTo>
                  <a:lnTo>
                    <a:pt x="505320" y="222250"/>
                  </a:lnTo>
                  <a:lnTo>
                    <a:pt x="506844" y="224802"/>
                  </a:lnTo>
                  <a:lnTo>
                    <a:pt x="508622" y="227330"/>
                  </a:lnTo>
                  <a:lnTo>
                    <a:pt x="509384" y="231152"/>
                  </a:lnTo>
                  <a:lnTo>
                    <a:pt x="509384" y="223520"/>
                  </a:lnTo>
                  <a:lnTo>
                    <a:pt x="509003" y="222250"/>
                  </a:lnTo>
                  <a:lnTo>
                    <a:pt x="506463" y="215900"/>
                  </a:lnTo>
                  <a:lnTo>
                    <a:pt x="505574" y="209550"/>
                  </a:lnTo>
                  <a:lnTo>
                    <a:pt x="502907" y="204470"/>
                  </a:lnTo>
                  <a:lnTo>
                    <a:pt x="499859" y="198120"/>
                  </a:lnTo>
                  <a:lnTo>
                    <a:pt x="496303" y="191770"/>
                  </a:lnTo>
                  <a:lnTo>
                    <a:pt x="492747" y="186702"/>
                  </a:lnTo>
                  <a:lnTo>
                    <a:pt x="489191" y="180352"/>
                  </a:lnTo>
                  <a:lnTo>
                    <a:pt x="486905" y="172720"/>
                  </a:lnTo>
                  <a:lnTo>
                    <a:pt x="484238" y="170180"/>
                  </a:lnTo>
                  <a:lnTo>
                    <a:pt x="482587" y="167652"/>
                  </a:lnTo>
                  <a:lnTo>
                    <a:pt x="482206" y="166370"/>
                  </a:lnTo>
                  <a:lnTo>
                    <a:pt x="482206" y="165100"/>
                  </a:lnTo>
                  <a:lnTo>
                    <a:pt x="482587" y="163830"/>
                  </a:lnTo>
                  <a:lnTo>
                    <a:pt x="482968" y="161302"/>
                  </a:lnTo>
                  <a:lnTo>
                    <a:pt x="482587" y="158750"/>
                  </a:lnTo>
                  <a:lnTo>
                    <a:pt x="482968" y="157480"/>
                  </a:lnTo>
                  <a:lnTo>
                    <a:pt x="483857" y="153670"/>
                  </a:lnTo>
                  <a:lnTo>
                    <a:pt x="483984" y="151130"/>
                  </a:lnTo>
                  <a:lnTo>
                    <a:pt x="484111" y="151130"/>
                  </a:lnTo>
                  <a:lnTo>
                    <a:pt x="484746" y="147320"/>
                  </a:lnTo>
                  <a:lnTo>
                    <a:pt x="484746" y="144780"/>
                  </a:lnTo>
                  <a:lnTo>
                    <a:pt x="482587" y="144780"/>
                  </a:lnTo>
                  <a:lnTo>
                    <a:pt x="481317" y="143510"/>
                  </a:lnTo>
                  <a:lnTo>
                    <a:pt x="476110" y="142252"/>
                  </a:lnTo>
                  <a:lnTo>
                    <a:pt x="470268" y="142252"/>
                  </a:lnTo>
                  <a:lnTo>
                    <a:pt x="465823" y="138430"/>
                  </a:lnTo>
                  <a:lnTo>
                    <a:pt x="459600" y="133350"/>
                  </a:lnTo>
                  <a:lnTo>
                    <a:pt x="456298" y="124460"/>
                  </a:lnTo>
                  <a:lnTo>
                    <a:pt x="449567" y="119380"/>
                  </a:lnTo>
                  <a:lnTo>
                    <a:pt x="445833" y="116852"/>
                  </a:lnTo>
                  <a:lnTo>
                    <a:pt x="441629" y="114300"/>
                  </a:lnTo>
                  <a:lnTo>
                    <a:pt x="438505" y="111760"/>
                  </a:lnTo>
                  <a:lnTo>
                    <a:pt x="436156" y="107950"/>
                  </a:lnTo>
                  <a:lnTo>
                    <a:pt x="433044" y="105410"/>
                  </a:lnTo>
                  <a:lnTo>
                    <a:pt x="430161" y="102870"/>
                  </a:lnTo>
                  <a:lnTo>
                    <a:pt x="428802" y="101600"/>
                  </a:lnTo>
                  <a:lnTo>
                    <a:pt x="427520" y="100330"/>
                  </a:lnTo>
                  <a:lnTo>
                    <a:pt x="426148" y="99060"/>
                  </a:lnTo>
                  <a:lnTo>
                    <a:pt x="425005" y="99060"/>
                  </a:lnTo>
                  <a:lnTo>
                    <a:pt x="425881" y="95250"/>
                  </a:lnTo>
                  <a:lnTo>
                    <a:pt x="426631" y="92710"/>
                  </a:lnTo>
                  <a:lnTo>
                    <a:pt x="427050" y="90170"/>
                  </a:lnTo>
                  <a:lnTo>
                    <a:pt x="428155" y="85102"/>
                  </a:lnTo>
                  <a:lnTo>
                    <a:pt x="429666" y="77470"/>
                  </a:lnTo>
                  <a:lnTo>
                    <a:pt x="429768" y="72402"/>
                  </a:lnTo>
                  <a:lnTo>
                    <a:pt x="429831" y="69850"/>
                  </a:lnTo>
                  <a:lnTo>
                    <a:pt x="426885" y="68580"/>
                  </a:lnTo>
                  <a:lnTo>
                    <a:pt x="426453" y="68580"/>
                  </a:lnTo>
                  <a:lnTo>
                    <a:pt x="426212" y="69850"/>
                  </a:lnTo>
                  <a:lnTo>
                    <a:pt x="423519" y="71120"/>
                  </a:lnTo>
                  <a:lnTo>
                    <a:pt x="420255" y="73660"/>
                  </a:lnTo>
                  <a:lnTo>
                    <a:pt x="420255" y="78752"/>
                  </a:lnTo>
                  <a:lnTo>
                    <a:pt x="420027" y="80010"/>
                  </a:lnTo>
                  <a:lnTo>
                    <a:pt x="420027" y="85102"/>
                  </a:lnTo>
                  <a:lnTo>
                    <a:pt x="419519" y="87630"/>
                  </a:lnTo>
                  <a:lnTo>
                    <a:pt x="419519" y="90170"/>
                  </a:lnTo>
                  <a:lnTo>
                    <a:pt x="418579" y="93980"/>
                  </a:lnTo>
                  <a:lnTo>
                    <a:pt x="418287" y="95250"/>
                  </a:lnTo>
                  <a:lnTo>
                    <a:pt x="417703" y="95250"/>
                  </a:lnTo>
                  <a:lnTo>
                    <a:pt x="417741" y="93980"/>
                  </a:lnTo>
                  <a:lnTo>
                    <a:pt x="416166" y="93980"/>
                  </a:lnTo>
                  <a:lnTo>
                    <a:pt x="415455" y="95250"/>
                  </a:lnTo>
                  <a:lnTo>
                    <a:pt x="415048" y="97802"/>
                  </a:lnTo>
                  <a:lnTo>
                    <a:pt x="414388" y="99060"/>
                  </a:lnTo>
                  <a:lnTo>
                    <a:pt x="414020" y="99060"/>
                  </a:lnTo>
                  <a:lnTo>
                    <a:pt x="414020" y="115570"/>
                  </a:lnTo>
                  <a:lnTo>
                    <a:pt x="412940" y="116852"/>
                  </a:lnTo>
                  <a:lnTo>
                    <a:pt x="409638" y="118110"/>
                  </a:lnTo>
                  <a:lnTo>
                    <a:pt x="409524" y="119380"/>
                  </a:lnTo>
                  <a:lnTo>
                    <a:pt x="409397" y="120650"/>
                  </a:lnTo>
                  <a:lnTo>
                    <a:pt x="405714" y="123202"/>
                  </a:lnTo>
                  <a:lnTo>
                    <a:pt x="401777" y="127000"/>
                  </a:lnTo>
                  <a:lnTo>
                    <a:pt x="397954" y="129552"/>
                  </a:lnTo>
                  <a:lnTo>
                    <a:pt x="398576" y="128270"/>
                  </a:lnTo>
                  <a:lnTo>
                    <a:pt x="399199" y="127000"/>
                  </a:lnTo>
                  <a:lnTo>
                    <a:pt x="401548" y="125730"/>
                  </a:lnTo>
                  <a:lnTo>
                    <a:pt x="401955" y="124460"/>
                  </a:lnTo>
                  <a:lnTo>
                    <a:pt x="401840" y="123202"/>
                  </a:lnTo>
                  <a:lnTo>
                    <a:pt x="401688" y="123202"/>
                  </a:lnTo>
                  <a:lnTo>
                    <a:pt x="401142" y="121920"/>
                  </a:lnTo>
                  <a:lnTo>
                    <a:pt x="400380" y="121920"/>
                  </a:lnTo>
                  <a:lnTo>
                    <a:pt x="398754" y="123202"/>
                  </a:lnTo>
                  <a:lnTo>
                    <a:pt x="397471" y="124460"/>
                  </a:lnTo>
                  <a:lnTo>
                    <a:pt x="395986" y="125730"/>
                  </a:lnTo>
                  <a:lnTo>
                    <a:pt x="395605" y="125730"/>
                  </a:lnTo>
                  <a:lnTo>
                    <a:pt x="394601" y="127000"/>
                  </a:lnTo>
                  <a:lnTo>
                    <a:pt x="393712" y="127000"/>
                  </a:lnTo>
                  <a:lnTo>
                    <a:pt x="393357" y="128270"/>
                  </a:lnTo>
                  <a:lnTo>
                    <a:pt x="392684" y="128270"/>
                  </a:lnTo>
                  <a:lnTo>
                    <a:pt x="393446" y="127000"/>
                  </a:lnTo>
                  <a:lnTo>
                    <a:pt x="394017" y="125730"/>
                  </a:lnTo>
                  <a:lnTo>
                    <a:pt x="395236" y="124460"/>
                  </a:lnTo>
                  <a:lnTo>
                    <a:pt x="396786" y="124460"/>
                  </a:lnTo>
                  <a:lnTo>
                    <a:pt x="397484" y="121920"/>
                  </a:lnTo>
                  <a:lnTo>
                    <a:pt x="397979" y="120650"/>
                  </a:lnTo>
                  <a:lnTo>
                    <a:pt x="400304" y="119380"/>
                  </a:lnTo>
                  <a:lnTo>
                    <a:pt x="401650" y="118110"/>
                  </a:lnTo>
                  <a:lnTo>
                    <a:pt x="405079" y="113030"/>
                  </a:lnTo>
                  <a:lnTo>
                    <a:pt x="410019" y="109626"/>
                  </a:lnTo>
                  <a:lnTo>
                    <a:pt x="410311" y="109220"/>
                  </a:lnTo>
                  <a:lnTo>
                    <a:pt x="410603" y="109220"/>
                  </a:lnTo>
                  <a:lnTo>
                    <a:pt x="410019" y="109626"/>
                  </a:lnTo>
                  <a:lnTo>
                    <a:pt x="409409" y="110502"/>
                  </a:lnTo>
                  <a:lnTo>
                    <a:pt x="408190" y="111760"/>
                  </a:lnTo>
                  <a:lnTo>
                    <a:pt x="407835" y="111760"/>
                  </a:lnTo>
                  <a:lnTo>
                    <a:pt x="407365" y="113030"/>
                  </a:lnTo>
                  <a:lnTo>
                    <a:pt x="407403" y="116852"/>
                  </a:lnTo>
                  <a:lnTo>
                    <a:pt x="410387" y="116852"/>
                  </a:lnTo>
                  <a:lnTo>
                    <a:pt x="412191" y="115570"/>
                  </a:lnTo>
                  <a:lnTo>
                    <a:pt x="414020" y="115570"/>
                  </a:lnTo>
                  <a:lnTo>
                    <a:pt x="414020" y="99060"/>
                  </a:lnTo>
                  <a:lnTo>
                    <a:pt x="412838" y="99060"/>
                  </a:lnTo>
                  <a:lnTo>
                    <a:pt x="411975" y="100330"/>
                  </a:lnTo>
                  <a:lnTo>
                    <a:pt x="412216" y="101600"/>
                  </a:lnTo>
                  <a:lnTo>
                    <a:pt x="412140" y="104152"/>
                  </a:lnTo>
                  <a:lnTo>
                    <a:pt x="411022" y="106680"/>
                  </a:lnTo>
                  <a:lnTo>
                    <a:pt x="410692" y="107950"/>
                  </a:lnTo>
                  <a:lnTo>
                    <a:pt x="406501" y="105410"/>
                  </a:lnTo>
                  <a:lnTo>
                    <a:pt x="406857" y="105410"/>
                  </a:lnTo>
                  <a:lnTo>
                    <a:pt x="406996" y="104152"/>
                  </a:lnTo>
                  <a:lnTo>
                    <a:pt x="408990" y="101600"/>
                  </a:lnTo>
                  <a:lnTo>
                    <a:pt x="409790" y="100330"/>
                  </a:lnTo>
                  <a:lnTo>
                    <a:pt x="412102" y="95250"/>
                  </a:lnTo>
                  <a:lnTo>
                    <a:pt x="415315" y="92710"/>
                  </a:lnTo>
                  <a:lnTo>
                    <a:pt x="417995" y="88900"/>
                  </a:lnTo>
                  <a:lnTo>
                    <a:pt x="418630" y="87630"/>
                  </a:lnTo>
                  <a:lnTo>
                    <a:pt x="420027" y="85102"/>
                  </a:lnTo>
                  <a:lnTo>
                    <a:pt x="420027" y="80010"/>
                  </a:lnTo>
                  <a:lnTo>
                    <a:pt x="418287" y="81280"/>
                  </a:lnTo>
                  <a:lnTo>
                    <a:pt x="416610" y="85102"/>
                  </a:lnTo>
                  <a:lnTo>
                    <a:pt x="415213" y="87630"/>
                  </a:lnTo>
                  <a:lnTo>
                    <a:pt x="414870" y="88900"/>
                  </a:lnTo>
                  <a:lnTo>
                    <a:pt x="414705" y="90170"/>
                  </a:lnTo>
                  <a:lnTo>
                    <a:pt x="414261" y="91452"/>
                  </a:lnTo>
                  <a:lnTo>
                    <a:pt x="413372" y="91452"/>
                  </a:lnTo>
                  <a:lnTo>
                    <a:pt x="412127" y="92710"/>
                  </a:lnTo>
                  <a:lnTo>
                    <a:pt x="411187" y="93980"/>
                  </a:lnTo>
                  <a:lnTo>
                    <a:pt x="407847" y="97802"/>
                  </a:lnTo>
                  <a:lnTo>
                    <a:pt x="405028" y="102870"/>
                  </a:lnTo>
                  <a:lnTo>
                    <a:pt x="401739" y="106680"/>
                  </a:lnTo>
                  <a:lnTo>
                    <a:pt x="399948" y="110502"/>
                  </a:lnTo>
                  <a:lnTo>
                    <a:pt x="397827" y="113030"/>
                  </a:lnTo>
                  <a:lnTo>
                    <a:pt x="395046" y="115570"/>
                  </a:lnTo>
                  <a:lnTo>
                    <a:pt x="392747" y="116852"/>
                  </a:lnTo>
                  <a:lnTo>
                    <a:pt x="390232" y="119380"/>
                  </a:lnTo>
                  <a:lnTo>
                    <a:pt x="388137" y="121920"/>
                  </a:lnTo>
                  <a:lnTo>
                    <a:pt x="385394" y="125730"/>
                  </a:lnTo>
                  <a:lnTo>
                    <a:pt x="384848" y="121920"/>
                  </a:lnTo>
                  <a:lnTo>
                    <a:pt x="384848" y="127000"/>
                  </a:lnTo>
                  <a:lnTo>
                    <a:pt x="383260" y="129552"/>
                  </a:lnTo>
                  <a:lnTo>
                    <a:pt x="380733" y="133350"/>
                  </a:lnTo>
                  <a:lnTo>
                    <a:pt x="380555" y="132080"/>
                  </a:lnTo>
                  <a:lnTo>
                    <a:pt x="380314" y="132080"/>
                  </a:lnTo>
                  <a:lnTo>
                    <a:pt x="380339" y="128270"/>
                  </a:lnTo>
                  <a:lnTo>
                    <a:pt x="380987" y="127000"/>
                  </a:lnTo>
                  <a:lnTo>
                    <a:pt x="381673" y="124460"/>
                  </a:lnTo>
                  <a:lnTo>
                    <a:pt x="384848" y="127000"/>
                  </a:lnTo>
                  <a:lnTo>
                    <a:pt x="384822" y="124460"/>
                  </a:lnTo>
                  <a:lnTo>
                    <a:pt x="384759" y="113030"/>
                  </a:lnTo>
                  <a:lnTo>
                    <a:pt x="385470" y="110502"/>
                  </a:lnTo>
                  <a:lnTo>
                    <a:pt x="385914" y="109220"/>
                  </a:lnTo>
                  <a:lnTo>
                    <a:pt x="386105" y="109220"/>
                  </a:lnTo>
                  <a:lnTo>
                    <a:pt x="386143" y="107950"/>
                  </a:lnTo>
                  <a:lnTo>
                    <a:pt x="387070" y="105410"/>
                  </a:lnTo>
                  <a:lnTo>
                    <a:pt x="387146" y="109220"/>
                  </a:lnTo>
                  <a:lnTo>
                    <a:pt x="387515" y="110502"/>
                  </a:lnTo>
                  <a:lnTo>
                    <a:pt x="388124" y="113030"/>
                  </a:lnTo>
                  <a:lnTo>
                    <a:pt x="388708" y="113030"/>
                  </a:lnTo>
                  <a:lnTo>
                    <a:pt x="391426" y="115570"/>
                  </a:lnTo>
                  <a:lnTo>
                    <a:pt x="392112" y="111760"/>
                  </a:lnTo>
                  <a:lnTo>
                    <a:pt x="391604" y="109626"/>
                  </a:lnTo>
                  <a:lnTo>
                    <a:pt x="391515" y="109220"/>
                  </a:lnTo>
                  <a:lnTo>
                    <a:pt x="391414" y="107950"/>
                  </a:lnTo>
                  <a:lnTo>
                    <a:pt x="391312" y="106680"/>
                  </a:lnTo>
                  <a:lnTo>
                    <a:pt x="391477" y="105410"/>
                  </a:lnTo>
                  <a:lnTo>
                    <a:pt x="391655" y="104152"/>
                  </a:lnTo>
                  <a:lnTo>
                    <a:pt x="393192" y="101600"/>
                  </a:lnTo>
                  <a:lnTo>
                    <a:pt x="393827" y="100330"/>
                  </a:lnTo>
                  <a:lnTo>
                    <a:pt x="394614" y="99060"/>
                  </a:lnTo>
                  <a:lnTo>
                    <a:pt x="395820" y="97802"/>
                  </a:lnTo>
                  <a:lnTo>
                    <a:pt x="397154" y="96520"/>
                  </a:lnTo>
                  <a:lnTo>
                    <a:pt x="398640" y="95250"/>
                  </a:lnTo>
                  <a:lnTo>
                    <a:pt x="398843" y="96520"/>
                  </a:lnTo>
                  <a:lnTo>
                    <a:pt x="399249" y="96520"/>
                  </a:lnTo>
                  <a:lnTo>
                    <a:pt x="399351" y="97802"/>
                  </a:lnTo>
                  <a:lnTo>
                    <a:pt x="399656" y="99060"/>
                  </a:lnTo>
                  <a:lnTo>
                    <a:pt x="399351" y="101600"/>
                  </a:lnTo>
                  <a:lnTo>
                    <a:pt x="403263" y="101600"/>
                  </a:lnTo>
                  <a:lnTo>
                    <a:pt x="403225" y="99060"/>
                  </a:lnTo>
                  <a:lnTo>
                    <a:pt x="402640" y="97802"/>
                  </a:lnTo>
                  <a:lnTo>
                    <a:pt x="402577" y="95250"/>
                  </a:lnTo>
                  <a:lnTo>
                    <a:pt x="403034" y="92710"/>
                  </a:lnTo>
                  <a:lnTo>
                    <a:pt x="403745" y="91452"/>
                  </a:lnTo>
                  <a:lnTo>
                    <a:pt x="404482" y="90170"/>
                  </a:lnTo>
                  <a:lnTo>
                    <a:pt x="406463" y="91452"/>
                  </a:lnTo>
                  <a:lnTo>
                    <a:pt x="406577" y="90170"/>
                  </a:lnTo>
                  <a:lnTo>
                    <a:pt x="406692" y="88900"/>
                  </a:lnTo>
                  <a:lnTo>
                    <a:pt x="407035" y="87630"/>
                  </a:lnTo>
                  <a:lnTo>
                    <a:pt x="408647" y="85102"/>
                  </a:lnTo>
                  <a:lnTo>
                    <a:pt x="411276" y="83820"/>
                  </a:lnTo>
                  <a:lnTo>
                    <a:pt x="413118" y="82550"/>
                  </a:lnTo>
                  <a:lnTo>
                    <a:pt x="412826" y="83820"/>
                  </a:lnTo>
                  <a:lnTo>
                    <a:pt x="413664" y="85102"/>
                  </a:lnTo>
                  <a:lnTo>
                    <a:pt x="414985" y="83820"/>
                  </a:lnTo>
                  <a:lnTo>
                    <a:pt x="416280" y="83820"/>
                  </a:lnTo>
                  <a:lnTo>
                    <a:pt x="416420" y="82550"/>
                  </a:lnTo>
                  <a:lnTo>
                    <a:pt x="416572" y="81280"/>
                  </a:lnTo>
                  <a:lnTo>
                    <a:pt x="417398" y="80010"/>
                  </a:lnTo>
                  <a:lnTo>
                    <a:pt x="418185" y="80010"/>
                  </a:lnTo>
                  <a:lnTo>
                    <a:pt x="419227" y="78752"/>
                  </a:lnTo>
                  <a:lnTo>
                    <a:pt x="420255" y="78752"/>
                  </a:lnTo>
                  <a:lnTo>
                    <a:pt x="420255" y="73660"/>
                  </a:lnTo>
                  <a:lnTo>
                    <a:pt x="419112" y="73660"/>
                  </a:lnTo>
                  <a:lnTo>
                    <a:pt x="412813" y="76200"/>
                  </a:lnTo>
                  <a:lnTo>
                    <a:pt x="406971" y="81280"/>
                  </a:lnTo>
                  <a:lnTo>
                    <a:pt x="401370" y="85102"/>
                  </a:lnTo>
                  <a:lnTo>
                    <a:pt x="400291" y="83820"/>
                  </a:lnTo>
                  <a:lnTo>
                    <a:pt x="399059" y="83820"/>
                  </a:lnTo>
                  <a:lnTo>
                    <a:pt x="397979" y="82550"/>
                  </a:lnTo>
                  <a:lnTo>
                    <a:pt x="396963" y="82550"/>
                  </a:lnTo>
                  <a:lnTo>
                    <a:pt x="394093" y="81280"/>
                  </a:lnTo>
                  <a:lnTo>
                    <a:pt x="391426" y="78752"/>
                  </a:lnTo>
                  <a:lnTo>
                    <a:pt x="386130" y="76200"/>
                  </a:lnTo>
                  <a:lnTo>
                    <a:pt x="383247" y="74930"/>
                  </a:lnTo>
                  <a:lnTo>
                    <a:pt x="380682" y="73660"/>
                  </a:lnTo>
                  <a:lnTo>
                    <a:pt x="378015" y="72402"/>
                  </a:lnTo>
                  <a:lnTo>
                    <a:pt x="372338" y="69850"/>
                  </a:lnTo>
                  <a:lnTo>
                    <a:pt x="369925" y="68580"/>
                  </a:lnTo>
                  <a:lnTo>
                    <a:pt x="367665" y="67310"/>
                  </a:lnTo>
                  <a:lnTo>
                    <a:pt x="363613" y="66052"/>
                  </a:lnTo>
                  <a:lnTo>
                    <a:pt x="362077" y="64770"/>
                  </a:lnTo>
                  <a:lnTo>
                    <a:pt x="360680" y="63500"/>
                  </a:lnTo>
                  <a:lnTo>
                    <a:pt x="359575" y="63500"/>
                  </a:lnTo>
                  <a:lnTo>
                    <a:pt x="357365" y="62230"/>
                  </a:lnTo>
                  <a:lnTo>
                    <a:pt x="357098" y="60960"/>
                  </a:lnTo>
                  <a:lnTo>
                    <a:pt x="356984" y="58420"/>
                  </a:lnTo>
                  <a:lnTo>
                    <a:pt x="356463" y="55880"/>
                  </a:lnTo>
                  <a:lnTo>
                    <a:pt x="355092" y="54610"/>
                  </a:lnTo>
                  <a:lnTo>
                    <a:pt x="354418" y="52070"/>
                  </a:lnTo>
                  <a:lnTo>
                    <a:pt x="351904" y="50800"/>
                  </a:lnTo>
                  <a:lnTo>
                    <a:pt x="350240" y="50800"/>
                  </a:lnTo>
                  <a:lnTo>
                    <a:pt x="348513" y="49530"/>
                  </a:lnTo>
                  <a:lnTo>
                    <a:pt x="346760" y="50800"/>
                  </a:lnTo>
                  <a:lnTo>
                    <a:pt x="345186" y="50800"/>
                  </a:lnTo>
                  <a:lnTo>
                    <a:pt x="341769" y="52070"/>
                  </a:lnTo>
                  <a:lnTo>
                    <a:pt x="337604" y="53352"/>
                  </a:lnTo>
                  <a:lnTo>
                    <a:pt x="334035" y="54610"/>
                  </a:lnTo>
                  <a:lnTo>
                    <a:pt x="327672" y="54610"/>
                  </a:lnTo>
                  <a:lnTo>
                    <a:pt x="321678" y="52070"/>
                  </a:lnTo>
                  <a:lnTo>
                    <a:pt x="315315" y="52070"/>
                  </a:lnTo>
                  <a:lnTo>
                    <a:pt x="314248" y="50800"/>
                  </a:lnTo>
                  <a:lnTo>
                    <a:pt x="309791" y="52070"/>
                  </a:lnTo>
                  <a:lnTo>
                    <a:pt x="308584" y="52070"/>
                  </a:lnTo>
                  <a:lnTo>
                    <a:pt x="303657" y="50800"/>
                  </a:lnTo>
                  <a:lnTo>
                    <a:pt x="293598" y="50800"/>
                  </a:lnTo>
                  <a:lnTo>
                    <a:pt x="288810" y="49530"/>
                  </a:lnTo>
                  <a:lnTo>
                    <a:pt x="279209" y="49530"/>
                  </a:lnTo>
                  <a:lnTo>
                    <a:pt x="274955" y="50800"/>
                  </a:lnTo>
                  <a:lnTo>
                    <a:pt x="261035" y="50800"/>
                  </a:lnTo>
                  <a:lnTo>
                    <a:pt x="258368" y="52070"/>
                  </a:lnTo>
                  <a:lnTo>
                    <a:pt x="257556" y="52070"/>
                  </a:lnTo>
                  <a:lnTo>
                    <a:pt x="256527" y="53352"/>
                  </a:lnTo>
                  <a:lnTo>
                    <a:pt x="257759" y="54610"/>
                  </a:lnTo>
                  <a:lnTo>
                    <a:pt x="258432" y="54610"/>
                  </a:lnTo>
                  <a:lnTo>
                    <a:pt x="260438" y="53352"/>
                  </a:lnTo>
                  <a:lnTo>
                    <a:pt x="271284" y="53352"/>
                  </a:lnTo>
                  <a:lnTo>
                    <a:pt x="275183" y="52070"/>
                  </a:lnTo>
                  <a:lnTo>
                    <a:pt x="286232" y="52070"/>
                  </a:lnTo>
                  <a:lnTo>
                    <a:pt x="309384" y="55880"/>
                  </a:lnTo>
                  <a:lnTo>
                    <a:pt x="316331" y="55880"/>
                  </a:lnTo>
                  <a:lnTo>
                    <a:pt x="325615" y="58420"/>
                  </a:lnTo>
                  <a:lnTo>
                    <a:pt x="332803" y="59702"/>
                  </a:lnTo>
                  <a:lnTo>
                    <a:pt x="339991" y="58420"/>
                  </a:lnTo>
                  <a:lnTo>
                    <a:pt x="349300" y="54610"/>
                  </a:lnTo>
                  <a:lnTo>
                    <a:pt x="350075" y="55880"/>
                  </a:lnTo>
                  <a:lnTo>
                    <a:pt x="350875" y="55880"/>
                  </a:lnTo>
                  <a:lnTo>
                    <a:pt x="351269" y="57150"/>
                  </a:lnTo>
                  <a:lnTo>
                    <a:pt x="352120" y="57150"/>
                  </a:lnTo>
                  <a:lnTo>
                    <a:pt x="352793" y="59702"/>
                  </a:lnTo>
                  <a:lnTo>
                    <a:pt x="352856" y="62230"/>
                  </a:lnTo>
                  <a:lnTo>
                    <a:pt x="354457" y="63500"/>
                  </a:lnTo>
                  <a:lnTo>
                    <a:pt x="357149" y="66052"/>
                  </a:lnTo>
                  <a:lnTo>
                    <a:pt x="359664" y="67310"/>
                  </a:lnTo>
                  <a:lnTo>
                    <a:pt x="362737" y="69850"/>
                  </a:lnTo>
                  <a:lnTo>
                    <a:pt x="366864" y="71120"/>
                  </a:lnTo>
                  <a:lnTo>
                    <a:pt x="370814" y="73660"/>
                  </a:lnTo>
                  <a:lnTo>
                    <a:pt x="374992" y="74930"/>
                  </a:lnTo>
                  <a:lnTo>
                    <a:pt x="378548" y="76200"/>
                  </a:lnTo>
                  <a:lnTo>
                    <a:pt x="382117" y="78752"/>
                  </a:lnTo>
                  <a:lnTo>
                    <a:pt x="385889" y="80010"/>
                  </a:lnTo>
                  <a:lnTo>
                    <a:pt x="388188" y="81280"/>
                  </a:lnTo>
                  <a:lnTo>
                    <a:pt x="390283" y="82550"/>
                  </a:lnTo>
                  <a:lnTo>
                    <a:pt x="392658" y="83820"/>
                  </a:lnTo>
                  <a:lnTo>
                    <a:pt x="394830" y="85102"/>
                  </a:lnTo>
                  <a:lnTo>
                    <a:pt x="397103" y="86360"/>
                  </a:lnTo>
                  <a:lnTo>
                    <a:pt x="399059" y="87630"/>
                  </a:lnTo>
                  <a:lnTo>
                    <a:pt x="398233" y="87630"/>
                  </a:lnTo>
                  <a:lnTo>
                    <a:pt x="393026" y="91452"/>
                  </a:lnTo>
                  <a:lnTo>
                    <a:pt x="389750" y="88900"/>
                  </a:lnTo>
                  <a:lnTo>
                    <a:pt x="389750" y="93980"/>
                  </a:lnTo>
                  <a:lnTo>
                    <a:pt x="388670" y="95250"/>
                  </a:lnTo>
                  <a:lnTo>
                    <a:pt x="388162" y="96520"/>
                  </a:lnTo>
                  <a:lnTo>
                    <a:pt x="387413" y="96520"/>
                  </a:lnTo>
                  <a:lnTo>
                    <a:pt x="386791" y="97802"/>
                  </a:lnTo>
                  <a:lnTo>
                    <a:pt x="386270" y="99060"/>
                  </a:lnTo>
                  <a:lnTo>
                    <a:pt x="385394" y="97802"/>
                  </a:lnTo>
                  <a:lnTo>
                    <a:pt x="381444" y="97802"/>
                  </a:lnTo>
                  <a:lnTo>
                    <a:pt x="381444" y="110502"/>
                  </a:lnTo>
                  <a:lnTo>
                    <a:pt x="378218" y="110502"/>
                  </a:lnTo>
                  <a:lnTo>
                    <a:pt x="376758" y="109220"/>
                  </a:lnTo>
                  <a:lnTo>
                    <a:pt x="371779" y="106680"/>
                  </a:lnTo>
                  <a:lnTo>
                    <a:pt x="366395" y="105410"/>
                  </a:lnTo>
                  <a:lnTo>
                    <a:pt x="361353" y="102870"/>
                  </a:lnTo>
                  <a:lnTo>
                    <a:pt x="358660" y="100330"/>
                  </a:lnTo>
                  <a:lnTo>
                    <a:pt x="355752" y="100330"/>
                  </a:lnTo>
                  <a:lnTo>
                    <a:pt x="353085" y="99060"/>
                  </a:lnTo>
                  <a:lnTo>
                    <a:pt x="351713" y="97802"/>
                  </a:lnTo>
                  <a:lnTo>
                    <a:pt x="350354" y="96520"/>
                  </a:lnTo>
                  <a:lnTo>
                    <a:pt x="347637" y="95250"/>
                  </a:lnTo>
                  <a:lnTo>
                    <a:pt x="346316" y="93980"/>
                  </a:lnTo>
                  <a:lnTo>
                    <a:pt x="345071" y="92710"/>
                  </a:lnTo>
                  <a:lnTo>
                    <a:pt x="351142" y="93980"/>
                  </a:lnTo>
                  <a:lnTo>
                    <a:pt x="356501" y="97802"/>
                  </a:lnTo>
                  <a:lnTo>
                    <a:pt x="364363" y="101600"/>
                  </a:lnTo>
                  <a:lnTo>
                    <a:pt x="370332" y="105410"/>
                  </a:lnTo>
                  <a:lnTo>
                    <a:pt x="374611" y="106680"/>
                  </a:lnTo>
                  <a:lnTo>
                    <a:pt x="377024" y="107950"/>
                  </a:lnTo>
                  <a:lnTo>
                    <a:pt x="381444" y="110502"/>
                  </a:lnTo>
                  <a:lnTo>
                    <a:pt x="381444" y="97802"/>
                  </a:lnTo>
                  <a:lnTo>
                    <a:pt x="381088" y="97802"/>
                  </a:lnTo>
                  <a:lnTo>
                    <a:pt x="377926" y="96520"/>
                  </a:lnTo>
                  <a:lnTo>
                    <a:pt x="371779" y="93980"/>
                  </a:lnTo>
                  <a:lnTo>
                    <a:pt x="369468" y="92710"/>
                  </a:lnTo>
                  <a:lnTo>
                    <a:pt x="367499" y="91452"/>
                  </a:lnTo>
                  <a:lnTo>
                    <a:pt x="360705" y="88900"/>
                  </a:lnTo>
                  <a:lnTo>
                    <a:pt x="351764" y="86360"/>
                  </a:lnTo>
                  <a:lnTo>
                    <a:pt x="350215" y="86360"/>
                  </a:lnTo>
                  <a:lnTo>
                    <a:pt x="348640" y="85102"/>
                  </a:lnTo>
                  <a:lnTo>
                    <a:pt x="341922" y="85102"/>
                  </a:lnTo>
                  <a:lnTo>
                    <a:pt x="335902" y="82550"/>
                  </a:lnTo>
                  <a:lnTo>
                    <a:pt x="329603" y="81280"/>
                  </a:lnTo>
                  <a:lnTo>
                    <a:pt x="323900" y="78752"/>
                  </a:lnTo>
                  <a:lnTo>
                    <a:pt x="312839" y="76200"/>
                  </a:lnTo>
                  <a:lnTo>
                    <a:pt x="307390" y="73660"/>
                  </a:lnTo>
                  <a:lnTo>
                    <a:pt x="306171" y="73660"/>
                  </a:lnTo>
                  <a:lnTo>
                    <a:pt x="304952" y="72402"/>
                  </a:lnTo>
                  <a:lnTo>
                    <a:pt x="303695" y="72402"/>
                  </a:lnTo>
                  <a:lnTo>
                    <a:pt x="303796" y="73660"/>
                  </a:lnTo>
                  <a:lnTo>
                    <a:pt x="303898" y="74930"/>
                  </a:lnTo>
                  <a:lnTo>
                    <a:pt x="303987" y="76200"/>
                  </a:lnTo>
                  <a:lnTo>
                    <a:pt x="309968" y="78752"/>
                  </a:lnTo>
                  <a:lnTo>
                    <a:pt x="317398" y="82550"/>
                  </a:lnTo>
                  <a:lnTo>
                    <a:pt x="322021" y="83820"/>
                  </a:lnTo>
                  <a:lnTo>
                    <a:pt x="326263" y="86360"/>
                  </a:lnTo>
                  <a:lnTo>
                    <a:pt x="335838" y="88900"/>
                  </a:lnTo>
                  <a:lnTo>
                    <a:pt x="334835" y="91452"/>
                  </a:lnTo>
                  <a:lnTo>
                    <a:pt x="337108" y="93980"/>
                  </a:lnTo>
                  <a:lnTo>
                    <a:pt x="339775" y="96520"/>
                  </a:lnTo>
                  <a:lnTo>
                    <a:pt x="337007" y="96520"/>
                  </a:lnTo>
                  <a:lnTo>
                    <a:pt x="334225" y="95250"/>
                  </a:lnTo>
                  <a:lnTo>
                    <a:pt x="328663" y="95250"/>
                  </a:lnTo>
                  <a:lnTo>
                    <a:pt x="328663" y="96520"/>
                  </a:lnTo>
                  <a:lnTo>
                    <a:pt x="327799" y="97802"/>
                  </a:lnTo>
                  <a:lnTo>
                    <a:pt x="327240" y="99060"/>
                  </a:lnTo>
                  <a:lnTo>
                    <a:pt x="326504" y="100330"/>
                  </a:lnTo>
                  <a:lnTo>
                    <a:pt x="326326" y="101600"/>
                  </a:lnTo>
                  <a:lnTo>
                    <a:pt x="322567" y="101600"/>
                  </a:lnTo>
                  <a:lnTo>
                    <a:pt x="321271" y="100330"/>
                  </a:lnTo>
                  <a:lnTo>
                    <a:pt x="313182" y="95250"/>
                  </a:lnTo>
                  <a:lnTo>
                    <a:pt x="313169" y="99060"/>
                  </a:lnTo>
                  <a:lnTo>
                    <a:pt x="313537" y="99060"/>
                  </a:lnTo>
                  <a:lnTo>
                    <a:pt x="313931" y="100330"/>
                  </a:lnTo>
                  <a:lnTo>
                    <a:pt x="317131" y="101600"/>
                  </a:lnTo>
                  <a:lnTo>
                    <a:pt x="321386" y="102870"/>
                  </a:lnTo>
                  <a:lnTo>
                    <a:pt x="323507" y="105410"/>
                  </a:lnTo>
                  <a:lnTo>
                    <a:pt x="319481" y="106680"/>
                  </a:lnTo>
                  <a:lnTo>
                    <a:pt x="316166" y="102870"/>
                  </a:lnTo>
                  <a:lnTo>
                    <a:pt x="311340" y="101600"/>
                  </a:lnTo>
                  <a:lnTo>
                    <a:pt x="301459" y="96520"/>
                  </a:lnTo>
                  <a:lnTo>
                    <a:pt x="302247" y="99060"/>
                  </a:lnTo>
                  <a:lnTo>
                    <a:pt x="302374" y="100330"/>
                  </a:lnTo>
                  <a:lnTo>
                    <a:pt x="303161" y="100330"/>
                  </a:lnTo>
                  <a:lnTo>
                    <a:pt x="307924" y="102870"/>
                  </a:lnTo>
                  <a:lnTo>
                    <a:pt x="310311" y="102870"/>
                  </a:lnTo>
                  <a:lnTo>
                    <a:pt x="313182" y="104152"/>
                  </a:lnTo>
                  <a:lnTo>
                    <a:pt x="315671" y="105410"/>
                  </a:lnTo>
                  <a:lnTo>
                    <a:pt x="318389" y="107950"/>
                  </a:lnTo>
                  <a:lnTo>
                    <a:pt x="320014" y="107950"/>
                  </a:lnTo>
                  <a:lnTo>
                    <a:pt x="321589" y="109220"/>
                  </a:lnTo>
                  <a:lnTo>
                    <a:pt x="322656" y="110502"/>
                  </a:lnTo>
                  <a:lnTo>
                    <a:pt x="319773" y="110502"/>
                  </a:lnTo>
                  <a:lnTo>
                    <a:pt x="317220" y="109220"/>
                  </a:lnTo>
                  <a:lnTo>
                    <a:pt x="314591" y="107950"/>
                  </a:lnTo>
                  <a:lnTo>
                    <a:pt x="312115" y="107950"/>
                  </a:lnTo>
                  <a:lnTo>
                    <a:pt x="309600" y="106680"/>
                  </a:lnTo>
                  <a:lnTo>
                    <a:pt x="306095" y="106680"/>
                  </a:lnTo>
                  <a:lnTo>
                    <a:pt x="306578" y="107950"/>
                  </a:lnTo>
                  <a:lnTo>
                    <a:pt x="307251" y="107950"/>
                  </a:lnTo>
                  <a:lnTo>
                    <a:pt x="312470" y="110502"/>
                  </a:lnTo>
                  <a:lnTo>
                    <a:pt x="319011" y="111760"/>
                  </a:lnTo>
                  <a:lnTo>
                    <a:pt x="323011" y="115570"/>
                  </a:lnTo>
                  <a:lnTo>
                    <a:pt x="323062" y="116852"/>
                  </a:lnTo>
                  <a:lnTo>
                    <a:pt x="322630" y="116852"/>
                  </a:lnTo>
                  <a:lnTo>
                    <a:pt x="322503" y="118110"/>
                  </a:lnTo>
                  <a:lnTo>
                    <a:pt x="317068" y="118110"/>
                  </a:lnTo>
                  <a:lnTo>
                    <a:pt x="315417" y="116852"/>
                  </a:lnTo>
                  <a:lnTo>
                    <a:pt x="313423" y="115570"/>
                  </a:lnTo>
                  <a:lnTo>
                    <a:pt x="311327" y="114300"/>
                  </a:lnTo>
                  <a:lnTo>
                    <a:pt x="309003" y="114300"/>
                  </a:lnTo>
                  <a:lnTo>
                    <a:pt x="307721" y="115570"/>
                  </a:lnTo>
                  <a:lnTo>
                    <a:pt x="309943" y="116852"/>
                  </a:lnTo>
                  <a:lnTo>
                    <a:pt x="310603" y="116852"/>
                  </a:lnTo>
                  <a:lnTo>
                    <a:pt x="312661" y="118110"/>
                  </a:lnTo>
                  <a:lnTo>
                    <a:pt x="314642" y="119380"/>
                  </a:lnTo>
                  <a:lnTo>
                    <a:pt x="316725" y="119380"/>
                  </a:lnTo>
                  <a:lnTo>
                    <a:pt x="318096" y="120650"/>
                  </a:lnTo>
                  <a:lnTo>
                    <a:pt x="319519" y="120650"/>
                  </a:lnTo>
                  <a:lnTo>
                    <a:pt x="320332" y="121920"/>
                  </a:lnTo>
                  <a:lnTo>
                    <a:pt x="317652" y="123202"/>
                  </a:lnTo>
                  <a:lnTo>
                    <a:pt x="315671" y="121920"/>
                  </a:lnTo>
                  <a:lnTo>
                    <a:pt x="313296" y="120650"/>
                  </a:lnTo>
                  <a:lnTo>
                    <a:pt x="310692" y="119380"/>
                  </a:lnTo>
                  <a:lnTo>
                    <a:pt x="307936" y="118110"/>
                  </a:lnTo>
                  <a:lnTo>
                    <a:pt x="305193" y="118110"/>
                  </a:lnTo>
                  <a:lnTo>
                    <a:pt x="304431" y="116852"/>
                  </a:lnTo>
                  <a:lnTo>
                    <a:pt x="303225" y="118110"/>
                  </a:lnTo>
                  <a:lnTo>
                    <a:pt x="303758" y="119380"/>
                  </a:lnTo>
                  <a:lnTo>
                    <a:pt x="305498" y="120650"/>
                  </a:lnTo>
                  <a:lnTo>
                    <a:pt x="307721" y="120650"/>
                  </a:lnTo>
                  <a:lnTo>
                    <a:pt x="309740" y="121920"/>
                  </a:lnTo>
                  <a:lnTo>
                    <a:pt x="312915" y="123202"/>
                  </a:lnTo>
                  <a:lnTo>
                    <a:pt x="316382" y="124460"/>
                  </a:lnTo>
                  <a:lnTo>
                    <a:pt x="318617" y="127000"/>
                  </a:lnTo>
                  <a:lnTo>
                    <a:pt x="313626" y="127000"/>
                  </a:lnTo>
                  <a:lnTo>
                    <a:pt x="311594" y="125730"/>
                  </a:lnTo>
                  <a:lnTo>
                    <a:pt x="309829" y="125730"/>
                  </a:lnTo>
                  <a:lnTo>
                    <a:pt x="308851" y="124460"/>
                  </a:lnTo>
                  <a:lnTo>
                    <a:pt x="306895" y="124460"/>
                  </a:lnTo>
                  <a:lnTo>
                    <a:pt x="306400" y="125730"/>
                  </a:lnTo>
                  <a:lnTo>
                    <a:pt x="308178" y="125730"/>
                  </a:lnTo>
                  <a:lnTo>
                    <a:pt x="310578" y="127000"/>
                  </a:lnTo>
                  <a:lnTo>
                    <a:pt x="313118" y="128270"/>
                  </a:lnTo>
                  <a:lnTo>
                    <a:pt x="315328" y="129552"/>
                  </a:lnTo>
                  <a:lnTo>
                    <a:pt x="315976" y="130810"/>
                  </a:lnTo>
                  <a:lnTo>
                    <a:pt x="316788" y="130810"/>
                  </a:lnTo>
                  <a:lnTo>
                    <a:pt x="317055" y="132080"/>
                  </a:lnTo>
                  <a:lnTo>
                    <a:pt x="316509" y="133350"/>
                  </a:lnTo>
                  <a:lnTo>
                    <a:pt x="310883" y="133350"/>
                  </a:lnTo>
                  <a:lnTo>
                    <a:pt x="308178" y="130810"/>
                  </a:lnTo>
                  <a:lnTo>
                    <a:pt x="304076" y="130810"/>
                  </a:lnTo>
                  <a:lnTo>
                    <a:pt x="303822" y="132080"/>
                  </a:lnTo>
                  <a:lnTo>
                    <a:pt x="304711" y="132080"/>
                  </a:lnTo>
                  <a:lnTo>
                    <a:pt x="306793" y="133350"/>
                  </a:lnTo>
                  <a:lnTo>
                    <a:pt x="311124" y="135902"/>
                  </a:lnTo>
                  <a:lnTo>
                    <a:pt x="312178" y="135902"/>
                  </a:lnTo>
                  <a:lnTo>
                    <a:pt x="313512" y="137160"/>
                  </a:lnTo>
                  <a:lnTo>
                    <a:pt x="313982" y="138430"/>
                  </a:lnTo>
                  <a:lnTo>
                    <a:pt x="313778" y="138430"/>
                  </a:lnTo>
                  <a:lnTo>
                    <a:pt x="313626" y="139700"/>
                  </a:lnTo>
                  <a:lnTo>
                    <a:pt x="313436" y="140970"/>
                  </a:lnTo>
                  <a:lnTo>
                    <a:pt x="311873" y="140970"/>
                  </a:lnTo>
                  <a:lnTo>
                    <a:pt x="310426" y="139700"/>
                  </a:lnTo>
                  <a:lnTo>
                    <a:pt x="308851" y="139700"/>
                  </a:lnTo>
                  <a:lnTo>
                    <a:pt x="307936" y="138430"/>
                  </a:lnTo>
                  <a:lnTo>
                    <a:pt x="305714" y="138430"/>
                  </a:lnTo>
                  <a:lnTo>
                    <a:pt x="303263" y="139700"/>
                  </a:lnTo>
                  <a:lnTo>
                    <a:pt x="306882" y="140970"/>
                  </a:lnTo>
                  <a:lnTo>
                    <a:pt x="308140" y="142252"/>
                  </a:lnTo>
                  <a:lnTo>
                    <a:pt x="308825" y="142252"/>
                  </a:lnTo>
                  <a:lnTo>
                    <a:pt x="312902" y="146050"/>
                  </a:lnTo>
                  <a:lnTo>
                    <a:pt x="311048" y="146050"/>
                  </a:lnTo>
                  <a:lnTo>
                    <a:pt x="308597" y="147320"/>
                  </a:lnTo>
                  <a:lnTo>
                    <a:pt x="306819" y="144780"/>
                  </a:lnTo>
                  <a:lnTo>
                    <a:pt x="304660" y="143510"/>
                  </a:lnTo>
                  <a:lnTo>
                    <a:pt x="303898" y="143510"/>
                  </a:lnTo>
                  <a:lnTo>
                    <a:pt x="301752" y="146050"/>
                  </a:lnTo>
                  <a:lnTo>
                    <a:pt x="307289" y="147320"/>
                  </a:lnTo>
                  <a:lnTo>
                    <a:pt x="308343" y="148602"/>
                  </a:lnTo>
                  <a:lnTo>
                    <a:pt x="309003" y="148602"/>
                  </a:lnTo>
                  <a:lnTo>
                    <a:pt x="310667" y="151130"/>
                  </a:lnTo>
                  <a:lnTo>
                    <a:pt x="304723" y="151130"/>
                  </a:lnTo>
                  <a:lnTo>
                    <a:pt x="305943" y="152400"/>
                  </a:lnTo>
                  <a:lnTo>
                    <a:pt x="307086" y="152400"/>
                  </a:lnTo>
                  <a:lnTo>
                    <a:pt x="309587" y="154952"/>
                  </a:lnTo>
                  <a:lnTo>
                    <a:pt x="310464" y="154952"/>
                  </a:lnTo>
                  <a:lnTo>
                    <a:pt x="310794" y="156210"/>
                  </a:lnTo>
                  <a:lnTo>
                    <a:pt x="310286" y="157480"/>
                  </a:lnTo>
                  <a:lnTo>
                    <a:pt x="308317" y="157480"/>
                  </a:lnTo>
                  <a:lnTo>
                    <a:pt x="306527" y="156210"/>
                  </a:lnTo>
                  <a:lnTo>
                    <a:pt x="304126" y="156210"/>
                  </a:lnTo>
                  <a:lnTo>
                    <a:pt x="304571" y="157480"/>
                  </a:lnTo>
                  <a:lnTo>
                    <a:pt x="305168" y="157480"/>
                  </a:lnTo>
                  <a:lnTo>
                    <a:pt x="306819" y="158750"/>
                  </a:lnTo>
                  <a:lnTo>
                    <a:pt x="308140" y="160020"/>
                  </a:lnTo>
                  <a:lnTo>
                    <a:pt x="308864" y="161302"/>
                  </a:lnTo>
                  <a:lnTo>
                    <a:pt x="305879" y="167652"/>
                  </a:lnTo>
                  <a:lnTo>
                    <a:pt x="305130" y="171450"/>
                  </a:lnTo>
                  <a:lnTo>
                    <a:pt x="304673" y="172720"/>
                  </a:lnTo>
                  <a:lnTo>
                    <a:pt x="302945" y="170180"/>
                  </a:lnTo>
                  <a:lnTo>
                    <a:pt x="301269" y="166370"/>
                  </a:lnTo>
                  <a:lnTo>
                    <a:pt x="299834" y="162560"/>
                  </a:lnTo>
                  <a:lnTo>
                    <a:pt x="296151" y="154952"/>
                  </a:lnTo>
                  <a:lnTo>
                    <a:pt x="292569" y="147320"/>
                  </a:lnTo>
                  <a:lnTo>
                    <a:pt x="289153" y="139700"/>
                  </a:lnTo>
                  <a:lnTo>
                    <a:pt x="285965" y="130810"/>
                  </a:lnTo>
                  <a:lnTo>
                    <a:pt x="283349" y="125730"/>
                  </a:lnTo>
                  <a:lnTo>
                    <a:pt x="281101" y="119380"/>
                  </a:lnTo>
                  <a:lnTo>
                    <a:pt x="278917" y="113030"/>
                  </a:lnTo>
                  <a:lnTo>
                    <a:pt x="277037" y="109220"/>
                  </a:lnTo>
                  <a:lnTo>
                    <a:pt x="276948" y="107950"/>
                  </a:lnTo>
                  <a:lnTo>
                    <a:pt x="274802" y="104152"/>
                  </a:lnTo>
                  <a:lnTo>
                    <a:pt x="273113" y="99060"/>
                  </a:lnTo>
                  <a:lnTo>
                    <a:pt x="271538" y="95250"/>
                  </a:lnTo>
                  <a:lnTo>
                    <a:pt x="269011" y="87630"/>
                  </a:lnTo>
                  <a:lnTo>
                    <a:pt x="271043" y="87630"/>
                  </a:lnTo>
                  <a:lnTo>
                    <a:pt x="273037" y="86360"/>
                  </a:lnTo>
                  <a:lnTo>
                    <a:pt x="275107" y="86360"/>
                  </a:lnTo>
                  <a:lnTo>
                    <a:pt x="279222" y="87630"/>
                  </a:lnTo>
                  <a:lnTo>
                    <a:pt x="291084" y="87630"/>
                  </a:lnTo>
                  <a:lnTo>
                    <a:pt x="294703" y="91452"/>
                  </a:lnTo>
                  <a:lnTo>
                    <a:pt x="307898" y="91452"/>
                  </a:lnTo>
                  <a:lnTo>
                    <a:pt x="321284" y="95250"/>
                  </a:lnTo>
                  <a:lnTo>
                    <a:pt x="323697" y="95250"/>
                  </a:lnTo>
                  <a:lnTo>
                    <a:pt x="326123" y="96520"/>
                  </a:lnTo>
                  <a:lnTo>
                    <a:pt x="328663" y="96520"/>
                  </a:lnTo>
                  <a:lnTo>
                    <a:pt x="328663" y="95250"/>
                  </a:lnTo>
                  <a:lnTo>
                    <a:pt x="327863" y="93980"/>
                  </a:lnTo>
                  <a:lnTo>
                    <a:pt x="324713" y="91452"/>
                  </a:lnTo>
                  <a:lnTo>
                    <a:pt x="317512" y="88900"/>
                  </a:lnTo>
                  <a:lnTo>
                    <a:pt x="313626" y="87630"/>
                  </a:lnTo>
                  <a:lnTo>
                    <a:pt x="309308" y="86360"/>
                  </a:lnTo>
                  <a:lnTo>
                    <a:pt x="309130" y="86360"/>
                  </a:lnTo>
                  <a:lnTo>
                    <a:pt x="308775" y="85102"/>
                  </a:lnTo>
                  <a:lnTo>
                    <a:pt x="307924" y="85102"/>
                  </a:lnTo>
                  <a:lnTo>
                    <a:pt x="307594" y="83820"/>
                  </a:lnTo>
                  <a:lnTo>
                    <a:pt x="307009" y="82550"/>
                  </a:lnTo>
                  <a:lnTo>
                    <a:pt x="305333" y="81280"/>
                  </a:lnTo>
                  <a:lnTo>
                    <a:pt x="302348" y="80010"/>
                  </a:lnTo>
                  <a:lnTo>
                    <a:pt x="299796" y="80010"/>
                  </a:lnTo>
                  <a:lnTo>
                    <a:pt x="297599" y="81280"/>
                  </a:lnTo>
                  <a:lnTo>
                    <a:pt x="295440" y="81280"/>
                  </a:lnTo>
                  <a:lnTo>
                    <a:pt x="293268" y="80010"/>
                  </a:lnTo>
                  <a:lnTo>
                    <a:pt x="290423" y="80010"/>
                  </a:lnTo>
                  <a:lnTo>
                    <a:pt x="289737" y="78752"/>
                  </a:lnTo>
                  <a:lnTo>
                    <a:pt x="297319" y="77470"/>
                  </a:lnTo>
                  <a:lnTo>
                    <a:pt x="295719" y="73660"/>
                  </a:lnTo>
                  <a:lnTo>
                    <a:pt x="288848" y="72402"/>
                  </a:lnTo>
                  <a:lnTo>
                    <a:pt x="284238" y="72402"/>
                  </a:lnTo>
                  <a:lnTo>
                    <a:pt x="279679" y="73660"/>
                  </a:lnTo>
                  <a:lnTo>
                    <a:pt x="274459" y="73660"/>
                  </a:lnTo>
                  <a:lnTo>
                    <a:pt x="275183" y="72402"/>
                  </a:lnTo>
                  <a:lnTo>
                    <a:pt x="275463" y="71120"/>
                  </a:lnTo>
                  <a:lnTo>
                    <a:pt x="274561" y="69850"/>
                  </a:lnTo>
                  <a:lnTo>
                    <a:pt x="281266" y="69850"/>
                  </a:lnTo>
                  <a:lnTo>
                    <a:pt x="282105" y="68580"/>
                  </a:lnTo>
                  <a:lnTo>
                    <a:pt x="283641" y="67310"/>
                  </a:lnTo>
                  <a:lnTo>
                    <a:pt x="281863" y="64770"/>
                  </a:lnTo>
                  <a:lnTo>
                    <a:pt x="279298" y="63500"/>
                  </a:lnTo>
                  <a:lnTo>
                    <a:pt x="283464" y="63500"/>
                  </a:lnTo>
                  <a:lnTo>
                    <a:pt x="285534" y="66052"/>
                  </a:lnTo>
                  <a:lnTo>
                    <a:pt x="287350" y="67310"/>
                  </a:lnTo>
                  <a:lnTo>
                    <a:pt x="289750" y="68580"/>
                  </a:lnTo>
                  <a:lnTo>
                    <a:pt x="291973" y="68580"/>
                  </a:lnTo>
                  <a:lnTo>
                    <a:pt x="293725" y="69850"/>
                  </a:lnTo>
                  <a:lnTo>
                    <a:pt x="297802" y="69850"/>
                  </a:lnTo>
                  <a:lnTo>
                    <a:pt x="299745" y="68580"/>
                  </a:lnTo>
                  <a:lnTo>
                    <a:pt x="299085" y="67310"/>
                  </a:lnTo>
                  <a:lnTo>
                    <a:pt x="298665" y="66052"/>
                  </a:lnTo>
                  <a:lnTo>
                    <a:pt x="297395" y="64770"/>
                  </a:lnTo>
                  <a:lnTo>
                    <a:pt x="295656" y="64770"/>
                  </a:lnTo>
                  <a:lnTo>
                    <a:pt x="296989" y="63500"/>
                  </a:lnTo>
                  <a:lnTo>
                    <a:pt x="300558" y="63500"/>
                  </a:lnTo>
                  <a:lnTo>
                    <a:pt x="300482" y="64770"/>
                  </a:lnTo>
                  <a:lnTo>
                    <a:pt x="301256" y="66052"/>
                  </a:lnTo>
                  <a:lnTo>
                    <a:pt x="303987" y="66052"/>
                  </a:lnTo>
                  <a:lnTo>
                    <a:pt x="307962" y="67310"/>
                  </a:lnTo>
                  <a:lnTo>
                    <a:pt x="314490" y="69850"/>
                  </a:lnTo>
                  <a:lnTo>
                    <a:pt x="320573" y="72402"/>
                  </a:lnTo>
                  <a:lnTo>
                    <a:pt x="326923" y="74930"/>
                  </a:lnTo>
                  <a:lnTo>
                    <a:pt x="333616" y="76200"/>
                  </a:lnTo>
                  <a:lnTo>
                    <a:pt x="337324" y="77470"/>
                  </a:lnTo>
                  <a:lnTo>
                    <a:pt x="344551" y="77470"/>
                  </a:lnTo>
                  <a:lnTo>
                    <a:pt x="353695" y="80010"/>
                  </a:lnTo>
                  <a:lnTo>
                    <a:pt x="358228" y="80010"/>
                  </a:lnTo>
                  <a:lnTo>
                    <a:pt x="360794" y="81280"/>
                  </a:lnTo>
                  <a:lnTo>
                    <a:pt x="363042" y="81280"/>
                  </a:lnTo>
                  <a:lnTo>
                    <a:pt x="365086" y="83820"/>
                  </a:lnTo>
                  <a:lnTo>
                    <a:pt x="367487" y="83820"/>
                  </a:lnTo>
                  <a:lnTo>
                    <a:pt x="369570" y="86360"/>
                  </a:lnTo>
                  <a:lnTo>
                    <a:pt x="371640" y="87630"/>
                  </a:lnTo>
                  <a:lnTo>
                    <a:pt x="375589" y="90170"/>
                  </a:lnTo>
                  <a:lnTo>
                    <a:pt x="384898" y="92710"/>
                  </a:lnTo>
                  <a:lnTo>
                    <a:pt x="386511" y="93980"/>
                  </a:lnTo>
                  <a:lnTo>
                    <a:pt x="389750" y="93980"/>
                  </a:lnTo>
                  <a:lnTo>
                    <a:pt x="389750" y="88900"/>
                  </a:lnTo>
                  <a:lnTo>
                    <a:pt x="387870" y="87630"/>
                  </a:lnTo>
                  <a:lnTo>
                    <a:pt x="381368" y="86360"/>
                  </a:lnTo>
                  <a:lnTo>
                    <a:pt x="376351" y="82550"/>
                  </a:lnTo>
                  <a:lnTo>
                    <a:pt x="370649" y="77470"/>
                  </a:lnTo>
                  <a:lnTo>
                    <a:pt x="364248" y="73660"/>
                  </a:lnTo>
                  <a:lnTo>
                    <a:pt x="357238" y="71120"/>
                  </a:lnTo>
                  <a:lnTo>
                    <a:pt x="339293" y="67310"/>
                  </a:lnTo>
                  <a:lnTo>
                    <a:pt x="336359" y="66052"/>
                  </a:lnTo>
                  <a:lnTo>
                    <a:pt x="333844" y="64770"/>
                  </a:lnTo>
                  <a:lnTo>
                    <a:pt x="330923" y="63500"/>
                  </a:lnTo>
                  <a:lnTo>
                    <a:pt x="326542" y="62230"/>
                  </a:lnTo>
                  <a:lnTo>
                    <a:pt x="317715" y="62230"/>
                  </a:lnTo>
                  <a:lnTo>
                    <a:pt x="307873" y="59702"/>
                  </a:lnTo>
                  <a:lnTo>
                    <a:pt x="302844" y="59702"/>
                  </a:lnTo>
                  <a:lnTo>
                    <a:pt x="298729" y="58420"/>
                  </a:lnTo>
                  <a:lnTo>
                    <a:pt x="294551" y="59702"/>
                  </a:lnTo>
                  <a:lnTo>
                    <a:pt x="284962" y="59702"/>
                  </a:lnTo>
                  <a:lnTo>
                    <a:pt x="279425" y="57150"/>
                  </a:lnTo>
                  <a:lnTo>
                    <a:pt x="276910" y="58420"/>
                  </a:lnTo>
                  <a:lnTo>
                    <a:pt x="267068" y="58420"/>
                  </a:lnTo>
                  <a:lnTo>
                    <a:pt x="264782" y="59702"/>
                  </a:lnTo>
                  <a:lnTo>
                    <a:pt x="264782" y="214630"/>
                  </a:lnTo>
                  <a:lnTo>
                    <a:pt x="262915" y="214630"/>
                  </a:lnTo>
                  <a:lnTo>
                    <a:pt x="259778" y="213360"/>
                  </a:lnTo>
                  <a:lnTo>
                    <a:pt x="254520" y="212102"/>
                  </a:lnTo>
                  <a:lnTo>
                    <a:pt x="249123" y="209550"/>
                  </a:lnTo>
                  <a:lnTo>
                    <a:pt x="243687" y="208280"/>
                  </a:lnTo>
                  <a:lnTo>
                    <a:pt x="242900" y="208280"/>
                  </a:lnTo>
                  <a:lnTo>
                    <a:pt x="241693" y="207010"/>
                  </a:lnTo>
                  <a:lnTo>
                    <a:pt x="241122" y="208280"/>
                  </a:lnTo>
                  <a:lnTo>
                    <a:pt x="241401" y="208280"/>
                  </a:lnTo>
                  <a:lnTo>
                    <a:pt x="246164" y="210820"/>
                  </a:lnTo>
                  <a:lnTo>
                    <a:pt x="251155" y="212102"/>
                  </a:lnTo>
                  <a:lnTo>
                    <a:pt x="255943" y="214630"/>
                  </a:lnTo>
                  <a:lnTo>
                    <a:pt x="258660" y="215900"/>
                  </a:lnTo>
                  <a:lnTo>
                    <a:pt x="261975" y="215900"/>
                  </a:lnTo>
                  <a:lnTo>
                    <a:pt x="264147" y="218452"/>
                  </a:lnTo>
                  <a:lnTo>
                    <a:pt x="259791" y="220980"/>
                  </a:lnTo>
                  <a:lnTo>
                    <a:pt x="257708" y="220980"/>
                  </a:lnTo>
                  <a:lnTo>
                    <a:pt x="256730" y="222250"/>
                  </a:lnTo>
                  <a:lnTo>
                    <a:pt x="254469" y="222250"/>
                  </a:lnTo>
                  <a:lnTo>
                    <a:pt x="250532" y="219710"/>
                  </a:lnTo>
                  <a:lnTo>
                    <a:pt x="246392" y="219710"/>
                  </a:lnTo>
                  <a:lnTo>
                    <a:pt x="242481" y="217170"/>
                  </a:lnTo>
                  <a:lnTo>
                    <a:pt x="239928" y="215900"/>
                  </a:lnTo>
                  <a:lnTo>
                    <a:pt x="237464" y="214630"/>
                  </a:lnTo>
                  <a:lnTo>
                    <a:pt x="234886" y="213360"/>
                  </a:lnTo>
                  <a:lnTo>
                    <a:pt x="231267" y="212102"/>
                  </a:lnTo>
                  <a:lnTo>
                    <a:pt x="231267" y="240030"/>
                  </a:lnTo>
                  <a:lnTo>
                    <a:pt x="230555" y="241300"/>
                  </a:lnTo>
                  <a:lnTo>
                    <a:pt x="230263" y="242570"/>
                  </a:lnTo>
                  <a:lnTo>
                    <a:pt x="229870" y="244030"/>
                  </a:lnTo>
                  <a:lnTo>
                    <a:pt x="227838" y="247650"/>
                  </a:lnTo>
                  <a:lnTo>
                    <a:pt x="226187" y="250317"/>
                  </a:lnTo>
                  <a:lnTo>
                    <a:pt x="225577" y="252730"/>
                  </a:lnTo>
                  <a:lnTo>
                    <a:pt x="224663" y="255270"/>
                  </a:lnTo>
                  <a:lnTo>
                    <a:pt x="223621" y="259080"/>
                  </a:lnTo>
                  <a:lnTo>
                    <a:pt x="222707" y="261620"/>
                  </a:lnTo>
                  <a:lnTo>
                    <a:pt x="221830" y="259080"/>
                  </a:lnTo>
                  <a:lnTo>
                    <a:pt x="220700" y="257810"/>
                  </a:lnTo>
                  <a:lnTo>
                    <a:pt x="219443" y="256552"/>
                  </a:lnTo>
                  <a:lnTo>
                    <a:pt x="216852" y="254000"/>
                  </a:lnTo>
                  <a:lnTo>
                    <a:pt x="214223" y="250317"/>
                  </a:lnTo>
                  <a:lnTo>
                    <a:pt x="211493" y="246380"/>
                  </a:lnTo>
                  <a:lnTo>
                    <a:pt x="209956" y="244030"/>
                  </a:lnTo>
                  <a:lnTo>
                    <a:pt x="208483" y="241300"/>
                  </a:lnTo>
                  <a:lnTo>
                    <a:pt x="207010" y="238760"/>
                  </a:lnTo>
                  <a:lnTo>
                    <a:pt x="203022" y="233680"/>
                  </a:lnTo>
                  <a:lnTo>
                    <a:pt x="198272" y="228600"/>
                  </a:lnTo>
                  <a:lnTo>
                    <a:pt x="194398" y="222250"/>
                  </a:lnTo>
                  <a:lnTo>
                    <a:pt x="184048" y="207010"/>
                  </a:lnTo>
                  <a:lnTo>
                    <a:pt x="179019" y="199402"/>
                  </a:lnTo>
                  <a:lnTo>
                    <a:pt x="174256" y="191770"/>
                  </a:lnTo>
                  <a:lnTo>
                    <a:pt x="178244" y="195580"/>
                  </a:lnTo>
                  <a:lnTo>
                    <a:pt x="182118" y="199402"/>
                  </a:lnTo>
                  <a:lnTo>
                    <a:pt x="186753" y="201930"/>
                  </a:lnTo>
                  <a:lnTo>
                    <a:pt x="186423" y="203200"/>
                  </a:lnTo>
                  <a:lnTo>
                    <a:pt x="185077" y="203200"/>
                  </a:lnTo>
                  <a:lnTo>
                    <a:pt x="184607" y="204470"/>
                  </a:lnTo>
                  <a:lnTo>
                    <a:pt x="187642" y="204470"/>
                  </a:lnTo>
                  <a:lnTo>
                    <a:pt x="188239" y="203200"/>
                  </a:lnTo>
                  <a:lnTo>
                    <a:pt x="188379" y="203200"/>
                  </a:lnTo>
                  <a:lnTo>
                    <a:pt x="191846" y="205752"/>
                  </a:lnTo>
                  <a:lnTo>
                    <a:pt x="191681" y="205752"/>
                  </a:lnTo>
                  <a:lnTo>
                    <a:pt x="191439" y="207010"/>
                  </a:lnTo>
                  <a:lnTo>
                    <a:pt x="190601" y="207010"/>
                  </a:lnTo>
                  <a:lnTo>
                    <a:pt x="189204" y="208280"/>
                  </a:lnTo>
                  <a:lnTo>
                    <a:pt x="190881" y="208280"/>
                  </a:lnTo>
                  <a:lnTo>
                    <a:pt x="193840" y="207010"/>
                  </a:lnTo>
                  <a:lnTo>
                    <a:pt x="194932" y="208280"/>
                  </a:lnTo>
                  <a:lnTo>
                    <a:pt x="197142" y="209550"/>
                  </a:lnTo>
                  <a:lnTo>
                    <a:pt x="196494" y="209550"/>
                  </a:lnTo>
                  <a:lnTo>
                    <a:pt x="196253" y="210820"/>
                  </a:lnTo>
                  <a:lnTo>
                    <a:pt x="193865" y="210820"/>
                  </a:lnTo>
                  <a:lnTo>
                    <a:pt x="194424" y="212102"/>
                  </a:lnTo>
                  <a:lnTo>
                    <a:pt x="197535" y="212102"/>
                  </a:lnTo>
                  <a:lnTo>
                    <a:pt x="198678" y="210820"/>
                  </a:lnTo>
                  <a:lnTo>
                    <a:pt x="198856" y="210820"/>
                  </a:lnTo>
                  <a:lnTo>
                    <a:pt x="200837" y="212102"/>
                  </a:lnTo>
                  <a:lnTo>
                    <a:pt x="199936" y="213360"/>
                  </a:lnTo>
                  <a:lnTo>
                    <a:pt x="198996" y="214630"/>
                  </a:lnTo>
                  <a:lnTo>
                    <a:pt x="197116" y="214630"/>
                  </a:lnTo>
                  <a:lnTo>
                    <a:pt x="195910" y="215900"/>
                  </a:lnTo>
                  <a:lnTo>
                    <a:pt x="194183" y="217170"/>
                  </a:lnTo>
                  <a:lnTo>
                    <a:pt x="195567" y="217170"/>
                  </a:lnTo>
                  <a:lnTo>
                    <a:pt x="198208" y="215900"/>
                  </a:lnTo>
                  <a:lnTo>
                    <a:pt x="200380" y="215900"/>
                  </a:lnTo>
                  <a:lnTo>
                    <a:pt x="201358" y="214630"/>
                  </a:lnTo>
                  <a:lnTo>
                    <a:pt x="203212" y="214630"/>
                  </a:lnTo>
                  <a:lnTo>
                    <a:pt x="205638" y="215900"/>
                  </a:lnTo>
                  <a:lnTo>
                    <a:pt x="207937" y="217170"/>
                  </a:lnTo>
                  <a:lnTo>
                    <a:pt x="207137" y="218452"/>
                  </a:lnTo>
                  <a:lnTo>
                    <a:pt x="206413" y="219710"/>
                  </a:lnTo>
                  <a:lnTo>
                    <a:pt x="204152" y="219710"/>
                  </a:lnTo>
                  <a:lnTo>
                    <a:pt x="203225" y="220980"/>
                  </a:lnTo>
                  <a:lnTo>
                    <a:pt x="202247" y="222250"/>
                  </a:lnTo>
                  <a:lnTo>
                    <a:pt x="201828" y="222250"/>
                  </a:lnTo>
                  <a:lnTo>
                    <a:pt x="198323" y="223520"/>
                  </a:lnTo>
                  <a:lnTo>
                    <a:pt x="199796" y="224802"/>
                  </a:lnTo>
                  <a:lnTo>
                    <a:pt x="201028" y="224802"/>
                  </a:lnTo>
                  <a:lnTo>
                    <a:pt x="202082" y="223520"/>
                  </a:lnTo>
                  <a:lnTo>
                    <a:pt x="203111" y="223520"/>
                  </a:lnTo>
                  <a:lnTo>
                    <a:pt x="205371" y="222250"/>
                  </a:lnTo>
                  <a:lnTo>
                    <a:pt x="207022" y="219710"/>
                  </a:lnTo>
                  <a:lnTo>
                    <a:pt x="210934" y="219710"/>
                  </a:lnTo>
                  <a:lnTo>
                    <a:pt x="213017" y="222250"/>
                  </a:lnTo>
                  <a:lnTo>
                    <a:pt x="214033" y="222250"/>
                  </a:lnTo>
                  <a:lnTo>
                    <a:pt x="213563" y="223520"/>
                  </a:lnTo>
                  <a:lnTo>
                    <a:pt x="212725" y="223520"/>
                  </a:lnTo>
                  <a:lnTo>
                    <a:pt x="212128" y="224802"/>
                  </a:lnTo>
                  <a:lnTo>
                    <a:pt x="207454" y="226060"/>
                  </a:lnTo>
                  <a:lnTo>
                    <a:pt x="209537" y="227330"/>
                  </a:lnTo>
                  <a:lnTo>
                    <a:pt x="209969" y="227330"/>
                  </a:lnTo>
                  <a:lnTo>
                    <a:pt x="211150" y="226060"/>
                  </a:lnTo>
                  <a:lnTo>
                    <a:pt x="213982" y="226060"/>
                  </a:lnTo>
                  <a:lnTo>
                    <a:pt x="214769" y="224802"/>
                  </a:lnTo>
                  <a:lnTo>
                    <a:pt x="216230" y="224802"/>
                  </a:lnTo>
                  <a:lnTo>
                    <a:pt x="218706" y="227330"/>
                  </a:lnTo>
                  <a:lnTo>
                    <a:pt x="217093" y="228600"/>
                  </a:lnTo>
                  <a:lnTo>
                    <a:pt x="215582" y="229870"/>
                  </a:lnTo>
                  <a:lnTo>
                    <a:pt x="213944" y="231152"/>
                  </a:lnTo>
                  <a:lnTo>
                    <a:pt x="213575" y="231152"/>
                  </a:lnTo>
                  <a:lnTo>
                    <a:pt x="207860" y="233680"/>
                  </a:lnTo>
                  <a:lnTo>
                    <a:pt x="209448" y="234950"/>
                  </a:lnTo>
                  <a:lnTo>
                    <a:pt x="211632" y="233680"/>
                  </a:lnTo>
                  <a:lnTo>
                    <a:pt x="215836" y="231152"/>
                  </a:lnTo>
                  <a:lnTo>
                    <a:pt x="220510" y="229870"/>
                  </a:lnTo>
                  <a:lnTo>
                    <a:pt x="220980" y="229870"/>
                  </a:lnTo>
                  <a:lnTo>
                    <a:pt x="221221" y="228600"/>
                  </a:lnTo>
                  <a:lnTo>
                    <a:pt x="224840" y="232410"/>
                  </a:lnTo>
                  <a:lnTo>
                    <a:pt x="223748" y="232410"/>
                  </a:lnTo>
                  <a:lnTo>
                    <a:pt x="223100" y="233680"/>
                  </a:lnTo>
                  <a:lnTo>
                    <a:pt x="222097" y="233680"/>
                  </a:lnTo>
                  <a:lnTo>
                    <a:pt x="221767" y="234950"/>
                  </a:lnTo>
                  <a:lnTo>
                    <a:pt x="220713" y="234950"/>
                  </a:lnTo>
                  <a:lnTo>
                    <a:pt x="221221" y="236220"/>
                  </a:lnTo>
                  <a:lnTo>
                    <a:pt x="222491" y="236220"/>
                  </a:lnTo>
                  <a:lnTo>
                    <a:pt x="223113" y="234950"/>
                  </a:lnTo>
                  <a:lnTo>
                    <a:pt x="226339" y="234950"/>
                  </a:lnTo>
                  <a:lnTo>
                    <a:pt x="226555" y="233680"/>
                  </a:lnTo>
                  <a:lnTo>
                    <a:pt x="227482" y="234950"/>
                  </a:lnTo>
                  <a:lnTo>
                    <a:pt x="229400" y="236220"/>
                  </a:lnTo>
                  <a:lnTo>
                    <a:pt x="228790" y="237502"/>
                  </a:lnTo>
                  <a:lnTo>
                    <a:pt x="228257" y="237502"/>
                  </a:lnTo>
                  <a:lnTo>
                    <a:pt x="227596" y="238760"/>
                  </a:lnTo>
                  <a:lnTo>
                    <a:pt x="225526" y="238760"/>
                  </a:lnTo>
                  <a:lnTo>
                    <a:pt x="225120" y="240030"/>
                  </a:lnTo>
                  <a:lnTo>
                    <a:pt x="224421" y="240030"/>
                  </a:lnTo>
                  <a:lnTo>
                    <a:pt x="223723" y="241300"/>
                  </a:lnTo>
                  <a:lnTo>
                    <a:pt x="222846" y="241300"/>
                  </a:lnTo>
                  <a:lnTo>
                    <a:pt x="221996" y="242570"/>
                  </a:lnTo>
                  <a:lnTo>
                    <a:pt x="220967" y="242570"/>
                  </a:lnTo>
                  <a:lnTo>
                    <a:pt x="220167" y="244030"/>
                  </a:lnTo>
                  <a:lnTo>
                    <a:pt x="222338" y="244030"/>
                  </a:lnTo>
                  <a:lnTo>
                    <a:pt x="223608" y="242570"/>
                  </a:lnTo>
                  <a:lnTo>
                    <a:pt x="224942" y="242570"/>
                  </a:lnTo>
                  <a:lnTo>
                    <a:pt x="225793" y="241300"/>
                  </a:lnTo>
                  <a:lnTo>
                    <a:pt x="229285" y="241300"/>
                  </a:lnTo>
                  <a:lnTo>
                    <a:pt x="230454" y="240030"/>
                  </a:lnTo>
                  <a:lnTo>
                    <a:pt x="231267" y="240030"/>
                  </a:lnTo>
                  <a:lnTo>
                    <a:pt x="231267" y="212102"/>
                  </a:lnTo>
                  <a:lnTo>
                    <a:pt x="226822" y="209550"/>
                  </a:lnTo>
                  <a:lnTo>
                    <a:pt x="226529" y="208280"/>
                  </a:lnTo>
                  <a:lnTo>
                    <a:pt x="225945" y="205752"/>
                  </a:lnTo>
                  <a:lnTo>
                    <a:pt x="225488" y="201930"/>
                  </a:lnTo>
                  <a:lnTo>
                    <a:pt x="224764" y="196850"/>
                  </a:lnTo>
                  <a:lnTo>
                    <a:pt x="224345" y="193052"/>
                  </a:lnTo>
                  <a:lnTo>
                    <a:pt x="224396" y="186702"/>
                  </a:lnTo>
                  <a:lnTo>
                    <a:pt x="224701" y="184150"/>
                  </a:lnTo>
                  <a:lnTo>
                    <a:pt x="223761" y="182880"/>
                  </a:lnTo>
                  <a:lnTo>
                    <a:pt x="223862" y="163830"/>
                  </a:lnTo>
                  <a:lnTo>
                    <a:pt x="223977" y="161302"/>
                  </a:lnTo>
                  <a:lnTo>
                    <a:pt x="224053" y="160020"/>
                  </a:lnTo>
                  <a:lnTo>
                    <a:pt x="224129" y="158750"/>
                  </a:lnTo>
                  <a:lnTo>
                    <a:pt x="224205" y="157480"/>
                  </a:lnTo>
                  <a:lnTo>
                    <a:pt x="224320" y="154952"/>
                  </a:lnTo>
                  <a:lnTo>
                    <a:pt x="224447" y="148602"/>
                  </a:lnTo>
                  <a:lnTo>
                    <a:pt x="224485" y="146050"/>
                  </a:lnTo>
                  <a:lnTo>
                    <a:pt x="223977" y="140970"/>
                  </a:lnTo>
                  <a:lnTo>
                    <a:pt x="223850" y="139700"/>
                  </a:lnTo>
                  <a:lnTo>
                    <a:pt x="223761" y="135902"/>
                  </a:lnTo>
                  <a:lnTo>
                    <a:pt x="224790" y="133350"/>
                  </a:lnTo>
                  <a:lnTo>
                    <a:pt x="224828" y="127000"/>
                  </a:lnTo>
                  <a:lnTo>
                    <a:pt x="224193" y="123202"/>
                  </a:lnTo>
                  <a:lnTo>
                    <a:pt x="224078" y="120650"/>
                  </a:lnTo>
                  <a:lnTo>
                    <a:pt x="223951" y="111760"/>
                  </a:lnTo>
                  <a:lnTo>
                    <a:pt x="226021" y="104152"/>
                  </a:lnTo>
                  <a:lnTo>
                    <a:pt x="224751" y="97802"/>
                  </a:lnTo>
                  <a:lnTo>
                    <a:pt x="225044" y="96520"/>
                  </a:lnTo>
                  <a:lnTo>
                    <a:pt x="225158" y="95250"/>
                  </a:lnTo>
                  <a:lnTo>
                    <a:pt x="225285" y="93980"/>
                  </a:lnTo>
                  <a:lnTo>
                    <a:pt x="225412" y="92710"/>
                  </a:lnTo>
                  <a:lnTo>
                    <a:pt x="225513" y="88900"/>
                  </a:lnTo>
                  <a:lnTo>
                    <a:pt x="225628" y="86360"/>
                  </a:lnTo>
                  <a:lnTo>
                    <a:pt x="225704" y="85102"/>
                  </a:lnTo>
                  <a:lnTo>
                    <a:pt x="225767" y="83820"/>
                  </a:lnTo>
                  <a:lnTo>
                    <a:pt x="225844" y="82550"/>
                  </a:lnTo>
                  <a:lnTo>
                    <a:pt x="225920" y="81280"/>
                  </a:lnTo>
                  <a:lnTo>
                    <a:pt x="225983" y="80010"/>
                  </a:lnTo>
                  <a:lnTo>
                    <a:pt x="226060" y="78752"/>
                  </a:lnTo>
                  <a:lnTo>
                    <a:pt x="226174" y="76200"/>
                  </a:lnTo>
                  <a:lnTo>
                    <a:pt x="226288" y="73660"/>
                  </a:lnTo>
                  <a:lnTo>
                    <a:pt x="226339" y="72402"/>
                  </a:lnTo>
                  <a:lnTo>
                    <a:pt x="221564" y="72402"/>
                  </a:lnTo>
                  <a:lnTo>
                    <a:pt x="221564" y="99060"/>
                  </a:lnTo>
                  <a:lnTo>
                    <a:pt x="221564" y="177800"/>
                  </a:lnTo>
                  <a:lnTo>
                    <a:pt x="221183" y="177800"/>
                  </a:lnTo>
                  <a:lnTo>
                    <a:pt x="221132" y="177380"/>
                  </a:lnTo>
                  <a:lnTo>
                    <a:pt x="221132" y="182791"/>
                  </a:lnTo>
                  <a:lnTo>
                    <a:pt x="221018" y="186702"/>
                  </a:lnTo>
                  <a:lnTo>
                    <a:pt x="220916" y="187960"/>
                  </a:lnTo>
                  <a:lnTo>
                    <a:pt x="220840" y="193052"/>
                  </a:lnTo>
                  <a:lnTo>
                    <a:pt x="220967" y="194310"/>
                  </a:lnTo>
                  <a:lnTo>
                    <a:pt x="220637" y="196850"/>
                  </a:lnTo>
                  <a:lnTo>
                    <a:pt x="219748" y="203200"/>
                  </a:lnTo>
                  <a:lnTo>
                    <a:pt x="220916" y="208280"/>
                  </a:lnTo>
                  <a:lnTo>
                    <a:pt x="218998" y="207010"/>
                  </a:lnTo>
                  <a:lnTo>
                    <a:pt x="215150" y="205752"/>
                  </a:lnTo>
                  <a:lnTo>
                    <a:pt x="209486" y="203200"/>
                  </a:lnTo>
                  <a:lnTo>
                    <a:pt x="204165" y="200660"/>
                  </a:lnTo>
                  <a:lnTo>
                    <a:pt x="198615" y="198120"/>
                  </a:lnTo>
                  <a:lnTo>
                    <a:pt x="195656" y="196850"/>
                  </a:lnTo>
                  <a:lnTo>
                    <a:pt x="187109" y="193052"/>
                  </a:lnTo>
                  <a:lnTo>
                    <a:pt x="184327" y="191770"/>
                  </a:lnTo>
                  <a:lnTo>
                    <a:pt x="181749" y="190500"/>
                  </a:lnTo>
                  <a:lnTo>
                    <a:pt x="179247" y="189230"/>
                  </a:lnTo>
                  <a:lnTo>
                    <a:pt x="171183" y="185420"/>
                  </a:lnTo>
                  <a:lnTo>
                    <a:pt x="169354" y="187960"/>
                  </a:lnTo>
                  <a:lnTo>
                    <a:pt x="168579" y="189230"/>
                  </a:lnTo>
                  <a:lnTo>
                    <a:pt x="169354" y="190500"/>
                  </a:lnTo>
                  <a:lnTo>
                    <a:pt x="169760" y="190500"/>
                  </a:lnTo>
                  <a:lnTo>
                    <a:pt x="172364" y="198120"/>
                  </a:lnTo>
                  <a:lnTo>
                    <a:pt x="176745" y="204470"/>
                  </a:lnTo>
                  <a:lnTo>
                    <a:pt x="181419" y="210820"/>
                  </a:lnTo>
                  <a:lnTo>
                    <a:pt x="184518" y="215900"/>
                  </a:lnTo>
                  <a:lnTo>
                    <a:pt x="188175" y="220980"/>
                  </a:lnTo>
                  <a:lnTo>
                    <a:pt x="191592" y="224802"/>
                  </a:lnTo>
                  <a:lnTo>
                    <a:pt x="193624" y="228600"/>
                  </a:lnTo>
                  <a:lnTo>
                    <a:pt x="197993" y="233680"/>
                  </a:lnTo>
                  <a:lnTo>
                    <a:pt x="196799" y="233680"/>
                  </a:lnTo>
                  <a:lnTo>
                    <a:pt x="195643" y="234950"/>
                  </a:lnTo>
                  <a:lnTo>
                    <a:pt x="194513" y="234950"/>
                  </a:lnTo>
                  <a:lnTo>
                    <a:pt x="188836" y="237502"/>
                  </a:lnTo>
                  <a:lnTo>
                    <a:pt x="177304" y="244030"/>
                  </a:lnTo>
                  <a:lnTo>
                    <a:pt x="175971" y="244030"/>
                  </a:lnTo>
                  <a:lnTo>
                    <a:pt x="175094" y="242570"/>
                  </a:lnTo>
                  <a:lnTo>
                    <a:pt x="173951" y="242570"/>
                  </a:lnTo>
                  <a:lnTo>
                    <a:pt x="173951" y="246380"/>
                  </a:lnTo>
                  <a:lnTo>
                    <a:pt x="171881" y="247650"/>
                  </a:lnTo>
                  <a:lnTo>
                    <a:pt x="169786" y="247650"/>
                  </a:lnTo>
                  <a:lnTo>
                    <a:pt x="167665" y="248920"/>
                  </a:lnTo>
                  <a:lnTo>
                    <a:pt x="159689" y="250317"/>
                  </a:lnTo>
                  <a:lnTo>
                    <a:pt x="160401" y="250317"/>
                  </a:lnTo>
                  <a:lnTo>
                    <a:pt x="154482" y="252730"/>
                  </a:lnTo>
                  <a:lnTo>
                    <a:pt x="148590" y="256552"/>
                  </a:lnTo>
                  <a:lnTo>
                    <a:pt x="146011" y="256552"/>
                  </a:lnTo>
                  <a:lnTo>
                    <a:pt x="146367" y="257810"/>
                  </a:lnTo>
                  <a:lnTo>
                    <a:pt x="146469" y="259080"/>
                  </a:lnTo>
                  <a:lnTo>
                    <a:pt x="142074" y="260350"/>
                  </a:lnTo>
                  <a:lnTo>
                    <a:pt x="134632" y="264160"/>
                  </a:lnTo>
                  <a:lnTo>
                    <a:pt x="127152" y="266700"/>
                  </a:lnTo>
                  <a:lnTo>
                    <a:pt x="119608" y="270510"/>
                  </a:lnTo>
                  <a:lnTo>
                    <a:pt x="111975" y="273050"/>
                  </a:lnTo>
                  <a:lnTo>
                    <a:pt x="100215" y="275602"/>
                  </a:lnTo>
                  <a:lnTo>
                    <a:pt x="94411" y="278130"/>
                  </a:lnTo>
                  <a:lnTo>
                    <a:pt x="90500" y="278130"/>
                  </a:lnTo>
                  <a:lnTo>
                    <a:pt x="86868" y="280670"/>
                  </a:lnTo>
                  <a:lnTo>
                    <a:pt x="83324" y="281952"/>
                  </a:lnTo>
                  <a:lnTo>
                    <a:pt x="83451" y="280670"/>
                  </a:lnTo>
                  <a:lnTo>
                    <a:pt x="83172" y="278130"/>
                  </a:lnTo>
                  <a:lnTo>
                    <a:pt x="83121" y="271780"/>
                  </a:lnTo>
                  <a:lnTo>
                    <a:pt x="82956" y="270510"/>
                  </a:lnTo>
                  <a:lnTo>
                    <a:pt x="82473" y="266700"/>
                  </a:lnTo>
                  <a:lnTo>
                    <a:pt x="82575" y="264160"/>
                  </a:lnTo>
                  <a:lnTo>
                    <a:pt x="82689" y="260350"/>
                  </a:lnTo>
                  <a:lnTo>
                    <a:pt x="82753" y="257810"/>
                  </a:lnTo>
                  <a:lnTo>
                    <a:pt x="83248" y="254000"/>
                  </a:lnTo>
                  <a:lnTo>
                    <a:pt x="83337" y="252730"/>
                  </a:lnTo>
                  <a:lnTo>
                    <a:pt x="83426" y="251460"/>
                  </a:lnTo>
                  <a:lnTo>
                    <a:pt x="83489" y="250317"/>
                  </a:lnTo>
                  <a:lnTo>
                    <a:pt x="83591" y="248920"/>
                  </a:lnTo>
                  <a:lnTo>
                    <a:pt x="86639" y="241300"/>
                  </a:lnTo>
                  <a:lnTo>
                    <a:pt x="86652" y="237502"/>
                  </a:lnTo>
                  <a:lnTo>
                    <a:pt x="87350" y="233680"/>
                  </a:lnTo>
                  <a:lnTo>
                    <a:pt x="87464" y="232410"/>
                  </a:lnTo>
                  <a:lnTo>
                    <a:pt x="87591" y="231152"/>
                  </a:lnTo>
                  <a:lnTo>
                    <a:pt x="87718" y="229870"/>
                  </a:lnTo>
                  <a:lnTo>
                    <a:pt x="87845" y="228600"/>
                  </a:lnTo>
                  <a:lnTo>
                    <a:pt x="88430" y="224802"/>
                  </a:lnTo>
                  <a:lnTo>
                    <a:pt x="88950" y="223520"/>
                  </a:lnTo>
                  <a:lnTo>
                    <a:pt x="90106" y="219710"/>
                  </a:lnTo>
                  <a:lnTo>
                    <a:pt x="91071" y="218452"/>
                  </a:lnTo>
                  <a:lnTo>
                    <a:pt x="92075" y="215900"/>
                  </a:lnTo>
                  <a:lnTo>
                    <a:pt x="92735" y="214630"/>
                  </a:lnTo>
                  <a:lnTo>
                    <a:pt x="92964" y="214630"/>
                  </a:lnTo>
                  <a:lnTo>
                    <a:pt x="92964" y="215900"/>
                  </a:lnTo>
                  <a:lnTo>
                    <a:pt x="93230" y="215900"/>
                  </a:lnTo>
                  <a:lnTo>
                    <a:pt x="94373" y="218452"/>
                  </a:lnTo>
                  <a:lnTo>
                    <a:pt x="93916" y="220980"/>
                  </a:lnTo>
                  <a:lnTo>
                    <a:pt x="93814" y="222250"/>
                  </a:lnTo>
                  <a:lnTo>
                    <a:pt x="92176" y="226060"/>
                  </a:lnTo>
                  <a:lnTo>
                    <a:pt x="90944" y="229870"/>
                  </a:lnTo>
                  <a:lnTo>
                    <a:pt x="89420" y="234950"/>
                  </a:lnTo>
                  <a:lnTo>
                    <a:pt x="89103" y="236220"/>
                  </a:lnTo>
                  <a:lnTo>
                    <a:pt x="89458" y="237502"/>
                  </a:lnTo>
                  <a:lnTo>
                    <a:pt x="89776" y="238760"/>
                  </a:lnTo>
                  <a:lnTo>
                    <a:pt x="91109" y="238760"/>
                  </a:lnTo>
                  <a:lnTo>
                    <a:pt x="91567" y="237502"/>
                  </a:lnTo>
                  <a:lnTo>
                    <a:pt x="92583" y="233680"/>
                  </a:lnTo>
                  <a:lnTo>
                    <a:pt x="95986" y="226060"/>
                  </a:lnTo>
                  <a:lnTo>
                    <a:pt x="96710" y="223520"/>
                  </a:lnTo>
                  <a:lnTo>
                    <a:pt x="97155" y="220980"/>
                  </a:lnTo>
                  <a:lnTo>
                    <a:pt x="98793" y="219710"/>
                  </a:lnTo>
                  <a:lnTo>
                    <a:pt x="99263" y="218452"/>
                  </a:lnTo>
                  <a:lnTo>
                    <a:pt x="100685" y="218452"/>
                  </a:lnTo>
                  <a:lnTo>
                    <a:pt x="98374" y="226060"/>
                  </a:lnTo>
                  <a:lnTo>
                    <a:pt x="96786" y="233680"/>
                  </a:lnTo>
                  <a:lnTo>
                    <a:pt x="95707" y="242570"/>
                  </a:lnTo>
                  <a:lnTo>
                    <a:pt x="95554" y="244030"/>
                  </a:lnTo>
                  <a:lnTo>
                    <a:pt x="94475" y="246380"/>
                  </a:lnTo>
                  <a:lnTo>
                    <a:pt x="96050" y="247650"/>
                  </a:lnTo>
                  <a:lnTo>
                    <a:pt x="97358" y="247650"/>
                  </a:lnTo>
                  <a:lnTo>
                    <a:pt x="97536" y="246380"/>
                  </a:lnTo>
                  <a:lnTo>
                    <a:pt x="97624" y="245110"/>
                  </a:lnTo>
                  <a:lnTo>
                    <a:pt x="98247" y="242570"/>
                  </a:lnTo>
                  <a:lnTo>
                    <a:pt x="98348" y="241300"/>
                  </a:lnTo>
                  <a:lnTo>
                    <a:pt x="98450" y="240030"/>
                  </a:lnTo>
                  <a:lnTo>
                    <a:pt x="98552" y="238760"/>
                  </a:lnTo>
                  <a:lnTo>
                    <a:pt x="99123" y="236220"/>
                  </a:lnTo>
                  <a:lnTo>
                    <a:pt x="99237" y="234950"/>
                  </a:lnTo>
                  <a:lnTo>
                    <a:pt x="99364" y="233680"/>
                  </a:lnTo>
                  <a:lnTo>
                    <a:pt x="99491" y="232410"/>
                  </a:lnTo>
                  <a:lnTo>
                    <a:pt x="100596" y="229870"/>
                  </a:lnTo>
                  <a:lnTo>
                    <a:pt x="102400" y="227330"/>
                  </a:lnTo>
                  <a:lnTo>
                    <a:pt x="103911" y="224802"/>
                  </a:lnTo>
                  <a:lnTo>
                    <a:pt x="105168" y="222250"/>
                  </a:lnTo>
                  <a:lnTo>
                    <a:pt x="106629" y="220980"/>
                  </a:lnTo>
                  <a:lnTo>
                    <a:pt x="108178" y="226060"/>
                  </a:lnTo>
                  <a:lnTo>
                    <a:pt x="105244" y="231152"/>
                  </a:lnTo>
                  <a:lnTo>
                    <a:pt x="104432" y="236220"/>
                  </a:lnTo>
                  <a:lnTo>
                    <a:pt x="106375" y="237502"/>
                  </a:lnTo>
                  <a:lnTo>
                    <a:pt x="107226" y="236220"/>
                  </a:lnTo>
                  <a:lnTo>
                    <a:pt x="108191" y="231152"/>
                  </a:lnTo>
                  <a:lnTo>
                    <a:pt x="109093" y="228600"/>
                  </a:lnTo>
                  <a:lnTo>
                    <a:pt x="109867" y="224802"/>
                  </a:lnTo>
                  <a:lnTo>
                    <a:pt x="110540" y="223520"/>
                  </a:lnTo>
                  <a:lnTo>
                    <a:pt x="110921" y="220980"/>
                  </a:lnTo>
                  <a:lnTo>
                    <a:pt x="112522" y="222250"/>
                  </a:lnTo>
                  <a:lnTo>
                    <a:pt x="112814" y="222250"/>
                  </a:lnTo>
                  <a:lnTo>
                    <a:pt x="113334" y="223520"/>
                  </a:lnTo>
                  <a:lnTo>
                    <a:pt x="111975" y="229870"/>
                  </a:lnTo>
                  <a:lnTo>
                    <a:pt x="110236" y="236220"/>
                  </a:lnTo>
                  <a:lnTo>
                    <a:pt x="108813" y="241300"/>
                  </a:lnTo>
                  <a:lnTo>
                    <a:pt x="108712" y="242570"/>
                  </a:lnTo>
                  <a:lnTo>
                    <a:pt x="107099" y="246380"/>
                  </a:lnTo>
                  <a:lnTo>
                    <a:pt x="109461" y="246380"/>
                  </a:lnTo>
                  <a:lnTo>
                    <a:pt x="112229" y="238760"/>
                  </a:lnTo>
                  <a:lnTo>
                    <a:pt x="112344" y="237502"/>
                  </a:lnTo>
                  <a:lnTo>
                    <a:pt x="112915" y="233680"/>
                  </a:lnTo>
                  <a:lnTo>
                    <a:pt x="114033" y="229870"/>
                  </a:lnTo>
                  <a:lnTo>
                    <a:pt x="116281" y="227330"/>
                  </a:lnTo>
                  <a:lnTo>
                    <a:pt x="116636" y="226060"/>
                  </a:lnTo>
                  <a:lnTo>
                    <a:pt x="117868" y="226060"/>
                  </a:lnTo>
                  <a:lnTo>
                    <a:pt x="118059" y="227330"/>
                  </a:lnTo>
                  <a:lnTo>
                    <a:pt x="118592" y="227330"/>
                  </a:lnTo>
                  <a:lnTo>
                    <a:pt x="118478" y="228600"/>
                  </a:lnTo>
                  <a:lnTo>
                    <a:pt x="118351" y="229870"/>
                  </a:lnTo>
                  <a:lnTo>
                    <a:pt x="117741" y="233680"/>
                  </a:lnTo>
                  <a:lnTo>
                    <a:pt x="116497" y="236220"/>
                  </a:lnTo>
                  <a:lnTo>
                    <a:pt x="114960" y="241300"/>
                  </a:lnTo>
                  <a:lnTo>
                    <a:pt x="114604" y="242570"/>
                  </a:lnTo>
                  <a:lnTo>
                    <a:pt x="114236" y="244030"/>
                  </a:lnTo>
                  <a:lnTo>
                    <a:pt x="114007" y="244030"/>
                  </a:lnTo>
                  <a:lnTo>
                    <a:pt x="112204" y="247650"/>
                  </a:lnTo>
                  <a:lnTo>
                    <a:pt x="114935" y="247650"/>
                  </a:lnTo>
                  <a:lnTo>
                    <a:pt x="116903" y="241300"/>
                  </a:lnTo>
                  <a:lnTo>
                    <a:pt x="122542" y="229870"/>
                  </a:lnTo>
                  <a:lnTo>
                    <a:pt x="122453" y="232410"/>
                  </a:lnTo>
                  <a:lnTo>
                    <a:pt x="122339" y="236220"/>
                  </a:lnTo>
                  <a:lnTo>
                    <a:pt x="120942" y="242570"/>
                  </a:lnTo>
                  <a:lnTo>
                    <a:pt x="119621" y="248920"/>
                  </a:lnTo>
                  <a:lnTo>
                    <a:pt x="119405" y="248920"/>
                  </a:lnTo>
                  <a:lnTo>
                    <a:pt x="119367" y="250317"/>
                  </a:lnTo>
                  <a:lnTo>
                    <a:pt x="119837" y="251460"/>
                  </a:lnTo>
                  <a:lnTo>
                    <a:pt x="121475" y="251460"/>
                  </a:lnTo>
                  <a:lnTo>
                    <a:pt x="123075" y="246380"/>
                  </a:lnTo>
                  <a:lnTo>
                    <a:pt x="125285" y="238760"/>
                  </a:lnTo>
                  <a:lnTo>
                    <a:pt x="126606" y="233680"/>
                  </a:lnTo>
                  <a:lnTo>
                    <a:pt x="130733" y="229870"/>
                  </a:lnTo>
                  <a:lnTo>
                    <a:pt x="131533" y="233680"/>
                  </a:lnTo>
                  <a:lnTo>
                    <a:pt x="131241" y="236220"/>
                  </a:lnTo>
                  <a:lnTo>
                    <a:pt x="130568" y="238760"/>
                  </a:lnTo>
                  <a:lnTo>
                    <a:pt x="128854" y="242570"/>
                  </a:lnTo>
                  <a:lnTo>
                    <a:pt x="125539" y="251460"/>
                  </a:lnTo>
                  <a:lnTo>
                    <a:pt x="129794" y="251460"/>
                  </a:lnTo>
                  <a:lnTo>
                    <a:pt x="129247" y="248920"/>
                  </a:lnTo>
                  <a:lnTo>
                    <a:pt x="129730" y="247650"/>
                  </a:lnTo>
                  <a:lnTo>
                    <a:pt x="134112" y="237502"/>
                  </a:lnTo>
                  <a:lnTo>
                    <a:pt x="134721" y="234950"/>
                  </a:lnTo>
                  <a:lnTo>
                    <a:pt x="135216" y="233680"/>
                  </a:lnTo>
                  <a:lnTo>
                    <a:pt x="135826" y="232410"/>
                  </a:lnTo>
                  <a:lnTo>
                    <a:pt x="136715" y="232410"/>
                  </a:lnTo>
                  <a:lnTo>
                    <a:pt x="136690" y="234950"/>
                  </a:lnTo>
                  <a:lnTo>
                    <a:pt x="136080" y="237502"/>
                  </a:lnTo>
                  <a:lnTo>
                    <a:pt x="135229" y="240030"/>
                  </a:lnTo>
                  <a:lnTo>
                    <a:pt x="134721" y="241300"/>
                  </a:lnTo>
                  <a:lnTo>
                    <a:pt x="134277" y="242570"/>
                  </a:lnTo>
                  <a:lnTo>
                    <a:pt x="133438" y="246380"/>
                  </a:lnTo>
                  <a:lnTo>
                    <a:pt x="133210" y="247650"/>
                  </a:lnTo>
                  <a:lnTo>
                    <a:pt x="133642" y="248920"/>
                  </a:lnTo>
                  <a:lnTo>
                    <a:pt x="136271" y="248920"/>
                  </a:lnTo>
                  <a:lnTo>
                    <a:pt x="136398" y="245110"/>
                  </a:lnTo>
                  <a:lnTo>
                    <a:pt x="136423" y="244030"/>
                  </a:lnTo>
                  <a:lnTo>
                    <a:pt x="137160" y="242570"/>
                  </a:lnTo>
                  <a:lnTo>
                    <a:pt x="138264" y="240030"/>
                  </a:lnTo>
                  <a:lnTo>
                    <a:pt x="139331" y="236220"/>
                  </a:lnTo>
                  <a:lnTo>
                    <a:pt x="141782" y="234950"/>
                  </a:lnTo>
                  <a:lnTo>
                    <a:pt x="142227" y="236220"/>
                  </a:lnTo>
                  <a:lnTo>
                    <a:pt x="141884" y="238760"/>
                  </a:lnTo>
                  <a:lnTo>
                    <a:pt x="141414" y="241300"/>
                  </a:lnTo>
                  <a:lnTo>
                    <a:pt x="140360" y="242570"/>
                  </a:lnTo>
                  <a:lnTo>
                    <a:pt x="139103" y="246380"/>
                  </a:lnTo>
                  <a:lnTo>
                    <a:pt x="141478" y="246380"/>
                  </a:lnTo>
                  <a:lnTo>
                    <a:pt x="142011" y="245110"/>
                  </a:lnTo>
                  <a:lnTo>
                    <a:pt x="142201" y="244030"/>
                  </a:lnTo>
                  <a:lnTo>
                    <a:pt x="142494" y="244030"/>
                  </a:lnTo>
                  <a:lnTo>
                    <a:pt x="143141" y="242570"/>
                  </a:lnTo>
                  <a:lnTo>
                    <a:pt x="143878" y="240030"/>
                  </a:lnTo>
                  <a:lnTo>
                    <a:pt x="144373" y="238760"/>
                  </a:lnTo>
                  <a:lnTo>
                    <a:pt x="144818" y="238760"/>
                  </a:lnTo>
                  <a:lnTo>
                    <a:pt x="145338" y="237502"/>
                  </a:lnTo>
                  <a:lnTo>
                    <a:pt x="145948" y="236220"/>
                  </a:lnTo>
                  <a:lnTo>
                    <a:pt x="147662" y="237502"/>
                  </a:lnTo>
                  <a:lnTo>
                    <a:pt x="147967" y="238760"/>
                  </a:lnTo>
                  <a:lnTo>
                    <a:pt x="147828" y="240030"/>
                  </a:lnTo>
                  <a:lnTo>
                    <a:pt x="147002" y="242570"/>
                  </a:lnTo>
                  <a:lnTo>
                    <a:pt x="146405" y="244030"/>
                  </a:lnTo>
                  <a:lnTo>
                    <a:pt x="146545" y="245110"/>
                  </a:lnTo>
                  <a:lnTo>
                    <a:pt x="146367" y="246380"/>
                  </a:lnTo>
                  <a:lnTo>
                    <a:pt x="148653" y="246380"/>
                  </a:lnTo>
                  <a:lnTo>
                    <a:pt x="149021" y="244030"/>
                  </a:lnTo>
                  <a:lnTo>
                    <a:pt x="149339" y="242570"/>
                  </a:lnTo>
                  <a:lnTo>
                    <a:pt x="149656" y="241300"/>
                  </a:lnTo>
                  <a:lnTo>
                    <a:pt x="150114" y="241300"/>
                  </a:lnTo>
                  <a:lnTo>
                    <a:pt x="150710" y="240030"/>
                  </a:lnTo>
                  <a:lnTo>
                    <a:pt x="151549" y="238760"/>
                  </a:lnTo>
                  <a:lnTo>
                    <a:pt x="153606" y="238760"/>
                  </a:lnTo>
                  <a:lnTo>
                    <a:pt x="152692" y="241300"/>
                  </a:lnTo>
                  <a:lnTo>
                    <a:pt x="152552" y="242570"/>
                  </a:lnTo>
                  <a:lnTo>
                    <a:pt x="152323" y="244030"/>
                  </a:lnTo>
                  <a:lnTo>
                    <a:pt x="151815" y="245110"/>
                  </a:lnTo>
                  <a:lnTo>
                    <a:pt x="151257" y="246380"/>
                  </a:lnTo>
                  <a:lnTo>
                    <a:pt x="153365" y="246380"/>
                  </a:lnTo>
                  <a:lnTo>
                    <a:pt x="154279" y="244030"/>
                  </a:lnTo>
                  <a:lnTo>
                    <a:pt x="155435" y="241300"/>
                  </a:lnTo>
                  <a:lnTo>
                    <a:pt x="157276" y="240030"/>
                  </a:lnTo>
                  <a:lnTo>
                    <a:pt x="158013" y="240030"/>
                  </a:lnTo>
                  <a:lnTo>
                    <a:pt x="164287" y="242570"/>
                  </a:lnTo>
                  <a:lnTo>
                    <a:pt x="169862" y="244030"/>
                  </a:lnTo>
                  <a:lnTo>
                    <a:pt x="169506" y="244030"/>
                  </a:lnTo>
                  <a:lnTo>
                    <a:pt x="173951" y="246380"/>
                  </a:lnTo>
                  <a:lnTo>
                    <a:pt x="173951" y="242570"/>
                  </a:lnTo>
                  <a:lnTo>
                    <a:pt x="170649" y="241300"/>
                  </a:lnTo>
                  <a:lnTo>
                    <a:pt x="165735" y="241300"/>
                  </a:lnTo>
                  <a:lnTo>
                    <a:pt x="163512" y="240030"/>
                  </a:lnTo>
                  <a:lnTo>
                    <a:pt x="161290" y="238760"/>
                  </a:lnTo>
                  <a:lnTo>
                    <a:pt x="160274" y="236220"/>
                  </a:lnTo>
                  <a:lnTo>
                    <a:pt x="156832" y="234950"/>
                  </a:lnTo>
                  <a:lnTo>
                    <a:pt x="150698" y="232410"/>
                  </a:lnTo>
                  <a:lnTo>
                    <a:pt x="144576" y="229870"/>
                  </a:lnTo>
                  <a:lnTo>
                    <a:pt x="135394" y="226060"/>
                  </a:lnTo>
                  <a:lnTo>
                    <a:pt x="133642" y="224802"/>
                  </a:lnTo>
                  <a:lnTo>
                    <a:pt x="122605" y="224802"/>
                  </a:lnTo>
                  <a:lnTo>
                    <a:pt x="121907" y="223520"/>
                  </a:lnTo>
                  <a:lnTo>
                    <a:pt x="119329" y="223520"/>
                  </a:lnTo>
                  <a:lnTo>
                    <a:pt x="117563" y="220980"/>
                  </a:lnTo>
                  <a:lnTo>
                    <a:pt x="115747" y="219710"/>
                  </a:lnTo>
                  <a:lnTo>
                    <a:pt x="114249" y="219710"/>
                  </a:lnTo>
                  <a:lnTo>
                    <a:pt x="112572" y="218452"/>
                  </a:lnTo>
                  <a:lnTo>
                    <a:pt x="110629" y="217170"/>
                  </a:lnTo>
                  <a:lnTo>
                    <a:pt x="109029" y="217170"/>
                  </a:lnTo>
                  <a:lnTo>
                    <a:pt x="106895" y="215900"/>
                  </a:lnTo>
                  <a:lnTo>
                    <a:pt x="104813" y="214630"/>
                  </a:lnTo>
                  <a:lnTo>
                    <a:pt x="102590" y="213360"/>
                  </a:lnTo>
                  <a:lnTo>
                    <a:pt x="100939" y="212102"/>
                  </a:lnTo>
                  <a:lnTo>
                    <a:pt x="96659" y="212102"/>
                  </a:lnTo>
                  <a:lnTo>
                    <a:pt x="95491" y="210820"/>
                  </a:lnTo>
                  <a:lnTo>
                    <a:pt x="94043" y="210820"/>
                  </a:lnTo>
                  <a:lnTo>
                    <a:pt x="94602" y="208280"/>
                  </a:lnTo>
                  <a:lnTo>
                    <a:pt x="95059" y="205752"/>
                  </a:lnTo>
                  <a:lnTo>
                    <a:pt x="96177" y="203200"/>
                  </a:lnTo>
                  <a:lnTo>
                    <a:pt x="98361" y="199402"/>
                  </a:lnTo>
                  <a:lnTo>
                    <a:pt x="100177" y="195580"/>
                  </a:lnTo>
                  <a:lnTo>
                    <a:pt x="102831" y="191770"/>
                  </a:lnTo>
                  <a:lnTo>
                    <a:pt x="104406" y="189230"/>
                  </a:lnTo>
                  <a:lnTo>
                    <a:pt x="105054" y="186702"/>
                  </a:lnTo>
                  <a:lnTo>
                    <a:pt x="107391" y="184150"/>
                  </a:lnTo>
                  <a:lnTo>
                    <a:pt x="109410" y="182880"/>
                  </a:lnTo>
                  <a:lnTo>
                    <a:pt x="110972" y="180352"/>
                  </a:lnTo>
                  <a:lnTo>
                    <a:pt x="112636" y="179070"/>
                  </a:lnTo>
                  <a:lnTo>
                    <a:pt x="113957" y="176530"/>
                  </a:lnTo>
                  <a:lnTo>
                    <a:pt x="115036" y="175260"/>
                  </a:lnTo>
                  <a:lnTo>
                    <a:pt x="115379" y="174002"/>
                  </a:lnTo>
                  <a:lnTo>
                    <a:pt x="116319" y="172720"/>
                  </a:lnTo>
                  <a:lnTo>
                    <a:pt x="116662" y="172720"/>
                  </a:lnTo>
                  <a:lnTo>
                    <a:pt x="118021" y="170180"/>
                  </a:lnTo>
                  <a:lnTo>
                    <a:pt x="119062" y="168910"/>
                  </a:lnTo>
                  <a:lnTo>
                    <a:pt x="119621" y="166370"/>
                  </a:lnTo>
                  <a:lnTo>
                    <a:pt x="122897" y="167652"/>
                  </a:lnTo>
                  <a:lnTo>
                    <a:pt x="132715" y="167652"/>
                  </a:lnTo>
                  <a:lnTo>
                    <a:pt x="134251" y="168910"/>
                  </a:lnTo>
                  <a:lnTo>
                    <a:pt x="139903" y="168910"/>
                  </a:lnTo>
                  <a:lnTo>
                    <a:pt x="142011" y="170180"/>
                  </a:lnTo>
                  <a:lnTo>
                    <a:pt x="145719" y="170180"/>
                  </a:lnTo>
                  <a:lnTo>
                    <a:pt x="146227" y="171450"/>
                  </a:lnTo>
                  <a:lnTo>
                    <a:pt x="148945" y="171450"/>
                  </a:lnTo>
                  <a:lnTo>
                    <a:pt x="149847" y="170180"/>
                  </a:lnTo>
                  <a:lnTo>
                    <a:pt x="150837" y="168910"/>
                  </a:lnTo>
                  <a:lnTo>
                    <a:pt x="149910" y="167652"/>
                  </a:lnTo>
                  <a:lnTo>
                    <a:pt x="149517" y="166370"/>
                  </a:lnTo>
                  <a:lnTo>
                    <a:pt x="148031" y="162560"/>
                  </a:lnTo>
                  <a:lnTo>
                    <a:pt x="143154" y="148602"/>
                  </a:lnTo>
                  <a:lnTo>
                    <a:pt x="140792" y="146050"/>
                  </a:lnTo>
                  <a:lnTo>
                    <a:pt x="140792" y="157480"/>
                  </a:lnTo>
                  <a:lnTo>
                    <a:pt x="138074" y="157480"/>
                  </a:lnTo>
                  <a:lnTo>
                    <a:pt x="137439" y="156210"/>
                  </a:lnTo>
                  <a:lnTo>
                    <a:pt x="136893" y="154952"/>
                  </a:lnTo>
                  <a:lnTo>
                    <a:pt x="135674" y="153670"/>
                  </a:lnTo>
                  <a:lnTo>
                    <a:pt x="134327" y="153670"/>
                  </a:lnTo>
                  <a:lnTo>
                    <a:pt x="134213" y="154952"/>
                  </a:lnTo>
                  <a:lnTo>
                    <a:pt x="134188" y="156210"/>
                  </a:lnTo>
                  <a:lnTo>
                    <a:pt x="133146" y="156210"/>
                  </a:lnTo>
                  <a:lnTo>
                    <a:pt x="132626" y="154952"/>
                  </a:lnTo>
                  <a:lnTo>
                    <a:pt x="131508" y="153670"/>
                  </a:lnTo>
                  <a:lnTo>
                    <a:pt x="129400" y="152400"/>
                  </a:lnTo>
                  <a:lnTo>
                    <a:pt x="128854" y="151130"/>
                  </a:lnTo>
                  <a:lnTo>
                    <a:pt x="128790" y="157480"/>
                  </a:lnTo>
                  <a:lnTo>
                    <a:pt x="127723" y="157480"/>
                  </a:lnTo>
                  <a:lnTo>
                    <a:pt x="127114" y="158750"/>
                  </a:lnTo>
                  <a:lnTo>
                    <a:pt x="126847" y="157480"/>
                  </a:lnTo>
                  <a:lnTo>
                    <a:pt x="126314" y="157480"/>
                  </a:lnTo>
                  <a:lnTo>
                    <a:pt x="123139" y="154952"/>
                  </a:lnTo>
                  <a:lnTo>
                    <a:pt x="117538" y="154952"/>
                  </a:lnTo>
                  <a:lnTo>
                    <a:pt x="116751" y="153670"/>
                  </a:lnTo>
                  <a:lnTo>
                    <a:pt x="113233" y="153670"/>
                  </a:lnTo>
                  <a:lnTo>
                    <a:pt x="112382" y="152400"/>
                  </a:lnTo>
                  <a:lnTo>
                    <a:pt x="109334" y="151130"/>
                  </a:lnTo>
                  <a:lnTo>
                    <a:pt x="107683" y="148602"/>
                  </a:lnTo>
                  <a:lnTo>
                    <a:pt x="105537" y="146050"/>
                  </a:lnTo>
                  <a:lnTo>
                    <a:pt x="105257" y="146050"/>
                  </a:lnTo>
                  <a:lnTo>
                    <a:pt x="104749" y="144780"/>
                  </a:lnTo>
                  <a:lnTo>
                    <a:pt x="105130" y="144780"/>
                  </a:lnTo>
                  <a:lnTo>
                    <a:pt x="105359" y="143510"/>
                  </a:lnTo>
                  <a:lnTo>
                    <a:pt x="108991" y="146050"/>
                  </a:lnTo>
                  <a:lnTo>
                    <a:pt x="112687" y="147320"/>
                  </a:lnTo>
                  <a:lnTo>
                    <a:pt x="116078" y="151130"/>
                  </a:lnTo>
                  <a:lnTo>
                    <a:pt x="121335" y="151130"/>
                  </a:lnTo>
                  <a:lnTo>
                    <a:pt x="123634" y="152400"/>
                  </a:lnTo>
                  <a:lnTo>
                    <a:pt x="126669" y="156210"/>
                  </a:lnTo>
                  <a:lnTo>
                    <a:pt x="128790" y="157480"/>
                  </a:lnTo>
                  <a:lnTo>
                    <a:pt x="128790" y="149860"/>
                  </a:lnTo>
                  <a:lnTo>
                    <a:pt x="127381" y="148602"/>
                  </a:lnTo>
                  <a:lnTo>
                    <a:pt x="126187" y="146050"/>
                  </a:lnTo>
                  <a:lnTo>
                    <a:pt x="125539" y="143510"/>
                  </a:lnTo>
                  <a:lnTo>
                    <a:pt x="124650" y="142252"/>
                  </a:lnTo>
                  <a:lnTo>
                    <a:pt x="124510" y="140970"/>
                  </a:lnTo>
                  <a:lnTo>
                    <a:pt x="123037" y="140970"/>
                  </a:lnTo>
                  <a:lnTo>
                    <a:pt x="122974" y="144780"/>
                  </a:lnTo>
                  <a:lnTo>
                    <a:pt x="124218" y="147320"/>
                  </a:lnTo>
                  <a:lnTo>
                    <a:pt x="124980" y="151130"/>
                  </a:lnTo>
                  <a:lnTo>
                    <a:pt x="118440" y="143510"/>
                  </a:lnTo>
                  <a:lnTo>
                    <a:pt x="114096" y="138430"/>
                  </a:lnTo>
                  <a:lnTo>
                    <a:pt x="111671" y="135902"/>
                  </a:lnTo>
                  <a:lnTo>
                    <a:pt x="110998" y="135902"/>
                  </a:lnTo>
                  <a:lnTo>
                    <a:pt x="109842" y="134670"/>
                  </a:lnTo>
                  <a:lnTo>
                    <a:pt x="109601" y="134670"/>
                  </a:lnTo>
                  <a:lnTo>
                    <a:pt x="108966" y="135902"/>
                  </a:lnTo>
                  <a:lnTo>
                    <a:pt x="108712" y="137160"/>
                  </a:lnTo>
                  <a:lnTo>
                    <a:pt x="108864" y="137160"/>
                  </a:lnTo>
                  <a:lnTo>
                    <a:pt x="109207" y="138430"/>
                  </a:lnTo>
                  <a:lnTo>
                    <a:pt x="107276" y="137160"/>
                  </a:lnTo>
                  <a:lnTo>
                    <a:pt x="105689" y="134670"/>
                  </a:lnTo>
                  <a:lnTo>
                    <a:pt x="104101" y="134670"/>
                  </a:lnTo>
                  <a:lnTo>
                    <a:pt x="104101" y="174002"/>
                  </a:lnTo>
                  <a:lnTo>
                    <a:pt x="103593" y="175260"/>
                  </a:lnTo>
                  <a:lnTo>
                    <a:pt x="102920" y="177800"/>
                  </a:lnTo>
                  <a:lnTo>
                    <a:pt x="103695" y="179070"/>
                  </a:lnTo>
                  <a:lnTo>
                    <a:pt x="100634" y="182880"/>
                  </a:lnTo>
                  <a:lnTo>
                    <a:pt x="96431" y="185420"/>
                  </a:lnTo>
                  <a:lnTo>
                    <a:pt x="94576" y="189230"/>
                  </a:lnTo>
                  <a:lnTo>
                    <a:pt x="93459" y="193052"/>
                  </a:lnTo>
                  <a:lnTo>
                    <a:pt x="91871" y="196850"/>
                  </a:lnTo>
                  <a:lnTo>
                    <a:pt x="90830" y="200660"/>
                  </a:lnTo>
                  <a:lnTo>
                    <a:pt x="90424" y="204470"/>
                  </a:lnTo>
                  <a:lnTo>
                    <a:pt x="89636" y="208280"/>
                  </a:lnTo>
                  <a:lnTo>
                    <a:pt x="88226" y="212102"/>
                  </a:lnTo>
                  <a:lnTo>
                    <a:pt x="85763" y="217170"/>
                  </a:lnTo>
                  <a:lnTo>
                    <a:pt x="83527" y="223520"/>
                  </a:lnTo>
                  <a:lnTo>
                    <a:pt x="82448" y="228600"/>
                  </a:lnTo>
                  <a:lnTo>
                    <a:pt x="81381" y="229870"/>
                  </a:lnTo>
                  <a:lnTo>
                    <a:pt x="80911" y="229870"/>
                  </a:lnTo>
                  <a:lnTo>
                    <a:pt x="80352" y="231152"/>
                  </a:lnTo>
                  <a:lnTo>
                    <a:pt x="78155" y="233680"/>
                  </a:lnTo>
                  <a:lnTo>
                    <a:pt x="76860" y="237502"/>
                  </a:lnTo>
                  <a:lnTo>
                    <a:pt x="76263" y="241300"/>
                  </a:lnTo>
                  <a:lnTo>
                    <a:pt x="76327" y="242570"/>
                  </a:lnTo>
                  <a:lnTo>
                    <a:pt x="76454" y="245110"/>
                  </a:lnTo>
                  <a:lnTo>
                    <a:pt x="76568" y="248920"/>
                  </a:lnTo>
                  <a:lnTo>
                    <a:pt x="77787" y="256552"/>
                  </a:lnTo>
                  <a:lnTo>
                    <a:pt x="77063" y="260350"/>
                  </a:lnTo>
                  <a:lnTo>
                    <a:pt x="76669" y="264160"/>
                  </a:lnTo>
                  <a:lnTo>
                    <a:pt x="75196" y="265430"/>
                  </a:lnTo>
                  <a:lnTo>
                    <a:pt x="74752" y="269252"/>
                  </a:lnTo>
                  <a:lnTo>
                    <a:pt x="74066" y="270510"/>
                  </a:lnTo>
                  <a:lnTo>
                    <a:pt x="73761" y="269252"/>
                  </a:lnTo>
                  <a:lnTo>
                    <a:pt x="73152" y="269252"/>
                  </a:lnTo>
                  <a:lnTo>
                    <a:pt x="72872" y="267970"/>
                  </a:lnTo>
                  <a:lnTo>
                    <a:pt x="73164" y="266700"/>
                  </a:lnTo>
                  <a:lnTo>
                    <a:pt x="73152" y="262902"/>
                  </a:lnTo>
                  <a:lnTo>
                    <a:pt x="72783" y="260350"/>
                  </a:lnTo>
                  <a:lnTo>
                    <a:pt x="72326" y="258165"/>
                  </a:lnTo>
                  <a:lnTo>
                    <a:pt x="72263" y="257810"/>
                  </a:lnTo>
                  <a:lnTo>
                    <a:pt x="72123" y="256552"/>
                  </a:lnTo>
                  <a:lnTo>
                    <a:pt x="71386" y="254000"/>
                  </a:lnTo>
                  <a:lnTo>
                    <a:pt x="68605" y="255270"/>
                  </a:lnTo>
                  <a:lnTo>
                    <a:pt x="68808" y="256552"/>
                  </a:lnTo>
                  <a:lnTo>
                    <a:pt x="68529" y="257810"/>
                  </a:lnTo>
                  <a:lnTo>
                    <a:pt x="68478" y="258165"/>
                  </a:lnTo>
                  <a:lnTo>
                    <a:pt x="68364" y="259080"/>
                  </a:lnTo>
                  <a:lnTo>
                    <a:pt x="67398" y="259080"/>
                  </a:lnTo>
                  <a:lnTo>
                    <a:pt x="67094" y="260350"/>
                  </a:lnTo>
                  <a:lnTo>
                    <a:pt x="66116" y="262902"/>
                  </a:lnTo>
                  <a:lnTo>
                    <a:pt x="66141" y="265430"/>
                  </a:lnTo>
                  <a:lnTo>
                    <a:pt x="66001" y="266700"/>
                  </a:lnTo>
                  <a:lnTo>
                    <a:pt x="65900" y="269252"/>
                  </a:lnTo>
                  <a:lnTo>
                    <a:pt x="64947" y="271780"/>
                  </a:lnTo>
                  <a:lnTo>
                    <a:pt x="64947" y="261620"/>
                  </a:lnTo>
                  <a:lnTo>
                    <a:pt x="65392" y="259080"/>
                  </a:lnTo>
                  <a:lnTo>
                    <a:pt x="66421" y="256552"/>
                  </a:lnTo>
                  <a:lnTo>
                    <a:pt x="66522" y="255270"/>
                  </a:lnTo>
                  <a:lnTo>
                    <a:pt x="66624" y="254000"/>
                  </a:lnTo>
                  <a:lnTo>
                    <a:pt x="66979" y="251460"/>
                  </a:lnTo>
                  <a:lnTo>
                    <a:pt x="67106" y="248920"/>
                  </a:lnTo>
                  <a:lnTo>
                    <a:pt x="68122" y="246380"/>
                  </a:lnTo>
                  <a:lnTo>
                    <a:pt x="69570" y="242570"/>
                  </a:lnTo>
                  <a:lnTo>
                    <a:pt x="70624" y="237502"/>
                  </a:lnTo>
                  <a:lnTo>
                    <a:pt x="72885" y="233680"/>
                  </a:lnTo>
                  <a:lnTo>
                    <a:pt x="74510" y="228600"/>
                  </a:lnTo>
                  <a:lnTo>
                    <a:pt x="76276" y="224802"/>
                  </a:lnTo>
                  <a:lnTo>
                    <a:pt x="78384" y="220980"/>
                  </a:lnTo>
                  <a:lnTo>
                    <a:pt x="80073" y="217170"/>
                  </a:lnTo>
                  <a:lnTo>
                    <a:pt x="81889" y="213360"/>
                  </a:lnTo>
                  <a:lnTo>
                    <a:pt x="83096" y="208280"/>
                  </a:lnTo>
                  <a:lnTo>
                    <a:pt x="83197" y="205752"/>
                  </a:lnTo>
                  <a:lnTo>
                    <a:pt x="83286" y="203200"/>
                  </a:lnTo>
                  <a:lnTo>
                    <a:pt x="85090" y="198120"/>
                  </a:lnTo>
                  <a:lnTo>
                    <a:pt x="89293" y="187960"/>
                  </a:lnTo>
                  <a:lnTo>
                    <a:pt x="88874" y="186702"/>
                  </a:lnTo>
                  <a:lnTo>
                    <a:pt x="89560" y="185420"/>
                  </a:lnTo>
                  <a:lnTo>
                    <a:pt x="90335" y="182880"/>
                  </a:lnTo>
                  <a:lnTo>
                    <a:pt x="91808" y="181610"/>
                  </a:lnTo>
                  <a:lnTo>
                    <a:pt x="92659" y="180352"/>
                  </a:lnTo>
                  <a:lnTo>
                    <a:pt x="93510" y="177800"/>
                  </a:lnTo>
                  <a:lnTo>
                    <a:pt x="93726" y="176530"/>
                  </a:lnTo>
                  <a:lnTo>
                    <a:pt x="93840" y="175869"/>
                  </a:lnTo>
                  <a:lnTo>
                    <a:pt x="93941" y="175260"/>
                  </a:lnTo>
                  <a:lnTo>
                    <a:pt x="94856" y="174002"/>
                  </a:lnTo>
                  <a:lnTo>
                    <a:pt x="95554" y="172720"/>
                  </a:lnTo>
                  <a:lnTo>
                    <a:pt x="96380" y="171450"/>
                  </a:lnTo>
                  <a:lnTo>
                    <a:pt x="97028" y="170180"/>
                  </a:lnTo>
                  <a:lnTo>
                    <a:pt x="97243" y="170180"/>
                  </a:lnTo>
                  <a:lnTo>
                    <a:pt x="96672" y="172720"/>
                  </a:lnTo>
                  <a:lnTo>
                    <a:pt x="93510" y="177800"/>
                  </a:lnTo>
                  <a:lnTo>
                    <a:pt x="97218" y="179070"/>
                  </a:lnTo>
                  <a:lnTo>
                    <a:pt x="99060" y="179070"/>
                  </a:lnTo>
                  <a:lnTo>
                    <a:pt x="100888" y="177800"/>
                  </a:lnTo>
                  <a:lnTo>
                    <a:pt x="102616" y="176530"/>
                  </a:lnTo>
                  <a:lnTo>
                    <a:pt x="104101" y="174002"/>
                  </a:lnTo>
                  <a:lnTo>
                    <a:pt x="104101" y="134670"/>
                  </a:lnTo>
                  <a:lnTo>
                    <a:pt x="102577" y="133350"/>
                  </a:lnTo>
                  <a:lnTo>
                    <a:pt x="101053" y="132080"/>
                  </a:lnTo>
                  <a:lnTo>
                    <a:pt x="97243" y="130810"/>
                  </a:lnTo>
                  <a:lnTo>
                    <a:pt x="96888" y="130810"/>
                  </a:lnTo>
                  <a:lnTo>
                    <a:pt x="96888" y="157480"/>
                  </a:lnTo>
                  <a:lnTo>
                    <a:pt x="94703" y="158750"/>
                  </a:lnTo>
                  <a:lnTo>
                    <a:pt x="92862" y="163830"/>
                  </a:lnTo>
                  <a:lnTo>
                    <a:pt x="91782" y="166370"/>
                  </a:lnTo>
                  <a:lnTo>
                    <a:pt x="90551" y="168910"/>
                  </a:lnTo>
                  <a:lnTo>
                    <a:pt x="88290" y="170180"/>
                  </a:lnTo>
                  <a:lnTo>
                    <a:pt x="86575" y="172720"/>
                  </a:lnTo>
                  <a:lnTo>
                    <a:pt x="83058" y="179070"/>
                  </a:lnTo>
                  <a:lnTo>
                    <a:pt x="79908" y="185420"/>
                  </a:lnTo>
                  <a:lnTo>
                    <a:pt x="76974" y="193052"/>
                  </a:lnTo>
                  <a:lnTo>
                    <a:pt x="74066" y="199402"/>
                  </a:lnTo>
                  <a:lnTo>
                    <a:pt x="71551" y="207010"/>
                  </a:lnTo>
                  <a:lnTo>
                    <a:pt x="69596" y="214630"/>
                  </a:lnTo>
                  <a:lnTo>
                    <a:pt x="67868" y="223520"/>
                  </a:lnTo>
                  <a:lnTo>
                    <a:pt x="66078" y="231152"/>
                  </a:lnTo>
                  <a:lnTo>
                    <a:pt x="65443" y="234950"/>
                  </a:lnTo>
                  <a:lnTo>
                    <a:pt x="63334" y="238760"/>
                  </a:lnTo>
                  <a:lnTo>
                    <a:pt x="62318" y="242570"/>
                  </a:lnTo>
                  <a:lnTo>
                    <a:pt x="61950" y="245110"/>
                  </a:lnTo>
                  <a:lnTo>
                    <a:pt x="61963" y="256552"/>
                  </a:lnTo>
                  <a:lnTo>
                    <a:pt x="61810" y="257810"/>
                  </a:lnTo>
                  <a:lnTo>
                    <a:pt x="61125" y="261620"/>
                  </a:lnTo>
                  <a:lnTo>
                    <a:pt x="59664" y="265430"/>
                  </a:lnTo>
                  <a:lnTo>
                    <a:pt x="60058" y="267970"/>
                  </a:lnTo>
                  <a:lnTo>
                    <a:pt x="60413" y="270510"/>
                  </a:lnTo>
                  <a:lnTo>
                    <a:pt x="61468" y="273050"/>
                  </a:lnTo>
                  <a:lnTo>
                    <a:pt x="61544" y="277914"/>
                  </a:lnTo>
                  <a:lnTo>
                    <a:pt x="61671" y="281952"/>
                  </a:lnTo>
                  <a:lnTo>
                    <a:pt x="61734" y="283210"/>
                  </a:lnTo>
                  <a:lnTo>
                    <a:pt x="61810" y="284480"/>
                  </a:lnTo>
                  <a:lnTo>
                    <a:pt x="61887" y="285750"/>
                  </a:lnTo>
                  <a:lnTo>
                    <a:pt x="62090" y="287020"/>
                  </a:lnTo>
                  <a:lnTo>
                    <a:pt x="61696" y="289560"/>
                  </a:lnTo>
                  <a:lnTo>
                    <a:pt x="62826" y="292100"/>
                  </a:lnTo>
                  <a:lnTo>
                    <a:pt x="61861" y="292100"/>
                  </a:lnTo>
                  <a:lnTo>
                    <a:pt x="60934" y="293370"/>
                  </a:lnTo>
                  <a:lnTo>
                    <a:pt x="59982" y="293370"/>
                  </a:lnTo>
                  <a:lnTo>
                    <a:pt x="58140" y="294652"/>
                  </a:lnTo>
                  <a:lnTo>
                    <a:pt x="56273" y="294652"/>
                  </a:lnTo>
                  <a:lnTo>
                    <a:pt x="54343" y="297192"/>
                  </a:lnTo>
                  <a:lnTo>
                    <a:pt x="54317" y="294652"/>
                  </a:lnTo>
                  <a:lnTo>
                    <a:pt x="54584" y="294652"/>
                  </a:lnTo>
                  <a:lnTo>
                    <a:pt x="54635" y="293370"/>
                  </a:lnTo>
                  <a:lnTo>
                    <a:pt x="54356" y="293370"/>
                  </a:lnTo>
                  <a:lnTo>
                    <a:pt x="54254" y="289560"/>
                  </a:lnTo>
                  <a:lnTo>
                    <a:pt x="53898" y="288302"/>
                  </a:lnTo>
                  <a:lnTo>
                    <a:pt x="53784" y="287020"/>
                  </a:lnTo>
                  <a:lnTo>
                    <a:pt x="53670" y="285750"/>
                  </a:lnTo>
                  <a:lnTo>
                    <a:pt x="53555" y="284480"/>
                  </a:lnTo>
                  <a:lnTo>
                    <a:pt x="54102" y="280670"/>
                  </a:lnTo>
                  <a:lnTo>
                    <a:pt x="54000" y="277914"/>
                  </a:lnTo>
                  <a:lnTo>
                    <a:pt x="53543" y="274320"/>
                  </a:lnTo>
                  <a:lnTo>
                    <a:pt x="53454" y="273050"/>
                  </a:lnTo>
                  <a:lnTo>
                    <a:pt x="53327" y="270510"/>
                  </a:lnTo>
                  <a:lnTo>
                    <a:pt x="53263" y="267970"/>
                  </a:lnTo>
                  <a:lnTo>
                    <a:pt x="54279" y="265430"/>
                  </a:lnTo>
                  <a:lnTo>
                    <a:pt x="54305" y="261620"/>
                  </a:lnTo>
                  <a:lnTo>
                    <a:pt x="54432" y="260350"/>
                  </a:lnTo>
                  <a:lnTo>
                    <a:pt x="55079" y="256552"/>
                  </a:lnTo>
                  <a:lnTo>
                    <a:pt x="55118" y="254000"/>
                  </a:lnTo>
                  <a:lnTo>
                    <a:pt x="55664" y="250317"/>
                  </a:lnTo>
                  <a:lnTo>
                    <a:pt x="56756" y="246380"/>
                  </a:lnTo>
                  <a:lnTo>
                    <a:pt x="58813" y="244030"/>
                  </a:lnTo>
                  <a:lnTo>
                    <a:pt x="58762" y="241300"/>
                  </a:lnTo>
                  <a:lnTo>
                    <a:pt x="58661" y="237502"/>
                  </a:lnTo>
                  <a:lnTo>
                    <a:pt x="60401" y="233680"/>
                  </a:lnTo>
                  <a:lnTo>
                    <a:pt x="62255" y="229870"/>
                  </a:lnTo>
                  <a:lnTo>
                    <a:pt x="62153" y="228600"/>
                  </a:lnTo>
                  <a:lnTo>
                    <a:pt x="62052" y="227330"/>
                  </a:lnTo>
                  <a:lnTo>
                    <a:pt x="61937" y="226060"/>
                  </a:lnTo>
                  <a:lnTo>
                    <a:pt x="61836" y="224802"/>
                  </a:lnTo>
                  <a:lnTo>
                    <a:pt x="61569" y="222250"/>
                  </a:lnTo>
                  <a:lnTo>
                    <a:pt x="62344" y="218452"/>
                  </a:lnTo>
                  <a:lnTo>
                    <a:pt x="62255" y="212102"/>
                  </a:lnTo>
                  <a:lnTo>
                    <a:pt x="62166" y="210820"/>
                  </a:lnTo>
                  <a:lnTo>
                    <a:pt x="59994" y="207010"/>
                  </a:lnTo>
                  <a:lnTo>
                    <a:pt x="58064" y="203200"/>
                  </a:lnTo>
                  <a:lnTo>
                    <a:pt x="58750" y="201930"/>
                  </a:lnTo>
                  <a:lnTo>
                    <a:pt x="59232" y="200660"/>
                  </a:lnTo>
                  <a:lnTo>
                    <a:pt x="61010" y="199402"/>
                  </a:lnTo>
                  <a:lnTo>
                    <a:pt x="63195" y="199402"/>
                  </a:lnTo>
                  <a:lnTo>
                    <a:pt x="64998" y="198120"/>
                  </a:lnTo>
                  <a:lnTo>
                    <a:pt x="70993" y="194310"/>
                  </a:lnTo>
                  <a:lnTo>
                    <a:pt x="71907" y="191770"/>
                  </a:lnTo>
                  <a:lnTo>
                    <a:pt x="72618" y="191770"/>
                  </a:lnTo>
                  <a:lnTo>
                    <a:pt x="74803" y="186702"/>
                  </a:lnTo>
                  <a:lnTo>
                    <a:pt x="74612" y="185420"/>
                  </a:lnTo>
                  <a:lnTo>
                    <a:pt x="75222" y="182880"/>
                  </a:lnTo>
                  <a:lnTo>
                    <a:pt x="76822" y="180352"/>
                  </a:lnTo>
                  <a:lnTo>
                    <a:pt x="77241" y="176530"/>
                  </a:lnTo>
                  <a:lnTo>
                    <a:pt x="79895" y="170180"/>
                  </a:lnTo>
                  <a:lnTo>
                    <a:pt x="81965" y="166370"/>
                  </a:lnTo>
                  <a:lnTo>
                    <a:pt x="85356" y="163830"/>
                  </a:lnTo>
                  <a:lnTo>
                    <a:pt x="88658" y="160020"/>
                  </a:lnTo>
                  <a:lnTo>
                    <a:pt x="90817" y="156210"/>
                  </a:lnTo>
                  <a:lnTo>
                    <a:pt x="94818" y="153670"/>
                  </a:lnTo>
                  <a:lnTo>
                    <a:pt x="95923" y="154952"/>
                  </a:lnTo>
                  <a:lnTo>
                    <a:pt x="96443" y="156210"/>
                  </a:lnTo>
                  <a:lnTo>
                    <a:pt x="96748" y="157480"/>
                  </a:lnTo>
                  <a:lnTo>
                    <a:pt x="96888" y="157480"/>
                  </a:lnTo>
                  <a:lnTo>
                    <a:pt x="96888" y="130810"/>
                  </a:lnTo>
                  <a:lnTo>
                    <a:pt x="95504" y="129552"/>
                  </a:lnTo>
                  <a:lnTo>
                    <a:pt x="95351" y="129552"/>
                  </a:lnTo>
                  <a:lnTo>
                    <a:pt x="93687" y="128270"/>
                  </a:lnTo>
                  <a:lnTo>
                    <a:pt x="97751" y="128270"/>
                  </a:lnTo>
                  <a:lnTo>
                    <a:pt x="101866" y="129552"/>
                  </a:lnTo>
                  <a:lnTo>
                    <a:pt x="109664" y="129552"/>
                  </a:lnTo>
                  <a:lnTo>
                    <a:pt x="111544" y="130810"/>
                  </a:lnTo>
                  <a:lnTo>
                    <a:pt x="112699" y="132080"/>
                  </a:lnTo>
                  <a:lnTo>
                    <a:pt x="113169" y="133350"/>
                  </a:lnTo>
                  <a:lnTo>
                    <a:pt x="114084" y="134670"/>
                  </a:lnTo>
                  <a:lnTo>
                    <a:pt x="114439" y="135902"/>
                  </a:lnTo>
                  <a:lnTo>
                    <a:pt x="115658" y="135902"/>
                  </a:lnTo>
                  <a:lnTo>
                    <a:pt x="115824" y="134670"/>
                  </a:lnTo>
                  <a:lnTo>
                    <a:pt x="115912" y="130810"/>
                  </a:lnTo>
                  <a:lnTo>
                    <a:pt x="120611" y="130810"/>
                  </a:lnTo>
                  <a:lnTo>
                    <a:pt x="121170" y="132080"/>
                  </a:lnTo>
                  <a:lnTo>
                    <a:pt x="121335" y="133350"/>
                  </a:lnTo>
                  <a:lnTo>
                    <a:pt x="121602" y="134670"/>
                  </a:lnTo>
                  <a:lnTo>
                    <a:pt x="121729" y="135902"/>
                  </a:lnTo>
                  <a:lnTo>
                    <a:pt x="123875" y="135902"/>
                  </a:lnTo>
                  <a:lnTo>
                    <a:pt x="123812" y="133350"/>
                  </a:lnTo>
                  <a:lnTo>
                    <a:pt x="124244" y="133350"/>
                  </a:lnTo>
                  <a:lnTo>
                    <a:pt x="124333" y="130810"/>
                  </a:lnTo>
                  <a:lnTo>
                    <a:pt x="125247" y="130810"/>
                  </a:lnTo>
                  <a:lnTo>
                    <a:pt x="125323" y="129552"/>
                  </a:lnTo>
                  <a:lnTo>
                    <a:pt x="125793" y="129552"/>
                  </a:lnTo>
                  <a:lnTo>
                    <a:pt x="127914" y="133350"/>
                  </a:lnTo>
                  <a:lnTo>
                    <a:pt x="131051" y="137160"/>
                  </a:lnTo>
                  <a:lnTo>
                    <a:pt x="133311" y="140970"/>
                  </a:lnTo>
                  <a:lnTo>
                    <a:pt x="134251" y="142252"/>
                  </a:lnTo>
                  <a:lnTo>
                    <a:pt x="134454" y="143510"/>
                  </a:lnTo>
                  <a:lnTo>
                    <a:pt x="135585" y="147320"/>
                  </a:lnTo>
                  <a:lnTo>
                    <a:pt x="135978" y="151130"/>
                  </a:lnTo>
                  <a:lnTo>
                    <a:pt x="137642" y="152400"/>
                  </a:lnTo>
                  <a:lnTo>
                    <a:pt x="140792" y="157480"/>
                  </a:lnTo>
                  <a:lnTo>
                    <a:pt x="140792" y="146050"/>
                  </a:lnTo>
                  <a:lnTo>
                    <a:pt x="139839" y="142252"/>
                  </a:lnTo>
                  <a:lnTo>
                    <a:pt x="142811" y="142252"/>
                  </a:lnTo>
                  <a:lnTo>
                    <a:pt x="145300" y="139700"/>
                  </a:lnTo>
                  <a:lnTo>
                    <a:pt x="147929" y="137160"/>
                  </a:lnTo>
                  <a:lnTo>
                    <a:pt x="150025" y="135902"/>
                  </a:lnTo>
                  <a:lnTo>
                    <a:pt x="151968" y="134670"/>
                  </a:lnTo>
                  <a:lnTo>
                    <a:pt x="152908" y="133350"/>
                  </a:lnTo>
                  <a:lnTo>
                    <a:pt x="153797" y="132080"/>
                  </a:lnTo>
                  <a:lnTo>
                    <a:pt x="154838" y="130810"/>
                  </a:lnTo>
                  <a:lnTo>
                    <a:pt x="155689" y="129552"/>
                  </a:lnTo>
                  <a:lnTo>
                    <a:pt x="157086" y="128270"/>
                  </a:lnTo>
                  <a:lnTo>
                    <a:pt x="161340" y="125730"/>
                  </a:lnTo>
                  <a:lnTo>
                    <a:pt x="166141" y="123202"/>
                  </a:lnTo>
                  <a:lnTo>
                    <a:pt x="170434" y="120650"/>
                  </a:lnTo>
                  <a:lnTo>
                    <a:pt x="172377" y="119380"/>
                  </a:lnTo>
                  <a:lnTo>
                    <a:pt x="174536" y="118110"/>
                  </a:lnTo>
                  <a:lnTo>
                    <a:pt x="176834" y="118110"/>
                  </a:lnTo>
                  <a:lnTo>
                    <a:pt x="177546" y="119380"/>
                  </a:lnTo>
                  <a:lnTo>
                    <a:pt x="178028" y="120650"/>
                  </a:lnTo>
                  <a:lnTo>
                    <a:pt x="178562" y="120650"/>
                  </a:lnTo>
                  <a:lnTo>
                    <a:pt x="181432" y="124460"/>
                  </a:lnTo>
                  <a:lnTo>
                    <a:pt x="184302" y="129552"/>
                  </a:lnTo>
                  <a:lnTo>
                    <a:pt x="187833" y="133350"/>
                  </a:lnTo>
                  <a:lnTo>
                    <a:pt x="188912" y="134670"/>
                  </a:lnTo>
                  <a:lnTo>
                    <a:pt x="188582" y="137160"/>
                  </a:lnTo>
                  <a:lnTo>
                    <a:pt x="189344" y="138430"/>
                  </a:lnTo>
                  <a:lnTo>
                    <a:pt x="190207" y="140970"/>
                  </a:lnTo>
                  <a:lnTo>
                    <a:pt x="191871" y="143510"/>
                  </a:lnTo>
                  <a:lnTo>
                    <a:pt x="193230" y="144780"/>
                  </a:lnTo>
                  <a:lnTo>
                    <a:pt x="194767" y="147320"/>
                  </a:lnTo>
                  <a:lnTo>
                    <a:pt x="196964" y="151130"/>
                  </a:lnTo>
                  <a:lnTo>
                    <a:pt x="199593" y="152400"/>
                  </a:lnTo>
                  <a:lnTo>
                    <a:pt x="199783" y="152400"/>
                  </a:lnTo>
                  <a:lnTo>
                    <a:pt x="200596" y="153670"/>
                  </a:lnTo>
                  <a:lnTo>
                    <a:pt x="201561" y="154952"/>
                  </a:lnTo>
                  <a:lnTo>
                    <a:pt x="203009" y="157480"/>
                  </a:lnTo>
                  <a:lnTo>
                    <a:pt x="203530" y="158750"/>
                  </a:lnTo>
                  <a:lnTo>
                    <a:pt x="205447" y="160020"/>
                  </a:lnTo>
                  <a:lnTo>
                    <a:pt x="206654" y="161302"/>
                  </a:lnTo>
                  <a:lnTo>
                    <a:pt x="207276" y="162560"/>
                  </a:lnTo>
                  <a:lnTo>
                    <a:pt x="208749" y="163830"/>
                  </a:lnTo>
                  <a:lnTo>
                    <a:pt x="207518" y="167652"/>
                  </a:lnTo>
                  <a:lnTo>
                    <a:pt x="210870" y="167652"/>
                  </a:lnTo>
                  <a:lnTo>
                    <a:pt x="212140" y="170180"/>
                  </a:lnTo>
                  <a:lnTo>
                    <a:pt x="212852" y="172720"/>
                  </a:lnTo>
                  <a:lnTo>
                    <a:pt x="215277" y="172720"/>
                  </a:lnTo>
                  <a:lnTo>
                    <a:pt x="216979" y="176530"/>
                  </a:lnTo>
                  <a:lnTo>
                    <a:pt x="219075" y="179070"/>
                  </a:lnTo>
                  <a:lnTo>
                    <a:pt x="221132" y="182791"/>
                  </a:lnTo>
                  <a:lnTo>
                    <a:pt x="221132" y="177380"/>
                  </a:lnTo>
                  <a:lnTo>
                    <a:pt x="221030" y="176530"/>
                  </a:lnTo>
                  <a:lnTo>
                    <a:pt x="219900" y="175260"/>
                  </a:lnTo>
                  <a:lnTo>
                    <a:pt x="218757" y="172720"/>
                  </a:lnTo>
                  <a:lnTo>
                    <a:pt x="217741" y="171450"/>
                  </a:lnTo>
                  <a:lnTo>
                    <a:pt x="217246" y="168910"/>
                  </a:lnTo>
                  <a:lnTo>
                    <a:pt x="216331" y="167652"/>
                  </a:lnTo>
                  <a:lnTo>
                    <a:pt x="215734" y="165100"/>
                  </a:lnTo>
                  <a:lnTo>
                    <a:pt x="214096" y="162560"/>
                  </a:lnTo>
                  <a:lnTo>
                    <a:pt x="213626" y="162560"/>
                  </a:lnTo>
                  <a:lnTo>
                    <a:pt x="212712" y="161302"/>
                  </a:lnTo>
                  <a:lnTo>
                    <a:pt x="213334" y="160020"/>
                  </a:lnTo>
                  <a:lnTo>
                    <a:pt x="214833" y="158750"/>
                  </a:lnTo>
                  <a:lnTo>
                    <a:pt x="215188" y="157480"/>
                  </a:lnTo>
                  <a:lnTo>
                    <a:pt x="213880" y="157480"/>
                  </a:lnTo>
                  <a:lnTo>
                    <a:pt x="213182" y="158750"/>
                  </a:lnTo>
                  <a:lnTo>
                    <a:pt x="210629" y="158750"/>
                  </a:lnTo>
                  <a:lnTo>
                    <a:pt x="209461" y="157480"/>
                  </a:lnTo>
                  <a:lnTo>
                    <a:pt x="210032" y="157480"/>
                  </a:lnTo>
                  <a:lnTo>
                    <a:pt x="210172" y="156210"/>
                  </a:lnTo>
                  <a:lnTo>
                    <a:pt x="211188" y="154952"/>
                  </a:lnTo>
                  <a:lnTo>
                    <a:pt x="212674" y="153670"/>
                  </a:lnTo>
                  <a:lnTo>
                    <a:pt x="213728" y="152400"/>
                  </a:lnTo>
                  <a:lnTo>
                    <a:pt x="212598" y="152400"/>
                  </a:lnTo>
                  <a:lnTo>
                    <a:pt x="211124" y="153670"/>
                  </a:lnTo>
                  <a:lnTo>
                    <a:pt x="207454" y="156210"/>
                  </a:lnTo>
                  <a:lnTo>
                    <a:pt x="207264" y="156210"/>
                  </a:lnTo>
                  <a:lnTo>
                    <a:pt x="207098" y="154952"/>
                  </a:lnTo>
                  <a:lnTo>
                    <a:pt x="206197" y="154952"/>
                  </a:lnTo>
                  <a:lnTo>
                    <a:pt x="205371" y="153670"/>
                  </a:lnTo>
                  <a:lnTo>
                    <a:pt x="204711" y="152400"/>
                  </a:lnTo>
                  <a:lnTo>
                    <a:pt x="205016" y="152400"/>
                  </a:lnTo>
                  <a:lnTo>
                    <a:pt x="205282" y="151130"/>
                  </a:lnTo>
                  <a:lnTo>
                    <a:pt x="207213" y="151130"/>
                  </a:lnTo>
                  <a:lnTo>
                    <a:pt x="207772" y="148602"/>
                  </a:lnTo>
                  <a:lnTo>
                    <a:pt x="208534" y="148602"/>
                  </a:lnTo>
                  <a:lnTo>
                    <a:pt x="209727" y="147320"/>
                  </a:lnTo>
                  <a:lnTo>
                    <a:pt x="210273" y="146050"/>
                  </a:lnTo>
                  <a:lnTo>
                    <a:pt x="209257" y="146050"/>
                  </a:lnTo>
                  <a:lnTo>
                    <a:pt x="208076" y="147320"/>
                  </a:lnTo>
                  <a:lnTo>
                    <a:pt x="206984" y="148602"/>
                  </a:lnTo>
                  <a:lnTo>
                    <a:pt x="204139" y="148602"/>
                  </a:lnTo>
                  <a:lnTo>
                    <a:pt x="203250" y="151130"/>
                  </a:lnTo>
                  <a:lnTo>
                    <a:pt x="202438" y="147320"/>
                  </a:lnTo>
                  <a:lnTo>
                    <a:pt x="201168" y="143510"/>
                  </a:lnTo>
                  <a:lnTo>
                    <a:pt x="199148" y="143510"/>
                  </a:lnTo>
                  <a:lnTo>
                    <a:pt x="200418" y="142252"/>
                  </a:lnTo>
                  <a:lnTo>
                    <a:pt x="202234" y="140970"/>
                  </a:lnTo>
                  <a:lnTo>
                    <a:pt x="203606" y="139700"/>
                  </a:lnTo>
                  <a:lnTo>
                    <a:pt x="203923" y="139700"/>
                  </a:lnTo>
                  <a:lnTo>
                    <a:pt x="203708" y="138430"/>
                  </a:lnTo>
                  <a:lnTo>
                    <a:pt x="203339" y="139700"/>
                  </a:lnTo>
                  <a:lnTo>
                    <a:pt x="201282" y="139700"/>
                  </a:lnTo>
                  <a:lnTo>
                    <a:pt x="200291" y="140970"/>
                  </a:lnTo>
                  <a:lnTo>
                    <a:pt x="197688" y="140970"/>
                  </a:lnTo>
                  <a:lnTo>
                    <a:pt x="196380" y="142252"/>
                  </a:lnTo>
                  <a:lnTo>
                    <a:pt x="195719" y="139700"/>
                  </a:lnTo>
                  <a:lnTo>
                    <a:pt x="197434" y="137160"/>
                  </a:lnTo>
                  <a:lnTo>
                    <a:pt x="199745" y="135902"/>
                  </a:lnTo>
                  <a:lnTo>
                    <a:pt x="201612" y="134670"/>
                  </a:lnTo>
                  <a:lnTo>
                    <a:pt x="201993" y="134670"/>
                  </a:lnTo>
                  <a:lnTo>
                    <a:pt x="203441" y="133350"/>
                  </a:lnTo>
                  <a:lnTo>
                    <a:pt x="205244" y="132080"/>
                  </a:lnTo>
                  <a:lnTo>
                    <a:pt x="206971" y="130810"/>
                  </a:lnTo>
                  <a:lnTo>
                    <a:pt x="207568" y="129743"/>
                  </a:lnTo>
                  <a:lnTo>
                    <a:pt x="207683" y="129552"/>
                  </a:lnTo>
                  <a:lnTo>
                    <a:pt x="209448" y="128270"/>
                  </a:lnTo>
                  <a:lnTo>
                    <a:pt x="207378" y="128270"/>
                  </a:lnTo>
                  <a:lnTo>
                    <a:pt x="206857" y="129552"/>
                  </a:lnTo>
                  <a:lnTo>
                    <a:pt x="205447" y="129552"/>
                  </a:lnTo>
                  <a:lnTo>
                    <a:pt x="204241" y="130810"/>
                  </a:lnTo>
                  <a:lnTo>
                    <a:pt x="201612" y="132080"/>
                  </a:lnTo>
                  <a:lnTo>
                    <a:pt x="200012" y="133350"/>
                  </a:lnTo>
                  <a:lnTo>
                    <a:pt x="198920" y="134670"/>
                  </a:lnTo>
                  <a:lnTo>
                    <a:pt x="198729" y="134670"/>
                  </a:lnTo>
                  <a:lnTo>
                    <a:pt x="197967" y="135902"/>
                  </a:lnTo>
                  <a:lnTo>
                    <a:pt x="196354" y="135902"/>
                  </a:lnTo>
                  <a:lnTo>
                    <a:pt x="194741" y="137160"/>
                  </a:lnTo>
                  <a:lnTo>
                    <a:pt x="194284" y="137160"/>
                  </a:lnTo>
                  <a:lnTo>
                    <a:pt x="193560" y="135902"/>
                  </a:lnTo>
                  <a:lnTo>
                    <a:pt x="192443" y="133350"/>
                  </a:lnTo>
                  <a:lnTo>
                    <a:pt x="193205" y="132080"/>
                  </a:lnTo>
                  <a:lnTo>
                    <a:pt x="194271" y="130810"/>
                  </a:lnTo>
                  <a:lnTo>
                    <a:pt x="195414" y="130810"/>
                  </a:lnTo>
                  <a:lnTo>
                    <a:pt x="196456" y="129552"/>
                  </a:lnTo>
                  <a:lnTo>
                    <a:pt x="199885" y="129552"/>
                  </a:lnTo>
                  <a:lnTo>
                    <a:pt x="199999" y="128270"/>
                  </a:lnTo>
                  <a:lnTo>
                    <a:pt x="201041" y="125730"/>
                  </a:lnTo>
                  <a:lnTo>
                    <a:pt x="203619" y="125730"/>
                  </a:lnTo>
                  <a:lnTo>
                    <a:pt x="205384" y="124460"/>
                  </a:lnTo>
                  <a:lnTo>
                    <a:pt x="206146" y="123202"/>
                  </a:lnTo>
                  <a:lnTo>
                    <a:pt x="205117" y="121920"/>
                  </a:lnTo>
                  <a:lnTo>
                    <a:pt x="204495" y="123202"/>
                  </a:lnTo>
                  <a:lnTo>
                    <a:pt x="199174" y="125730"/>
                  </a:lnTo>
                  <a:lnTo>
                    <a:pt x="196481" y="128270"/>
                  </a:lnTo>
                  <a:lnTo>
                    <a:pt x="193027" y="128270"/>
                  </a:lnTo>
                  <a:lnTo>
                    <a:pt x="192011" y="129552"/>
                  </a:lnTo>
                  <a:lnTo>
                    <a:pt x="190169" y="129552"/>
                  </a:lnTo>
                  <a:lnTo>
                    <a:pt x="189280" y="128270"/>
                  </a:lnTo>
                  <a:lnTo>
                    <a:pt x="187325" y="125730"/>
                  </a:lnTo>
                  <a:lnTo>
                    <a:pt x="187744" y="125730"/>
                  </a:lnTo>
                  <a:lnTo>
                    <a:pt x="188341" y="124460"/>
                  </a:lnTo>
                  <a:lnTo>
                    <a:pt x="188988" y="124460"/>
                  </a:lnTo>
                  <a:lnTo>
                    <a:pt x="190500" y="123202"/>
                  </a:lnTo>
                  <a:lnTo>
                    <a:pt x="192163" y="123202"/>
                  </a:lnTo>
                  <a:lnTo>
                    <a:pt x="193700" y="121920"/>
                  </a:lnTo>
                  <a:lnTo>
                    <a:pt x="194970" y="121920"/>
                  </a:lnTo>
                  <a:lnTo>
                    <a:pt x="195300" y="120650"/>
                  </a:lnTo>
                  <a:lnTo>
                    <a:pt x="196329" y="119380"/>
                  </a:lnTo>
                  <a:lnTo>
                    <a:pt x="197675" y="118110"/>
                  </a:lnTo>
                  <a:lnTo>
                    <a:pt x="199796" y="118110"/>
                  </a:lnTo>
                  <a:lnTo>
                    <a:pt x="200990" y="115570"/>
                  </a:lnTo>
                  <a:lnTo>
                    <a:pt x="201104" y="114300"/>
                  </a:lnTo>
                  <a:lnTo>
                    <a:pt x="198501" y="116852"/>
                  </a:lnTo>
                  <a:lnTo>
                    <a:pt x="197904" y="116852"/>
                  </a:lnTo>
                  <a:lnTo>
                    <a:pt x="195681" y="118110"/>
                  </a:lnTo>
                  <a:lnTo>
                    <a:pt x="193357" y="119380"/>
                  </a:lnTo>
                  <a:lnTo>
                    <a:pt x="191287" y="120650"/>
                  </a:lnTo>
                  <a:lnTo>
                    <a:pt x="190284" y="121920"/>
                  </a:lnTo>
                  <a:lnTo>
                    <a:pt x="188087" y="121920"/>
                  </a:lnTo>
                  <a:lnTo>
                    <a:pt x="186651" y="123202"/>
                  </a:lnTo>
                  <a:lnTo>
                    <a:pt x="183756" y="123202"/>
                  </a:lnTo>
                  <a:lnTo>
                    <a:pt x="182880" y="121920"/>
                  </a:lnTo>
                  <a:lnTo>
                    <a:pt x="183388" y="120650"/>
                  </a:lnTo>
                  <a:lnTo>
                    <a:pt x="183680" y="120650"/>
                  </a:lnTo>
                  <a:lnTo>
                    <a:pt x="184150" y="119380"/>
                  </a:lnTo>
                  <a:lnTo>
                    <a:pt x="185013" y="119380"/>
                  </a:lnTo>
                  <a:lnTo>
                    <a:pt x="186524" y="118110"/>
                  </a:lnTo>
                  <a:lnTo>
                    <a:pt x="187248" y="116852"/>
                  </a:lnTo>
                  <a:lnTo>
                    <a:pt x="185788" y="116852"/>
                  </a:lnTo>
                  <a:lnTo>
                    <a:pt x="182968" y="118110"/>
                  </a:lnTo>
                  <a:lnTo>
                    <a:pt x="181889" y="119380"/>
                  </a:lnTo>
                  <a:lnTo>
                    <a:pt x="180809" y="118110"/>
                  </a:lnTo>
                  <a:lnTo>
                    <a:pt x="180225" y="116852"/>
                  </a:lnTo>
                  <a:lnTo>
                    <a:pt x="180746" y="116852"/>
                  </a:lnTo>
                  <a:lnTo>
                    <a:pt x="181610" y="115570"/>
                  </a:lnTo>
                  <a:lnTo>
                    <a:pt x="182422" y="115570"/>
                  </a:lnTo>
                  <a:lnTo>
                    <a:pt x="185178" y="113030"/>
                  </a:lnTo>
                  <a:lnTo>
                    <a:pt x="187909" y="111760"/>
                  </a:lnTo>
                  <a:lnTo>
                    <a:pt x="190855" y="110502"/>
                  </a:lnTo>
                  <a:lnTo>
                    <a:pt x="193294" y="109220"/>
                  </a:lnTo>
                  <a:lnTo>
                    <a:pt x="196075" y="109220"/>
                  </a:lnTo>
                  <a:lnTo>
                    <a:pt x="198374" y="107950"/>
                  </a:lnTo>
                  <a:lnTo>
                    <a:pt x="204216" y="102870"/>
                  </a:lnTo>
                  <a:lnTo>
                    <a:pt x="211874" y="100330"/>
                  </a:lnTo>
                  <a:lnTo>
                    <a:pt x="219989" y="100330"/>
                  </a:lnTo>
                  <a:lnTo>
                    <a:pt x="220535" y="99060"/>
                  </a:lnTo>
                  <a:lnTo>
                    <a:pt x="221056" y="99060"/>
                  </a:lnTo>
                  <a:lnTo>
                    <a:pt x="220484" y="102870"/>
                  </a:lnTo>
                  <a:lnTo>
                    <a:pt x="220421" y="104152"/>
                  </a:lnTo>
                  <a:lnTo>
                    <a:pt x="220306" y="106680"/>
                  </a:lnTo>
                  <a:lnTo>
                    <a:pt x="220179" y="109220"/>
                  </a:lnTo>
                  <a:lnTo>
                    <a:pt x="219925" y="109220"/>
                  </a:lnTo>
                  <a:lnTo>
                    <a:pt x="219036" y="114300"/>
                  </a:lnTo>
                  <a:lnTo>
                    <a:pt x="218935" y="119380"/>
                  </a:lnTo>
                  <a:lnTo>
                    <a:pt x="220472" y="124460"/>
                  </a:lnTo>
                  <a:lnTo>
                    <a:pt x="220916" y="128270"/>
                  </a:lnTo>
                  <a:lnTo>
                    <a:pt x="220916" y="133350"/>
                  </a:lnTo>
                  <a:lnTo>
                    <a:pt x="220345" y="137160"/>
                  </a:lnTo>
                  <a:lnTo>
                    <a:pt x="220268" y="143510"/>
                  </a:lnTo>
                  <a:lnTo>
                    <a:pt x="220967" y="149860"/>
                  </a:lnTo>
                  <a:lnTo>
                    <a:pt x="220941" y="154952"/>
                  </a:lnTo>
                  <a:lnTo>
                    <a:pt x="220840" y="156210"/>
                  </a:lnTo>
                  <a:lnTo>
                    <a:pt x="220789" y="170180"/>
                  </a:lnTo>
                  <a:lnTo>
                    <a:pt x="221234" y="172720"/>
                  </a:lnTo>
                  <a:lnTo>
                    <a:pt x="221500" y="175260"/>
                  </a:lnTo>
                  <a:lnTo>
                    <a:pt x="221564" y="99060"/>
                  </a:lnTo>
                  <a:lnTo>
                    <a:pt x="221564" y="72402"/>
                  </a:lnTo>
                  <a:lnTo>
                    <a:pt x="214617" y="72402"/>
                  </a:lnTo>
                  <a:lnTo>
                    <a:pt x="214617" y="88900"/>
                  </a:lnTo>
                  <a:lnTo>
                    <a:pt x="213626" y="90170"/>
                  </a:lnTo>
                  <a:lnTo>
                    <a:pt x="211785" y="91452"/>
                  </a:lnTo>
                  <a:lnTo>
                    <a:pt x="211518" y="93980"/>
                  </a:lnTo>
                  <a:lnTo>
                    <a:pt x="211505" y="95250"/>
                  </a:lnTo>
                  <a:lnTo>
                    <a:pt x="205803" y="96520"/>
                  </a:lnTo>
                  <a:lnTo>
                    <a:pt x="200050" y="99060"/>
                  </a:lnTo>
                  <a:lnTo>
                    <a:pt x="195541" y="102870"/>
                  </a:lnTo>
                  <a:lnTo>
                    <a:pt x="191935" y="104152"/>
                  </a:lnTo>
                  <a:lnTo>
                    <a:pt x="187998" y="105410"/>
                  </a:lnTo>
                  <a:lnTo>
                    <a:pt x="184632" y="107950"/>
                  </a:lnTo>
                  <a:lnTo>
                    <a:pt x="181241" y="109220"/>
                  </a:lnTo>
                  <a:lnTo>
                    <a:pt x="178142" y="111760"/>
                  </a:lnTo>
                  <a:lnTo>
                    <a:pt x="174358" y="113030"/>
                  </a:lnTo>
                  <a:lnTo>
                    <a:pt x="172377" y="113030"/>
                  </a:lnTo>
                  <a:lnTo>
                    <a:pt x="181051" y="107950"/>
                  </a:lnTo>
                  <a:lnTo>
                    <a:pt x="182486" y="106680"/>
                  </a:lnTo>
                  <a:lnTo>
                    <a:pt x="181813" y="104152"/>
                  </a:lnTo>
                  <a:lnTo>
                    <a:pt x="180022" y="102870"/>
                  </a:lnTo>
                  <a:lnTo>
                    <a:pt x="178701" y="102870"/>
                  </a:lnTo>
                  <a:lnTo>
                    <a:pt x="174371" y="106680"/>
                  </a:lnTo>
                  <a:lnTo>
                    <a:pt x="172021" y="109220"/>
                  </a:lnTo>
                  <a:lnTo>
                    <a:pt x="169138" y="109220"/>
                  </a:lnTo>
                  <a:lnTo>
                    <a:pt x="166166" y="111760"/>
                  </a:lnTo>
                  <a:lnTo>
                    <a:pt x="163347" y="113030"/>
                  </a:lnTo>
                  <a:lnTo>
                    <a:pt x="160769" y="115570"/>
                  </a:lnTo>
                  <a:lnTo>
                    <a:pt x="156794" y="119380"/>
                  </a:lnTo>
                  <a:lnTo>
                    <a:pt x="153073" y="123202"/>
                  </a:lnTo>
                  <a:lnTo>
                    <a:pt x="149453" y="127000"/>
                  </a:lnTo>
                  <a:lnTo>
                    <a:pt x="147129" y="128270"/>
                  </a:lnTo>
                  <a:lnTo>
                    <a:pt x="144221" y="130810"/>
                  </a:lnTo>
                  <a:lnTo>
                    <a:pt x="140982" y="132080"/>
                  </a:lnTo>
                  <a:lnTo>
                    <a:pt x="140881" y="130810"/>
                  </a:lnTo>
                  <a:lnTo>
                    <a:pt x="142709" y="128270"/>
                  </a:lnTo>
                  <a:lnTo>
                    <a:pt x="145351" y="127000"/>
                  </a:lnTo>
                  <a:lnTo>
                    <a:pt x="145872" y="125730"/>
                  </a:lnTo>
                  <a:lnTo>
                    <a:pt x="146405" y="124460"/>
                  </a:lnTo>
                  <a:lnTo>
                    <a:pt x="146519" y="123202"/>
                  </a:lnTo>
                  <a:lnTo>
                    <a:pt x="145503" y="121920"/>
                  </a:lnTo>
                  <a:lnTo>
                    <a:pt x="144221" y="121920"/>
                  </a:lnTo>
                  <a:lnTo>
                    <a:pt x="143141" y="123202"/>
                  </a:lnTo>
                  <a:lnTo>
                    <a:pt x="142189" y="123202"/>
                  </a:lnTo>
                  <a:lnTo>
                    <a:pt x="141185" y="124460"/>
                  </a:lnTo>
                  <a:lnTo>
                    <a:pt x="141452" y="123202"/>
                  </a:lnTo>
                  <a:lnTo>
                    <a:pt x="141909" y="121920"/>
                  </a:lnTo>
                  <a:lnTo>
                    <a:pt x="141490" y="121920"/>
                  </a:lnTo>
                  <a:lnTo>
                    <a:pt x="143954" y="119380"/>
                  </a:lnTo>
                  <a:lnTo>
                    <a:pt x="146075" y="116852"/>
                  </a:lnTo>
                  <a:lnTo>
                    <a:pt x="148259" y="115570"/>
                  </a:lnTo>
                  <a:lnTo>
                    <a:pt x="151739" y="114300"/>
                  </a:lnTo>
                  <a:lnTo>
                    <a:pt x="154520" y="111760"/>
                  </a:lnTo>
                  <a:lnTo>
                    <a:pt x="157302" y="110502"/>
                  </a:lnTo>
                  <a:lnTo>
                    <a:pt x="160248" y="107950"/>
                  </a:lnTo>
                  <a:lnTo>
                    <a:pt x="164045" y="106680"/>
                  </a:lnTo>
                  <a:lnTo>
                    <a:pt x="165811" y="104152"/>
                  </a:lnTo>
                  <a:lnTo>
                    <a:pt x="166700" y="102870"/>
                  </a:lnTo>
                  <a:lnTo>
                    <a:pt x="167055" y="102870"/>
                  </a:lnTo>
                  <a:lnTo>
                    <a:pt x="167068" y="101600"/>
                  </a:lnTo>
                  <a:lnTo>
                    <a:pt x="165912" y="100330"/>
                  </a:lnTo>
                  <a:lnTo>
                    <a:pt x="164744" y="101600"/>
                  </a:lnTo>
                  <a:lnTo>
                    <a:pt x="163842" y="101600"/>
                  </a:lnTo>
                  <a:lnTo>
                    <a:pt x="161836" y="102870"/>
                  </a:lnTo>
                  <a:lnTo>
                    <a:pt x="159778" y="102870"/>
                  </a:lnTo>
                  <a:lnTo>
                    <a:pt x="158153" y="104152"/>
                  </a:lnTo>
                  <a:lnTo>
                    <a:pt x="158216" y="102870"/>
                  </a:lnTo>
                  <a:lnTo>
                    <a:pt x="160667" y="101600"/>
                  </a:lnTo>
                  <a:lnTo>
                    <a:pt x="162458" y="101600"/>
                  </a:lnTo>
                  <a:lnTo>
                    <a:pt x="166992" y="99060"/>
                  </a:lnTo>
                  <a:lnTo>
                    <a:pt x="171411" y="96520"/>
                  </a:lnTo>
                  <a:lnTo>
                    <a:pt x="175450" y="95250"/>
                  </a:lnTo>
                  <a:lnTo>
                    <a:pt x="177749" y="95250"/>
                  </a:lnTo>
                  <a:lnTo>
                    <a:pt x="179984" y="93980"/>
                  </a:lnTo>
                  <a:lnTo>
                    <a:pt x="182245" y="95250"/>
                  </a:lnTo>
                  <a:lnTo>
                    <a:pt x="184073" y="95250"/>
                  </a:lnTo>
                  <a:lnTo>
                    <a:pt x="186118" y="93980"/>
                  </a:lnTo>
                  <a:lnTo>
                    <a:pt x="188087" y="93980"/>
                  </a:lnTo>
                  <a:lnTo>
                    <a:pt x="188506" y="97802"/>
                  </a:lnTo>
                  <a:lnTo>
                    <a:pt x="190487" y="99060"/>
                  </a:lnTo>
                  <a:lnTo>
                    <a:pt x="194094" y="97802"/>
                  </a:lnTo>
                  <a:lnTo>
                    <a:pt x="202412" y="96520"/>
                  </a:lnTo>
                  <a:lnTo>
                    <a:pt x="205854" y="93980"/>
                  </a:lnTo>
                  <a:lnTo>
                    <a:pt x="207391" y="92710"/>
                  </a:lnTo>
                  <a:lnTo>
                    <a:pt x="208699" y="91452"/>
                  </a:lnTo>
                  <a:lnTo>
                    <a:pt x="209257" y="88900"/>
                  </a:lnTo>
                  <a:lnTo>
                    <a:pt x="210375" y="87630"/>
                  </a:lnTo>
                  <a:lnTo>
                    <a:pt x="212039" y="87630"/>
                  </a:lnTo>
                  <a:lnTo>
                    <a:pt x="213690" y="86360"/>
                  </a:lnTo>
                  <a:lnTo>
                    <a:pt x="214249" y="87630"/>
                  </a:lnTo>
                  <a:lnTo>
                    <a:pt x="214617" y="88900"/>
                  </a:lnTo>
                  <a:lnTo>
                    <a:pt x="214617" y="72402"/>
                  </a:lnTo>
                  <a:lnTo>
                    <a:pt x="208381" y="72402"/>
                  </a:lnTo>
                  <a:lnTo>
                    <a:pt x="205105" y="73660"/>
                  </a:lnTo>
                  <a:lnTo>
                    <a:pt x="202260" y="74930"/>
                  </a:lnTo>
                  <a:lnTo>
                    <a:pt x="199250" y="76200"/>
                  </a:lnTo>
                  <a:lnTo>
                    <a:pt x="196469" y="77470"/>
                  </a:lnTo>
                  <a:lnTo>
                    <a:pt x="193573" y="78752"/>
                  </a:lnTo>
                  <a:lnTo>
                    <a:pt x="190817" y="80010"/>
                  </a:lnTo>
                  <a:lnTo>
                    <a:pt x="184899" y="81280"/>
                  </a:lnTo>
                  <a:lnTo>
                    <a:pt x="178879" y="83820"/>
                  </a:lnTo>
                  <a:lnTo>
                    <a:pt x="173443" y="87630"/>
                  </a:lnTo>
                  <a:lnTo>
                    <a:pt x="167703" y="90170"/>
                  </a:lnTo>
                  <a:lnTo>
                    <a:pt x="164376" y="93980"/>
                  </a:lnTo>
                  <a:lnTo>
                    <a:pt x="163195" y="95250"/>
                  </a:lnTo>
                  <a:lnTo>
                    <a:pt x="157238" y="99060"/>
                  </a:lnTo>
                  <a:lnTo>
                    <a:pt x="153898" y="100330"/>
                  </a:lnTo>
                  <a:lnTo>
                    <a:pt x="150444" y="102870"/>
                  </a:lnTo>
                  <a:lnTo>
                    <a:pt x="147421" y="105410"/>
                  </a:lnTo>
                  <a:lnTo>
                    <a:pt x="143471" y="107950"/>
                  </a:lnTo>
                  <a:lnTo>
                    <a:pt x="139877" y="111760"/>
                  </a:lnTo>
                  <a:lnTo>
                    <a:pt x="136029" y="115570"/>
                  </a:lnTo>
                  <a:lnTo>
                    <a:pt x="133604" y="118110"/>
                  </a:lnTo>
                  <a:lnTo>
                    <a:pt x="131343" y="120650"/>
                  </a:lnTo>
                  <a:lnTo>
                    <a:pt x="128930" y="123202"/>
                  </a:lnTo>
                  <a:lnTo>
                    <a:pt x="128384" y="123202"/>
                  </a:lnTo>
                  <a:lnTo>
                    <a:pt x="127419" y="124460"/>
                  </a:lnTo>
                  <a:lnTo>
                    <a:pt x="126758" y="125730"/>
                  </a:lnTo>
                  <a:lnTo>
                    <a:pt x="125831" y="124460"/>
                  </a:lnTo>
                  <a:lnTo>
                    <a:pt x="120281" y="124460"/>
                  </a:lnTo>
                  <a:lnTo>
                    <a:pt x="120040" y="125730"/>
                  </a:lnTo>
                  <a:lnTo>
                    <a:pt x="118084" y="125730"/>
                  </a:lnTo>
                  <a:lnTo>
                    <a:pt x="119595" y="124460"/>
                  </a:lnTo>
                  <a:lnTo>
                    <a:pt x="121196" y="123202"/>
                  </a:lnTo>
                  <a:lnTo>
                    <a:pt x="122516" y="121920"/>
                  </a:lnTo>
                  <a:lnTo>
                    <a:pt x="124688" y="120650"/>
                  </a:lnTo>
                  <a:lnTo>
                    <a:pt x="126161" y="116852"/>
                  </a:lnTo>
                  <a:lnTo>
                    <a:pt x="128727" y="115570"/>
                  </a:lnTo>
                  <a:lnTo>
                    <a:pt x="130987" y="114300"/>
                  </a:lnTo>
                  <a:lnTo>
                    <a:pt x="133756" y="113030"/>
                  </a:lnTo>
                  <a:lnTo>
                    <a:pt x="135724" y="111760"/>
                  </a:lnTo>
                  <a:lnTo>
                    <a:pt x="138341" y="109220"/>
                  </a:lnTo>
                  <a:lnTo>
                    <a:pt x="141554" y="106680"/>
                  </a:lnTo>
                  <a:lnTo>
                    <a:pt x="144183" y="104152"/>
                  </a:lnTo>
                  <a:lnTo>
                    <a:pt x="146304" y="101600"/>
                  </a:lnTo>
                  <a:lnTo>
                    <a:pt x="149288" y="100330"/>
                  </a:lnTo>
                  <a:lnTo>
                    <a:pt x="150761" y="96520"/>
                  </a:lnTo>
                  <a:lnTo>
                    <a:pt x="153936" y="91452"/>
                  </a:lnTo>
                  <a:lnTo>
                    <a:pt x="154965" y="86360"/>
                  </a:lnTo>
                  <a:lnTo>
                    <a:pt x="154889" y="83820"/>
                  </a:lnTo>
                  <a:lnTo>
                    <a:pt x="155549" y="81280"/>
                  </a:lnTo>
                  <a:lnTo>
                    <a:pt x="161480" y="83820"/>
                  </a:lnTo>
                  <a:lnTo>
                    <a:pt x="168656" y="83820"/>
                  </a:lnTo>
                  <a:lnTo>
                    <a:pt x="174802" y="81280"/>
                  </a:lnTo>
                  <a:lnTo>
                    <a:pt x="176301" y="81280"/>
                  </a:lnTo>
                  <a:lnTo>
                    <a:pt x="177419" y="80010"/>
                  </a:lnTo>
                  <a:lnTo>
                    <a:pt x="178485" y="78752"/>
                  </a:lnTo>
                  <a:lnTo>
                    <a:pt x="183705" y="78752"/>
                  </a:lnTo>
                  <a:lnTo>
                    <a:pt x="187629" y="77470"/>
                  </a:lnTo>
                  <a:lnTo>
                    <a:pt x="191414" y="76200"/>
                  </a:lnTo>
                  <a:lnTo>
                    <a:pt x="197142" y="74930"/>
                  </a:lnTo>
                  <a:lnTo>
                    <a:pt x="202526" y="72402"/>
                  </a:lnTo>
                  <a:lnTo>
                    <a:pt x="207695" y="68580"/>
                  </a:lnTo>
                  <a:lnTo>
                    <a:pt x="210680" y="67310"/>
                  </a:lnTo>
                  <a:lnTo>
                    <a:pt x="213817" y="67310"/>
                  </a:lnTo>
                  <a:lnTo>
                    <a:pt x="216738" y="64770"/>
                  </a:lnTo>
                  <a:lnTo>
                    <a:pt x="220116" y="64770"/>
                  </a:lnTo>
                  <a:lnTo>
                    <a:pt x="221615" y="63500"/>
                  </a:lnTo>
                  <a:lnTo>
                    <a:pt x="221703" y="71120"/>
                  </a:lnTo>
                  <a:lnTo>
                    <a:pt x="226402" y="71120"/>
                  </a:lnTo>
                  <a:lnTo>
                    <a:pt x="226453" y="69850"/>
                  </a:lnTo>
                  <a:lnTo>
                    <a:pt x="227088" y="63500"/>
                  </a:lnTo>
                  <a:lnTo>
                    <a:pt x="227215" y="62230"/>
                  </a:lnTo>
                  <a:lnTo>
                    <a:pt x="227330" y="57150"/>
                  </a:lnTo>
                  <a:lnTo>
                    <a:pt x="227418" y="53352"/>
                  </a:lnTo>
                  <a:lnTo>
                    <a:pt x="227850" y="45720"/>
                  </a:lnTo>
                  <a:lnTo>
                    <a:pt x="228841" y="38100"/>
                  </a:lnTo>
                  <a:lnTo>
                    <a:pt x="228866" y="36830"/>
                  </a:lnTo>
                  <a:lnTo>
                    <a:pt x="228968" y="33020"/>
                  </a:lnTo>
                  <a:lnTo>
                    <a:pt x="229222" y="29210"/>
                  </a:lnTo>
                  <a:lnTo>
                    <a:pt x="229514" y="24130"/>
                  </a:lnTo>
                  <a:lnTo>
                    <a:pt x="229844" y="26670"/>
                  </a:lnTo>
                  <a:lnTo>
                    <a:pt x="230060" y="26670"/>
                  </a:lnTo>
                  <a:lnTo>
                    <a:pt x="231432" y="31750"/>
                  </a:lnTo>
                  <a:lnTo>
                    <a:pt x="231482" y="36830"/>
                  </a:lnTo>
                  <a:lnTo>
                    <a:pt x="232270" y="41910"/>
                  </a:lnTo>
                  <a:lnTo>
                    <a:pt x="233756" y="49530"/>
                  </a:lnTo>
                  <a:lnTo>
                    <a:pt x="233807" y="50800"/>
                  </a:lnTo>
                  <a:lnTo>
                    <a:pt x="233908" y="53352"/>
                  </a:lnTo>
                  <a:lnTo>
                    <a:pt x="234010" y="55880"/>
                  </a:lnTo>
                  <a:lnTo>
                    <a:pt x="235356" y="63500"/>
                  </a:lnTo>
                  <a:lnTo>
                    <a:pt x="236042" y="64770"/>
                  </a:lnTo>
                  <a:lnTo>
                    <a:pt x="234061" y="64770"/>
                  </a:lnTo>
                  <a:lnTo>
                    <a:pt x="233146" y="63500"/>
                  </a:lnTo>
                  <a:lnTo>
                    <a:pt x="232168" y="63500"/>
                  </a:lnTo>
                  <a:lnTo>
                    <a:pt x="232321" y="64770"/>
                  </a:lnTo>
                  <a:lnTo>
                    <a:pt x="233502" y="66052"/>
                  </a:lnTo>
                  <a:lnTo>
                    <a:pt x="235254" y="67310"/>
                  </a:lnTo>
                  <a:lnTo>
                    <a:pt x="236918" y="68580"/>
                  </a:lnTo>
                  <a:lnTo>
                    <a:pt x="237528" y="71120"/>
                  </a:lnTo>
                  <a:lnTo>
                    <a:pt x="237947" y="72402"/>
                  </a:lnTo>
                  <a:lnTo>
                    <a:pt x="238315" y="74930"/>
                  </a:lnTo>
                  <a:lnTo>
                    <a:pt x="236258" y="74930"/>
                  </a:lnTo>
                  <a:lnTo>
                    <a:pt x="234276" y="73660"/>
                  </a:lnTo>
                  <a:lnTo>
                    <a:pt x="232384" y="73660"/>
                  </a:lnTo>
                  <a:lnTo>
                    <a:pt x="232486" y="74930"/>
                  </a:lnTo>
                  <a:lnTo>
                    <a:pt x="233997" y="74930"/>
                  </a:lnTo>
                  <a:lnTo>
                    <a:pt x="234594" y="76200"/>
                  </a:lnTo>
                  <a:lnTo>
                    <a:pt x="236093" y="76200"/>
                  </a:lnTo>
                  <a:lnTo>
                    <a:pt x="237286" y="77470"/>
                  </a:lnTo>
                  <a:lnTo>
                    <a:pt x="238772" y="78752"/>
                  </a:lnTo>
                  <a:lnTo>
                    <a:pt x="239433" y="83820"/>
                  </a:lnTo>
                  <a:lnTo>
                    <a:pt x="239725" y="85102"/>
                  </a:lnTo>
                  <a:lnTo>
                    <a:pt x="240055" y="86360"/>
                  </a:lnTo>
                  <a:lnTo>
                    <a:pt x="239483" y="85102"/>
                  </a:lnTo>
                  <a:lnTo>
                    <a:pt x="237604" y="85102"/>
                  </a:lnTo>
                  <a:lnTo>
                    <a:pt x="236524" y="83820"/>
                  </a:lnTo>
                  <a:lnTo>
                    <a:pt x="235813" y="85102"/>
                  </a:lnTo>
                  <a:lnTo>
                    <a:pt x="237769" y="86360"/>
                  </a:lnTo>
                  <a:lnTo>
                    <a:pt x="239229" y="87630"/>
                  </a:lnTo>
                  <a:lnTo>
                    <a:pt x="240766" y="88900"/>
                  </a:lnTo>
                  <a:lnTo>
                    <a:pt x="241046" y="88900"/>
                  </a:lnTo>
                  <a:lnTo>
                    <a:pt x="241376" y="91452"/>
                  </a:lnTo>
                  <a:lnTo>
                    <a:pt x="241452" y="92710"/>
                  </a:lnTo>
                  <a:lnTo>
                    <a:pt x="241541" y="93980"/>
                  </a:lnTo>
                  <a:lnTo>
                    <a:pt x="238721" y="91452"/>
                  </a:lnTo>
                  <a:lnTo>
                    <a:pt x="236918" y="90170"/>
                  </a:lnTo>
                  <a:lnTo>
                    <a:pt x="236550" y="90170"/>
                  </a:lnTo>
                  <a:lnTo>
                    <a:pt x="236296" y="91452"/>
                  </a:lnTo>
                  <a:lnTo>
                    <a:pt x="238328" y="92710"/>
                  </a:lnTo>
                  <a:lnTo>
                    <a:pt x="241731" y="95250"/>
                  </a:lnTo>
                  <a:lnTo>
                    <a:pt x="242074" y="97802"/>
                  </a:lnTo>
                  <a:lnTo>
                    <a:pt x="242277" y="99060"/>
                  </a:lnTo>
                  <a:lnTo>
                    <a:pt x="240626" y="99060"/>
                  </a:lnTo>
                  <a:lnTo>
                    <a:pt x="239102" y="97802"/>
                  </a:lnTo>
                  <a:lnTo>
                    <a:pt x="237477" y="96520"/>
                  </a:lnTo>
                  <a:lnTo>
                    <a:pt x="236524" y="96520"/>
                  </a:lnTo>
                  <a:lnTo>
                    <a:pt x="236537" y="97802"/>
                  </a:lnTo>
                  <a:lnTo>
                    <a:pt x="237490" y="97802"/>
                  </a:lnTo>
                  <a:lnTo>
                    <a:pt x="237972" y="99060"/>
                  </a:lnTo>
                  <a:lnTo>
                    <a:pt x="239572" y="100330"/>
                  </a:lnTo>
                  <a:lnTo>
                    <a:pt x="241198" y="100330"/>
                  </a:lnTo>
                  <a:lnTo>
                    <a:pt x="242709" y="101600"/>
                  </a:lnTo>
                  <a:lnTo>
                    <a:pt x="243459" y="107950"/>
                  </a:lnTo>
                  <a:lnTo>
                    <a:pt x="243560" y="109220"/>
                  </a:lnTo>
                  <a:lnTo>
                    <a:pt x="243662" y="110502"/>
                  </a:lnTo>
                  <a:lnTo>
                    <a:pt x="243763" y="113030"/>
                  </a:lnTo>
                  <a:lnTo>
                    <a:pt x="241160" y="113030"/>
                  </a:lnTo>
                  <a:lnTo>
                    <a:pt x="235953" y="110502"/>
                  </a:lnTo>
                  <a:lnTo>
                    <a:pt x="233273" y="109220"/>
                  </a:lnTo>
                  <a:lnTo>
                    <a:pt x="231330" y="109220"/>
                  </a:lnTo>
                  <a:lnTo>
                    <a:pt x="231736" y="110502"/>
                  </a:lnTo>
                  <a:lnTo>
                    <a:pt x="232549" y="110502"/>
                  </a:lnTo>
                  <a:lnTo>
                    <a:pt x="234061" y="111760"/>
                  </a:lnTo>
                  <a:lnTo>
                    <a:pt x="236791" y="113030"/>
                  </a:lnTo>
                  <a:lnTo>
                    <a:pt x="237883" y="113030"/>
                  </a:lnTo>
                  <a:lnTo>
                    <a:pt x="238975" y="114300"/>
                  </a:lnTo>
                  <a:lnTo>
                    <a:pt x="240055" y="114300"/>
                  </a:lnTo>
                  <a:lnTo>
                    <a:pt x="241185" y="115570"/>
                  </a:lnTo>
                  <a:lnTo>
                    <a:pt x="242265" y="115570"/>
                  </a:lnTo>
                  <a:lnTo>
                    <a:pt x="243179" y="116852"/>
                  </a:lnTo>
                  <a:lnTo>
                    <a:pt x="243801" y="116852"/>
                  </a:lnTo>
                  <a:lnTo>
                    <a:pt x="243903" y="121920"/>
                  </a:lnTo>
                  <a:lnTo>
                    <a:pt x="244487" y="124460"/>
                  </a:lnTo>
                  <a:lnTo>
                    <a:pt x="244868" y="127000"/>
                  </a:lnTo>
                  <a:lnTo>
                    <a:pt x="243598" y="125730"/>
                  </a:lnTo>
                  <a:lnTo>
                    <a:pt x="240957" y="125730"/>
                  </a:lnTo>
                  <a:lnTo>
                    <a:pt x="240449" y="124460"/>
                  </a:lnTo>
                  <a:lnTo>
                    <a:pt x="239179" y="125730"/>
                  </a:lnTo>
                  <a:lnTo>
                    <a:pt x="239928" y="125730"/>
                  </a:lnTo>
                  <a:lnTo>
                    <a:pt x="240931" y="128270"/>
                  </a:lnTo>
                  <a:lnTo>
                    <a:pt x="243230" y="128270"/>
                  </a:lnTo>
                  <a:lnTo>
                    <a:pt x="244894" y="129552"/>
                  </a:lnTo>
                  <a:lnTo>
                    <a:pt x="245656" y="129552"/>
                  </a:lnTo>
                  <a:lnTo>
                    <a:pt x="246481" y="132080"/>
                  </a:lnTo>
                  <a:lnTo>
                    <a:pt x="247370" y="134670"/>
                  </a:lnTo>
                  <a:lnTo>
                    <a:pt x="248285" y="137160"/>
                  </a:lnTo>
                  <a:lnTo>
                    <a:pt x="248386" y="138430"/>
                  </a:lnTo>
                  <a:lnTo>
                    <a:pt x="248970" y="140970"/>
                  </a:lnTo>
                  <a:lnTo>
                    <a:pt x="249770" y="144780"/>
                  </a:lnTo>
                  <a:lnTo>
                    <a:pt x="250418" y="147320"/>
                  </a:lnTo>
                  <a:lnTo>
                    <a:pt x="247103" y="146050"/>
                  </a:lnTo>
                  <a:lnTo>
                    <a:pt x="244081" y="143510"/>
                  </a:lnTo>
                  <a:lnTo>
                    <a:pt x="240538" y="142252"/>
                  </a:lnTo>
                  <a:lnTo>
                    <a:pt x="240080" y="142252"/>
                  </a:lnTo>
                  <a:lnTo>
                    <a:pt x="239915" y="143510"/>
                  </a:lnTo>
                  <a:lnTo>
                    <a:pt x="240233" y="143510"/>
                  </a:lnTo>
                  <a:lnTo>
                    <a:pt x="243827" y="144780"/>
                  </a:lnTo>
                  <a:lnTo>
                    <a:pt x="250710" y="151130"/>
                  </a:lnTo>
                  <a:lnTo>
                    <a:pt x="251231" y="152400"/>
                  </a:lnTo>
                  <a:lnTo>
                    <a:pt x="251701" y="156210"/>
                  </a:lnTo>
                  <a:lnTo>
                    <a:pt x="252361" y="158750"/>
                  </a:lnTo>
                  <a:lnTo>
                    <a:pt x="252958" y="161302"/>
                  </a:lnTo>
                  <a:lnTo>
                    <a:pt x="252349" y="161302"/>
                  </a:lnTo>
                  <a:lnTo>
                    <a:pt x="251536" y="160020"/>
                  </a:lnTo>
                  <a:lnTo>
                    <a:pt x="250659" y="160020"/>
                  </a:lnTo>
                  <a:lnTo>
                    <a:pt x="246214" y="158750"/>
                  </a:lnTo>
                  <a:lnTo>
                    <a:pt x="237680" y="153670"/>
                  </a:lnTo>
                  <a:lnTo>
                    <a:pt x="235737" y="153670"/>
                  </a:lnTo>
                  <a:lnTo>
                    <a:pt x="236702" y="154952"/>
                  </a:lnTo>
                  <a:lnTo>
                    <a:pt x="238772" y="156210"/>
                  </a:lnTo>
                  <a:lnTo>
                    <a:pt x="249047" y="161302"/>
                  </a:lnTo>
                  <a:lnTo>
                    <a:pt x="253885" y="165100"/>
                  </a:lnTo>
                  <a:lnTo>
                    <a:pt x="254368" y="167652"/>
                  </a:lnTo>
                  <a:lnTo>
                    <a:pt x="254482" y="171450"/>
                  </a:lnTo>
                  <a:lnTo>
                    <a:pt x="255625" y="176530"/>
                  </a:lnTo>
                  <a:lnTo>
                    <a:pt x="253415" y="175260"/>
                  </a:lnTo>
                  <a:lnTo>
                    <a:pt x="251218" y="175260"/>
                  </a:lnTo>
                  <a:lnTo>
                    <a:pt x="244589" y="172720"/>
                  </a:lnTo>
                  <a:lnTo>
                    <a:pt x="242443" y="171450"/>
                  </a:lnTo>
                  <a:lnTo>
                    <a:pt x="241808" y="171450"/>
                  </a:lnTo>
                  <a:lnTo>
                    <a:pt x="243141" y="172720"/>
                  </a:lnTo>
                  <a:lnTo>
                    <a:pt x="245224" y="174002"/>
                  </a:lnTo>
                  <a:lnTo>
                    <a:pt x="250177" y="176530"/>
                  </a:lnTo>
                  <a:lnTo>
                    <a:pt x="253352" y="177800"/>
                  </a:lnTo>
                  <a:lnTo>
                    <a:pt x="256311" y="179070"/>
                  </a:lnTo>
                  <a:lnTo>
                    <a:pt x="257276" y="182880"/>
                  </a:lnTo>
                  <a:lnTo>
                    <a:pt x="258330" y="186702"/>
                  </a:lnTo>
                  <a:lnTo>
                    <a:pt x="259295" y="190500"/>
                  </a:lnTo>
                  <a:lnTo>
                    <a:pt x="252018" y="190500"/>
                  </a:lnTo>
                  <a:lnTo>
                    <a:pt x="246799" y="186702"/>
                  </a:lnTo>
                  <a:lnTo>
                    <a:pt x="241147" y="185420"/>
                  </a:lnTo>
                  <a:lnTo>
                    <a:pt x="239522" y="184150"/>
                  </a:lnTo>
                  <a:lnTo>
                    <a:pt x="239458" y="185420"/>
                  </a:lnTo>
                  <a:lnTo>
                    <a:pt x="239382" y="186702"/>
                  </a:lnTo>
                  <a:lnTo>
                    <a:pt x="240893" y="186702"/>
                  </a:lnTo>
                  <a:lnTo>
                    <a:pt x="246151" y="187960"/>
                  </a:lnTo>
                  <a:lnTo>
                    <a:pt x="256374" y="193052"/>
                  </a:lnTo>
                  <a:lnTo>
                    <a:pt x="257848" y="194310"/>
                  </a:lnTo>
                  <a:lnTo>
                    <a:pt x="259448" y="194310"/>
                  </a:lnTo>
                  <a:lnTo>
                    <a:pt x="260654" y="195580"/>
                  </a:lnTo>
                  <a:lnTo>
                    <a:pt x="261658" y="201930"/>
                  </a:lnTo>
                  <a:lnTo>
                    <a:pt x="263029" y="207010"/>
                  </a:lnTo>
                  <a:lnTo>
                    <a:pt x="257644" y="207010"/>
                  </a:lnTo>
                  <a:lnTo>
                    <a:pt x="254660" y="204470"/>
                  </a:lnTo>
                  <a:lnTo>
                    <a:pt x="251510" y="203200"/>
                  </a:lnTo>
                  <a:lnTo>
                    <a:pt x="249478" y="203200"/>
                  </a:lnTo>
                  <a:lnTo>
                    <a:pt x="249364" y="204470"/>
                  </a:lnTo>
                  <a:lnTo>
                    <a:pt x="249910" y="204470"/>
                  </a:lnTo>
                  <a:lnTo>
                    <a:pt x="252780" y="205752"/>
                  </a:lnTo>
                  <a:lnTo>
                    <a:pt x="258749" y="208280"/>
                  </a:lnTo>
                  <a:lnTo>
                    <a:pt x="260591" y="208280"/>
                  </a:lnTo>
                  <a:lnTo>
                    <a:pt x="262724" y="209550"/>
                  </a:lnTo>
                  <a:lnTo>
                    <a:pt x="264782" y="214630"/>
                  </a:lnTo>
                  <a:lnTo>
                    <a:pt x="264782" y="59702"/>
                  </a:lnTo>
                  <a:lnTo>
                    <a:pt x="258965" y="59702"/>
                  </a:lnTo>
                  <a:lnTo>
                    <a:pt x="256527" y="53352"/>
                  </a:lnTo>
                  <a:lnTo>
                    <a:pt x="243154" y="24130"/>
                  </a:lnTo>
                  <a:lnTo>
                    <a:pt x="238518" y="13970"/>
                  </a:lnTo>
                  <a:lnTo>
                    <a:pt x="236169" y="11430"/>
                  </a:lnTo>
                  <a:lnTo>
                    <a:pt x="235292" y="6350"/>
                  </a:lnTo>
                  <a:lnTo>
                    <a:pt x="233705" y="2552"/>
                  </a:lnTo>
                  <a:lnTo>
                    <a:pt x="233006" y="1270"/>
                  </a:lnTo>
                  <a:lnTo>
                    <a:pt x="230746" y="0"/>
                  </a:lnTo>
                  <a:lnTo>
                    <a:pt x="229323" y="1270"/>
                  </a:lnTo>
                  <a:lnTo>
                    <a:pt x="228168" y="0"/>
                  </a:lnTo>
                  <a:lnTo>
                    <a:pt x="227584" y="2552"/>
                  </a:lnTo>
                  <a:lnTo>
                    <a:pt x="227698" y="5080"/>
                  </a:lnTo>
                  <a:lnTo>
                    <a:pt x="227342" y="6350"/>
                  </a:lnTo>
                  <a:lnTo>
                    <a:pt x="226695" y="13970"/>
                  </a:lnTo>
                  <a:lnTo>
                    <a:pt x="226580" y="15252"/>
                  </a:lnTo>
                  <a:lnTo>
                    <a:pt x="224840" y="21602"/>
                  </a:lnTo>
                  <a:lnTo>
                    <a:pt x="224739" y="24130"/>
                  </a:lnTo>
                  <a:lnTo>
                    <a:pt x="224637" y="26670"/>
                  </a:lnTo>
                  <a:lnTo>
                    <a:pt x="224586" y="27952"/>
                  </a:lnTo>
                  <a:lnTo>
                    <a:pt x="223812" y="36830"/>
                  </a:lnTo>
                  <a:lnTo>
                    <a:pt x="222948" y="44450"/>
                  </a:lnTo>
                  <a:lnTo>
                    <a:pt x="222516" y="49530"/>
                  </a:lnTo>
                  <a:lnTo>
                    <a:pt x="222402" y="50800"/>
                  </a:lnTo>
                  <a:lnTo>
                    <a:pt x="222300" y="52070"/>
                  </a:lnTo>
                  <a:lnTo>
                    <a:pt x="222186" y="53352"/>
                  </a:lnTo>
                  <a:lnTo>
                    <a:pt x="222110" y="54610"/>
                  </a:lnTo>
                  <a:lnTo>
                    <a:pt x="222021" y="55880"/>
                  </a:lnTo>
                  <a:lnTo>
                    <a:pt x="221945" y="57150"/>
                  </a:lnTo>
                  <a:lnTo>
                    <a:pt x="221856" y="58420"/>
                  </a:lnTo>
                  <a:lnTo>
                    <a:pt x="221780" y="59702"/>
                  </a:lnTo>
                  <a:lnTo>
                    <a:pt x="221691" y="60960"/>
                  </a:lnTo>
                  <a:lnTo>
                    <a:pt x="215201" y="60960"/>
                  </a:lnTo>
                  <a:lnTo>
                    <a:pt x="209804" y="62230"/>
                  </a:lnTo>
                  <a:lnTo>
                    <a:pt x="204838" y="64770"/>
                  </a:lnTo>
                  <a:lnTo>
                    <a:pt x="203377" y="64770"/>
                  </a:lnTo>
                  <a:lnTo>
                    <a:pt x="201942" y="66052"/>
                  </a:lnTo>
                  <a:lnTo>
                    <a:pt x="200240" y="66052"/>
                  </a:lnTo>
                  <a:lnTo>
                    <a:pt x="194360" y="68580"/>
                  </a:lnTo>
                  <a:lnTo>
                    <a:pt x="183807" y="72402"/>
                  </a:lnTo>
                  <a:lnTo>
                    <a:pt x="180530" y="72402"/>
                  </a:lnTo>
                  <a:lnTo>
                    <a:pt x="178155" y="73660"/>
                  </a:lnTo>
                  <a:lnTo>
                    <a:pt x="176479" y="76200"/>
                  </a:lnTo>
                  <a:lnTo>
                    <a:pt x="174129" y="76200"/>
                  </a:lnTo>
                  <a:lnTo>
                    <a:pt x="159905" y="80010"/>
                  </a:lnTo>
                  <a:lnTo>
                    <a:pt x="156057" y="76200"/>
                  </a:lnTo>
                  <a:lnTo>
                    <a:pt x="154165" y="74930"/>
                  </a:lnTo>
                  <a:lnTo>
                    <a:pt x="152146" y="77470"/>
                  </a:lnTo>
                  <a:lnTo>
                    <a:pt x="151447" y="78752"/>
                  </a:lnTo>
                  <a:lnTo>
                    <a:pt x="149504" y="82550"/>
                  </a:lnTo>
                  <a:lnTo>
                    <a:pt x="150774" y="87630"/>
                  </a:lnTo>
                  <a:lnTo>
                    <a:pt x="147561" y="92710"/>
                  </a:lnTo>
                  <a:lnTo>
                    <a:pt x="146723" y="93980"/>
                  </a:lnTo>
                  <a:lnTo>
                    <a:pt x="145745" y="96520"/>
                  </a:lnTo>
                  <a:lnTo>
                    <a:pt x="143281" y="97802"/>
                  </a:lnTo>
                  <a:lnTo>
                    <a:pt x="140246" y="100330"/>
                  </a:lnTo>
                  <a:lnTo>
                    <a:pt x="137591" y="102870"/>
                  </a:lnTo>
                  <a:lnTo>
                    <a:pt x="135267" y="104152"/>
                  </a:lnTo>
                  <a:lnTo>
                    <a:pt x="133388" y="106680"/>
                  </a:lnTo>
                  <a:lnTo>
                    <a:pt x="131305" y="109220"/>
                  </a:lnTo>
                  <a:lnTo>
                    <a:pt x="129324" y="110502"/>
                  </a:lnTo>
                  <a:lnTo>
                    <a:pt x="127000" y="110502"/>
                  </a:lnTo>
                  <a:lnTo>
                    <a:pt x="125145" y="111760"/>
                  </a:lnTo>
                  <a:lnTo>
                    <a:pt x="120827" y="115570"/>
                  </a:lnTo>
                  <a:lnTo>
                    <a:pt x="118745" y="120650"/>
                  </a:lnTo>
                  <a:lnTo>
                    <a:pt x="114731" y="124460"/>
                  </a:lnTo>
                  <a:lnTo>
                    <a:pt x="113919" y="124460"/>
                  </a:lnTo>
                  <a:lnTo>
                    <a:pt x="113703" y="125730"/>
                  </a:lnTo>
                  <a:lnTo>
                    <a:pt x="111671" y="125730"/>
                  </a:lnTo>
                  <a:lnTo>
                    <a:pt x="109651" y="124460"/>
                  </a:lnTo>
                  <a:lnTo>
                    <a:pt x="90563" y="124460"/>
                  </a:lnTo>
                  <a:lnTo>
                    <a:pt x="88138" y="123202"/>
                  </a:lnTo>
                  <a:lnTo>
                    <a:pt x="84264" y="123202"/>
                  </a:lnTo>
                  <a:lnTo>
                    <a:pt x="83972" y="124460"/>
                  </a:lnTo>
                  <a:lnTo>
                    <a:pt x="84023" y="127000"/>
                  </a:lnTo>
                  <a:lnTo>
                    <a:pt x="84874" y="128270"/>
                  </a:lnTo>
                  <a:lnTo>
                    <a:pt x="84899" y="129552"/>
                  </a:lnTo>
                  <a:lnTo>
                    <a:pt x="85026" y="130810"/>
                  </a:lnTo>
                  <a:lnTo>
                    <a:pt x="85750" y="135902"/>
                  </a:lnTo>
                  <a:lnTo>
                    <a:pt x="88087" y="142252"/>
                  </a:lnTo>
                  <a:lnTo>
                    <a:pt x="91478" y="147320"/>
                  </a:lnTo>
                  <a:lnTo>
                    <a:pt x="91897" y="147320"/>
                  </a:lnTo>
                  <a:lnTo>
                    <a:pt x="91224" y="151130"/>
                  </a:lnTo>
                  <a:lnTo>
                    <a:pt x="88366" y="152400"/>
                  </a:lnTo>
                  <a:lnTo>
                    <a:pt x="86436" y="154952"/>
                  </a:lnTo>
                  <a:lnTo>
                    <a:pt x="84810" y="158750"/>
                  </a:lnTo>
                  <a:lnTo>
                    <a:pt x="82651" y="162560"/>
                  </a:lnTo>
                  <a:lnTo>
                    <a:pt x="79184" y="165100"/>
                  </a:lnTo>
                  <a:lnTo>
                    <a:pt x="77647" y="168910"/>
                  </a:lnTo>
                  <a:lnTo>
                    <a:pt x="76136" y="171450"/>
                  </a:lnTo>
                  <a:lnTo>
                    <a:pt x="75069" y="175260"/>
                  </a:lnTo>
                  <a:lnTo>
                    <a:pt x="73710" y="177800"/>
                  </a:lnTo>
                  <a:lnTo>
                    <a:pt x="72910" y="179070"/>
                  </a:lnTo>
                  <a:lnTo>
                    <a:pt x="71894" y="180352"/>
                  </a:lnTo>
                  <a:lnTo>
                    <a:pt x="71221" y="181610"/>
                  </a:lnTo>
                  <a:lnTo>
                    <a:pt x="70370" y="184150"/>
                  </a:lnTo>
                  <a:lnTo>
                    <a:pt x="69913" y="187960"/>
                  </a:lnTo>
                  <a:lnTo>
                    <a:pt x="68643" y="190500"/>
                  </a:lnTo>
                  <a:lnTo>
                    <a:pt x="66700" y="190500"/>
                  </a:lnTo>
                  <a:lnTo>
                    <a:pt x="64985" y="191770"/>
                  </a:lnTo>
                  <a:lnTo>
                    <a:pt x="63601" y="193052"/>
                  </a:lnTo>
                  <a:lnTo>
                    <a:pt x="61112" y="194310"/>
                  </a:lnTo>
                  <a:lnTo>
                    <a:pt x="59880" y="195580"/>
                  </a:lnTo>
                  <a:lnTo>
                    <a:pt x="53390" y="195580"/>
                  </a:lnTo>
                  <a:lnTo>
                    <a:pt x="53276" y="196850"/>
                  </a:lnTo>
                  <a:lnTo>
                    <a:pt x="53149" y="198120"/>
                  </a:lnTo>
                  <a:lnTo>
                    <a:pt x="53035" y="199402"/>
                  </a:lnTo>
                  <a:lnTo>
                    <a:pt x="52755" y="201930"/>
                  </a:lnTo>
                  <a:lnTo>
                    <a:pt x="53644" y="203200"/>
                  </a:lnTo>
                  <a:lnTo>
                    <a:pt x="54711" y="205752"/>
                  </a:lnTo>
                  <a:lnTo>
                    <a:pt x="55562" y="208280"/>
                  </a:lnTo>
                  <a:lnTo>
                    <a:pt x="56553" y="210820"/>
                  </a:lnTo>
                  <a:lnTo>
                    <a:pt x="57442" y="213360"/>
                  </a:lnTo>
                  <a:lnTo>
                    <a:pt x="58229" y="215900"/>
                  </a:lnTo>
                  <a:lnTo>
                    <a:pt x="57023" y="218452"/>
                  </a:lnTo>
                  <a:lnTo>
                    <a:pt x="56959" y="223520"/>
                  </a:lnTo>
                  <a:lnTo>
                    <a:pt x="57340" y="226060"/>
                  </a:lnTo>
                  <a:lnTo>
                    <a:pt x="57315" y="228600"/>
                  </a:lnTo>
                  <a:lnTo>
                    <a:pt x="56959" y="231152"/>
                  </a:lnTo>
                  <a:lnTo>
                    <a:pt x="56121" y="234950"/>
                  </a:lnTo>
                  <a:lnTo>
                    <a:pt x="55143" y="234950"/>
                  </a:lnTo>
                  <a:lnTo>
                    <a:pt x="52425" y="241300"/>
                  </a:lnTo>
                  <a:lnTo>
                    <a:pt x="52298" y="244030"/>
                  </a:lnTo>
                  <a:lnTo>
                    <a:pt x="52209" y="246380"/>
                  </a:lnTo>
                  <a:lnTo>
                    <a:pt x="52095" y="248920"/>
                  </a:lnTo>
                  <a:lnTo>
                    <a:pt x="50914" y="255270"/>
                  </a:lnTo>
                  <a:lnTo>
                    <a:pt x="50507" y="256552"/>
                  </a:lnTo>
                  <a:lnTo>
                    <a:pt x="49771" y="257810"/>
                  </a:lnTo>
                  <a:lnTo>
                    <a:pt x="49491" y="259080"/>
                  </a:lnTo>
                  <a:lnTo>
                    <a:pt x="49034" y="262902"/>
                  </a:lnTo>
                  <a:lnTo>
                    <a:pt x="49898" y="265430"/>
                  </a:lnTo>
                  <a:lnTo>
                    <a:pt x="49872" y="271780"/>
                  </a:lnTo>
                  <a:lnTo>
                    <a:pt x="50406" y="276860"/>
                  </a:lnTo>
                  <a:lnTo>
                    <a:pt x="50965" y="279400"/>
                  </a:lnTo>
                  <a:lnTo>
                    <a:pt x="50609" y="281952"/>
                  </a:lnTo>
                  <a:lnTo>
                    <a:pt x="50088" y="284480"/>
                  </a:lnTo>
                  <a:lnTo>
                    <a:pt x="50558" y="287020"/>
                  </a:lnTo>
                  <a:lnTo>
                    <a:pt x="51562" y="289560"/>
                  </a:lnTo>
                  <a:lnTo>
                    <a:pt x="51727" y="290830"/>
                  </a:lnTo>
                  <a:lnTo>
                    <a:pt x="51828" y="292100"/>
                  </a:lnTo>
                  <a:lnTo>
                    <a:pt x="51968" y="292100"/>
                  </a:lnTo>
                  <a:lnTo>
                    <a:pt x="52070" y="293370"/>
                  </a:lnTo>
                  <a:lnTo>
                    <a:pt x="52222" y="294284"/>
                  </a:lnTo>
                  <a:lnTo>
                    <a:pt x="52285" y="294652"/>
                  </a:lnTo>
                  <a:lnTo>
                    <a:pt x="52387" y="296367"/>
                  </a:lnTo>
                  <a:lnTo>
                    <a:pt x="52438" y="297281"/>
                  </a:lnTo>
                  <a:lnTo>
                    <a:pt x="52146" y="297281"/>
                  </a:lnTo>
                  <a:lnTo>
                    <a:pt x="44919" y="299720"/>
                  </a:lnTo>
                  <a:lnTo>
                    <a:pt x="37592" y="303530"/>
                  </a:lnTo>
                  <a:lnTo>
                    <a:pt x="22631" y="311150"/>
                  </a:lnTo>
                  <a:lnTo>
                    <a:pt x="19189" y="312420"/>
                  </a:lnTo>
                  <a:lnTo>
                    <a:pt x="15925" y="313702"/>
                  </a:lnTo>
                  <a:lnTo>
                    <a:pt x="12446" y="314960"/>
                  </a:lnTo>
                  <a:lnTo>
                    <a:pt x="10375" y="316230"/>
                  </a:lnTo>
                  <a:lnTo>
                    <a:pt x="0" y="320052"/>
                  </a:lnTo>
                  <a:lnTo>
                    <a:pt x="1066" y="322580"/>
                  </a:lnTo>
                  <a:lnTo>
                    <a:pt x="1371" y="322580"/>
                  </a:lnTo>
                  <a:lnTo>
                    <a:pt x="2463" y="326402"/>
                  </a:lnTo>
                  <a:lnTo>
                    <a:pt x="12865" y="327660"/>
                  </a:lnTo>
                  <a:lnTo>
                    <a:pt x="25946" y="327660"/>
                  </a:lnTo>
                  <a:lnTo>
                    <a:pt x="54876" y="331470"/>
                  </a:lnTo>
                  <a:lnTo>
                    <a:pt x="56857" y="331470"/>
                  </a:lnTo>
                  <a:lnTo>
                    <a:pt x="57467" y="335280"/>
                  </a:lnTo>
                  <a:lnTo>
                    <a:pt x="58191" y="339102"/>
                  </a:lnTo>
                  <a:lnTo>
                    <a:pt x="58839" y="342900"/>
                  </a:lnTo>
                  <a:lnTo>
                    <a:pt x="59397" y="344170"/>
                  </a:lnTo>
                  <a:lnTo>
                    <a:pt x="60286" y="346710"/>
                  </a:lnTo>
                  <a:lnTo>
                    <a:pt x="60629" y="347980"/>
                  </a:lnTo>
                  <a:lnTo>
                    <a:pt x="60706" y="349250"/>
                  </a:lnTo>
                  <a:lnTo>
                    <a:pt x="60769" y="350520"/>
                  </a:lnTo>
                  <a:lnTo>
                    <a:pt x="60845" y="351802"/>
                  </a:lnTo>
                  <a:lnTo>
                    <a:pt x="61442" y="354330"/>
                  </a:lnTo>
                  <a:lnTo>
                    <a:pt x="62687" y="356870"/>
                  </a:lnTo>
                  <a:lnTo>
                    <a:pt x="60680" y="361950"/>
                  </a:lnTo>
                  <a:lnTo>
                    <a:pt x="66395" y="365760"/>
                  </a:lnTo>
                  <a:lnTo>
                    <a:pt x="68414" y="369570"/>
                  </a:lnTo>
                  <a:lnTo>
                    <a:pt x="71920" y="375920"/>
                  </a:lnTo>
                  <a:lnTo>
                    <a:pt x="75082" y="382270"/>
                  </a:lnTo>
                  <a:lnTo>
                    <a:pt x="78536" y="388620"/>
                  </a:lnTo>
                  <a:lnTo>
                    <a:pt x="79781" y="389902"/>
                  </a:lnTo>
                  <a:lnTo>
                    <a:pt x="80225" y="392430"/>
                  </a:lnTo>
                  <a:lnTo>
                    <a:pt x="80251" y="394970"/>
                  </a:lnTo>
                  <a:lnTo>
                    <a:pt x="81038" y="398780"/>
                  </a:lnTo>
                  <a:lnTo>
                    <a:pt x="80949" y="400050"/>
                  </a:lnTo>
                  <a:lnTo>
                    <a:pt x="80860" y="401320"/>
                  </a:lnTo>
                  <a:lnTo>
                    <a:pt x="80772" y="402602"/>
                  </a:lnTo>
                  <a:lnTo>
                    <a:pt x="80035" y="406400"/>
                  </a:lnTo>
                  <a:lnTo>
                    <a:pt x="80149" y="407670"/>
                  </a:lnTo>
                  <a:lnTo>
                    <a:pt x="80264" y="408952"/>
                  </a:lnTo>
                  <a:lnTo>
                    <a:pt x="83197" y="411480"/>
                  </a:lnTo>
                  <a:lnTo>
                    <a:pt x="88925" y="414020"/>
                  </a:lnTo>
                  <a:lnTo>
                    <a:pt x="94869" y="416560"/>
                  </a:lnTo>
                  <a:lnTo>
                    <a:pt x="97243" y="419100"/>
                  </a:lnTo>
                  <a:lnTo>
                    <a:pt x="99555" y="420370"/>
                  </a:lnTo>
                  <a:lnTo>
                    <a:pt x="102120" y="422935"/>
                  </a:lnTo>
                  <a:lnTo>
                    <a:pt x="103720" y="424180"/>
                  </a:lnTo>
                  <a:lnTo>
                    <a:pt x="104597" y="425450"/>
                  </a:lnTo>
                  <a:lnTo>
                    <a:pt x="106273" y="426720"/>
                  </a:lnTo>
                  <a:lnTo>
                    <a:pt x="108940" y="429260"/>
                  </a:lnTo>
                  <a:lnTo>
                    <a:pt x="111569" y="431800"/>
                  </a:lnTo>
                  <a:lnTo>
                    <a:pt x="113957" y="433070"/>
                  </a:lnTo>
                  <a:lnTo>
                    <a:pt x="115366" y="435610"/>
                  </a:lnTo>
                  <a:lnTo>
                    <a:pt x="116103" y="436880"/>
                  </a:lnTo>
                  <a:lnTo>
                    <a:pt x="117246" y="439420"/>
                  </a:lnTo>
                  <a:lnTo>
                    <a:pt x="120650" y="443230"/>
                  </a:lnTo>
                  <a:lnTo>
                    <a:pt x="124574" y="445770"/>
                  </a:lnTo>
                  <a:lnTo>
                    <a:pt x="129247" y="448310"/>
                  </a:lnTo>
                  <a:lnTo>
                    <a:pt x="129692" y="448310"/>
                  </a:lnTo>
                  <a:lnTo>
                    <a:pt x="130289" y="449580"/>
                  </a:lnTo>
                  <a:lnTo>
                    <a:pt x="130759" y="449580"/>
                  </a:lnTo>
                  <a:lnTo>
                    <a:pt x="130238" y="450850"/>
                  </a:lnTo>
                  <a:lnTo>
                    <a:pt x="129413" y="453402"/>
                  </a:lnTo>
                  <a:lnTo>
                    <a:pt x="128981" y="455930"/>
                  </a:lnTo>
                  <a:lnTo>
                    <a:pt x="129019" y="458470"/>
                  </a:lnTo>
                  <a:lnTo>
                    <a:pt x="128371" y="462280"/>
                  </a:lnTo>
                  <a:lnTo>
                    <a:pt x="127292" y="464820"/>
                  </a:lnTo>
                  <a:lnTo>
                    <a:pt x="125285" y="468630"/>
                  </a:lnTo>
                  <a:lnTo>
                    <a:pt x="125349" y="469900"/>
                  </a:lnTo>
                  <a:lnTo>
                    <a:pt x="125425" y="471170"/>
                  </a:lnTo>
                  <a:lnTo>
                    <a:pt x="125552" y="474980"/>
                  </a:lnTo>
                  <a:lnTo>
                    <a:pt x="126860" y="474980"/>
                  </a:lnTo>
                  <a:lnTo>
                    <a:pt x="131330" y="476250"/>
                  </a:lnTo>
                  <a:lnTo>
                    <a:pt x="135153" y="472452"/>
                  </a:lnTo>
                  <a:lnTo>
                    <a:pt x="139344" y="471170"/>
                  </a:lnTo>
                  <a:lnTo>
                    <a:pt x="143713" y="468630"/>
                  </a:lnTo>
                  <a:lnTo>
                    <a:pt x="148463" y="468630"/>
                  </a:lnTo>
                  <a:lnTo>
                    <a:pt x="152654" y="466102"/>
                  </a:lnTo>
                  <a:lnTo>
                    <a:pt x="153758" y="466102"/>
                  </a:lnTo>
                  <a:lnTo>
                    <a:pt x="155384" y="468630"/>
                  </a:lnTo>
                  <a:lnTo>
                    <a:pt x="159473" y="468630"/>
                  </a:lnTo>
                  <a:lnTo>
                    <a:pt x="165188" y="472452"/>
                  </a:lnTo>
                  <a:lnTo>
                    <a:pt x="169506" y="474980"/>
                  </a:lnTo>
                  <a:lnTo>
                    <a:pt x="173494" y="477520"/>
                  </a:lnTo>
                  <a:lnTo>
                    <a:pt x="177025" y="481330"/>
                  </a:lnTo>
                  <a:lnTo>
                    <a:pt x="185191" y="481330"/>
                  </a:lnTo>
                  <a:lnTo>
                    <a:pt x="185813" y="482600"/>
                  </a:lnTo>
                  <a:lnTo>
                    <a:pt x="187020" y="482600"/>
                  </a:lnTo>
                  <a:lnTo>
                    <a:pt x="187540" y="483870"/>
                  </a:lnTo>
                  <a:lnTo>
                    <a:pt x="188302" y="485152"/>
                  </a:lnTo>
                  <a:lnTo>
                    <a:pt x="189928" y="487680"/>
                  </a:lnTo>
                  <a:lnTo>
                    <a:pt x="191439" y="487680"/>
                  </a:lnTo>
                  <a:lnTo>
                    <a:pt x="193738" y="488950"/>
                  </a:lnTo>
                  <a:lnTo>
                    <a:pt x="196456" y="490220"/>
                  </a:lnTo>
                  <a:lnTo>
                    <a:pt x="200863" y="494030"/>
                  </a:lnTo>
                  <a:lnTo>
                    <a:pt x="202717" y="495300"/>
                  </a:lnTo>
                  <a:lnTo>
                    <a:pt x="203708" y="500380"/>
                  </a:lnTo>
                  <a:lnTo>
                    <a:pt x="203708" y="501650"/>
                  </a:lnTo>
                  <a:lnTo>
                    <a:pt x="209600" y="501650"/>
                  </a:lnTo>
                  <a:lnTo>
                    <a:pt x="211861" y="500380"/>
                  </a:lnTo>
                  <a:lnTo>
                    <a:pt x="215620" y="500380"/>
                  </a:lnTo>
                  <a:lnTo>
                    <a:pt x="219379" y="497852"/>
                  </a:lnTo>
                  <a:lnTo>
                    <a:pt x="223367" y="497852"/>
                  </a:lnTo>
                  <a:lnTo>
                    <a:pt x="241338" y="501650"/>
                  </a:lnTo>
                  <a:lnTo>
                    <a:pt x="244830" y="502920"/>
                  </a:lnTo>
                  <a:lnTo>
                    <a:pt x="248412" y="502920"/>
                  </a:lnTo>
                  <a:lnTo>
                    <a:pt x="251879" y="504202"/>
                  </a:lnTo>
                  <a:lnTo>
                    <a:pt x="254228" y="504202"/>
                  </a:lnTo>
                  <a:lnTo>
                    <a:pt x="256133" y="506730"/>
                  </a:lnTo>
                  <a:lnTo>
                    <a:pt x="258508" y="506730"/>
                  </a:lnTo>
                  <a:lnTo>
                    <a:pt x="262636" y="508000"/>
                  </a:lnTo>
                  <a:lnTo>
                    <a:pt x="270840" y="506730"/>
                  </a:lnTo>
                  <a:lnTo>
                    <a:pt x="278892" y="506730"/>
                  </a:lnTo>
                  <a:lnTo>
                    <a:pt x="282917" y="504202"/>
                  </a:lnTo>
                  <a:lnTo>
                    <a:pt x="286473" y="504202"/>
                  </a:lnTo>
                  <a:lnTo>
                    <a:pt x="289496" y="502920"/>
                  </a:lnTo>
                  <a:lnTo>
                    <a:pt x="297815" y="502920"/>
                  </a:lnTo>
                  <a:lnTo>
                    <a:pt x="299542" y="501650"/>
                  </a:lnTo>
                  <a:lnTo>
                    <a:pt x="301396" y="506730"/>
                  </a:lnTo>
                  <a:lnTo>
                    <a:pt x="303047" y="509270"/>
                  </a:lnTo>
                  <a:lnTo>
                    <a:pt x="304292" y="513080"/>
                  </a:lnTo>
                  <a:lnTo>
                    <a:pt x="306616" y="519430"/>
                  </a:lnTo>
                  <a:lnTo>
                    <a:pt x="310019" y="523252"/>
                  </a:lnTo>
                  <a:lnTo>
                    <a:pt x="313220" y="532130"/>
                  </a:lnTo>
                  <a:lnTo>
                    <a:pt x="314706" y="534670"/>
                  </a:lnTo>
                  <a:lnTo>
                    <a:pt x="316039" y="538480"/>
                  </a:lnTo>
                  <a:lnTo>
                    <a:pt x="317246" y="539750"/>
                  </a:lnTo>
                  <a:lnTo>
                    <a:pt x="318516" y="544830"/>
                  </a:lnTo>
                  <a:lnTo>
                    <a:pt x="324078" y="544830"/>
                  </a:lnTo>
                  <a:lnTo>
                    <a:pt x="323469" y="542302"/>
                  </a:lnTo>
                  <a:lnTo>
                    <a:pt x="324739" y="533400"/>
                  </a:lnTo>
                  <a:lnTo>
                    <a:pt x="325323" y="527050"/>
                  </a:lnTo>
                  <a:lnTo>
                    <a:pt x="326948" y="509270"/>
                  </a:lnTo>
                  <a:lnTo>
                    <a:pt x="327075" y="508000"/>
                  </a:lnTo>
                  <a:lnTo>
                    <a:pt x="327926" y="502920"/>
                  </a:lnTo>
                  <a:lnTo>
                    <a:pt x="328155" y="502920"/>
                  </a:lnTo>
                  <a:lnTo>
                    <a:pt x="332397" y="501650"/>
                  </a:lnTo>
                  <a:lnTo>
                    <a:pt x="336130" y="500380"/>
                  </a:lnTo>
                  <a:lnTo>
                    <a:pt x="340106" y="500380"/>
                  </a:lnTo>
                  <a:lnTo>
                    <a:pt x="342430" y="497852"/>
                  </a:lnTo>
                  <a:lnTo>
                    <a:pt x="347192" y="497852"/>
                  </a:lnTo>
                  <a:lnTo>
                    <a:pt x="348996" y="496570"/>
                  </a:lnTo>
                  <a:lnTo>
                    <a:pt x="351015" y="495300"/>
                  </a:lnTo>
                  <a:lnTo>
                    <a:pt x="352945" y="495300"/>
                  </a:lnTo>
                  <a:lnTo>
                    <a:pt x="354190" y="494030"/>
                  </a:lnTo>
                  <a:lnTo>
                    <a:pt x="363562" y="494030"/>
                  </a:lnTo>
                  <a:lnTo>
                    <a:pt x="367728" y="491502"/>
                  </a:lnTo>
                  <a:lnTo>
                    <a:pt x="370662" y="487680"/>
                  </a:lnTo>
                  <a:lnTo>
                    <a:pt x="374637" y="487680"/>
                  </a:lnTo>
                  <a:lnTo>
                    <a:pt x="375907" y="485152"/>
                  </a:lnTo>
                  <a:lnTo>
                    <a:pt x="389839" y="485152"/>
                  </a:lnTo>
                  <a:lnTo>
                    <a:pt x="393357" y="487680"/>
                  </a:lnTo>
                  <a:lnTo>
                    <a:pt x="396836" y="488950"/>
                  </a:lnTo>
                  <a:lnTo>
                    <a:pt x="399859" y="488950"/>
                  </a:lnTo>
                  <a:lnTo>
                    <a:pt x="401002" y="487680"/>
                  </a:lnTo>
                  <a:lnTo>
                    <a:pt x="402297" y="487680"/>
                  </a:lnTo>
                  <a:lnTo>
                    <a:pt x="402412" y="485152"/>
                  </a:lnTo>
                  <a:lnTo>
                    <a:pt x="402513" y="483870"/>
                  </a:lnTo>
                  <a:lnTo>
                    <a:pt x="402971" y="481330"/>
                  </a:lnTo>
                  <a:lnTo>
                    <a:pt x="403898" y="477520"/>
                  </a:lnTo>
                  <a:lnTo>
                    <a:pt x="403783" y="474980"/>
                  </a:lnTo>
                  <a:lnTo>
                    <a:pt x="403669" y="472452"/>
                  </a:lnTo>
                  <a:lnTo>
                    <a:pt x="406006" y="468630"/>
                  </a:lnTo>
                  <a:lnTo>
                    <a:pt x="409257" y="463550"/>
                  </a:lnTo>
                  <a:lnTo>
                    <a:pt x="414782" y="462280"/>
                  </a:lnTo>
                  <a:lnTo>
                    <a:pt x="419442" y="458470"/>
                  </a:lnTo>
                  <a:lnTo>
                    <a:pt x="421614" y="455930"/>
                  </a:lnTo>
                  <a:lnTo>
                    <a:pt x="424421" y="455930"/>
                  </a:lnTo>
                  <a:lnTo>
                    <a:pt x="428688" y="449580"/>
                  </a:lnTo>
                  <a:lnTo>
                    <a:pt x="429945" y="447052"/>
                  </a:lnTo>
                  <a:lnTo>
                    <a:pt x="431888" y="444500"/>
                  </a:lnTo>
                  <a:lnTo>
                    <a:pt x="434238" y="443230"/>
                  </a:lnTo>
                  <a:lnTo>
                    <a:pt x="436765" y="440702"/>
                  </a:lnTo>
                  <a:lnTo>
                    <a:pt x="439216" y="439420"/>
                  </a:lnTo>
                  <a:lnTo>
                    <a:pt x="442341" y="435610"/>
                  </a:lnTo>
                  <a:lnTo>
                    <a:pt x="444055" y="431800"/>
                  </a:lnTo>
                  <a:lnTo>
                    <a:pt x="447027" y="428002"/>
                  </a:lnTo>
                  <a:lnTo>
                    <a:pt x="450710" y="428002"/>
                  </a:lnTo>
                  <a:lnTo>
                    <a:pt x="453885" y="426720"/>
                  </a:lnTo>
                  <a:lnTo>
                    <a:pt x="458838" y="426720"/>
                  </a:lnTo>
                  <a:lnTo>
                    <a:pt x="460362" y="428002"/>
                  </a:lnTo>
                  <a:lnTo>
                    <a:pt x="465696" y="428002"/>
                  </a:lnTo>
                  <a:lnTo>
                    <a:pt x="465429" y="426720"/>
                  </a:lnTo>
                  <a:lnTo>
                    <a:pt x="464794" y="423545"/>
                  </a:lnTo>
                  <a:lnTo>
                    <a:pt x="464426" y="421652"/>
                  </a:lnTo>
                  <a:lnTo>
                    <a:pt x="462648" y="415302"/>
                  </a:lnTo>
                  <a:lnTo>
                    <a:pt x="461759" y="414020"/>
                  </a:lnTo>
                  <a:lnTo>
                    <a:pt x="461759" y="422935"/>
                  </a:lnTo>
                  <a:lnTo>
                    <a:pt x="461403" y="422935"/>
                  </a:lnTo>
                  <a:lnTo>
                    <a:pt x="459981" y="421652"/>
                  </a:lnTo>
                  <a:lnTo>
                    <a:pt x="458457" y="419100"/>
                  </a:lnTo>
                  <a:lnTo>
                    <a:pt x="456679" y="417830"/>
                  </a:lnTo>
                  <a:lnTo>
                    <a:pt x="456361" y="416560"/>
                  </a:lnTo>
                  <a:lnTo>
                    <a:pt x="456044" y="415302"/>
                  </a:lnTo>
                  <a:lnTo>
                    <a:pt x="455282" y="412750"/>
                  </a:lnTo>
                  <a:lnTo>
                    <a:pt x="454139" y="412750"/>
                  </a:lnTo>
                  <a:lnTo>
                    <a:pt x="454774" y="416560"/>
                  </a:lnTo>
                  <a:lnTo>
                    <a:pt x="454139" y="416560"/>
                  </a:lnTo>
                  <a:lnTo>
                    <a:pt x="452488" y="415302"/>
                  </a:lnTo>
                  <a:lnTo>
                    <a:pt x="452488" y="420370"/>
                  </a:lnTo>
                  <a:lnTo>
                    <a:pt x="452488" y="421652"/>
                  </a:lnTo>
                  <a:lnTo>
                    <a:pt x="445490" y="421652"/>
                  </a:lnTo>
                  <a:lnTo>
                    <a:pt x="445490" y="426720"/>
                  </a:lnTo>
                  <a:lnTo>
                    <a:pt x="442137" y="430530"/>
                  </a:lnTo>
                  <a:lnTo>
                    <a:pt x="439813" y="435610"/>
                  </a:lnTo>
                  <a:lnTo>
                    <a:pt x="436105" y="438150"/>
                  </a:lnTo>
                  <a:lnTo>
                    <a:pt x="433146" y="440702"/>
                  </a:lnTo>
                  <a:lnTo>
                    <a:pt x="430072" y="441960"/>
                  </a:lnTo>
                  <a:lnTo>
                    <a:pt x="427342" y="444500"/>
                  </a:lnTo>
                  <a:lnTo>
                    <a:pt x="423062" y="448310"/>
                  </a:lnTo>
                  <a:lnTo>
                    <a:pt x="421589" y="449580"/>
                  </a:lnTo>
                  <a:lnTo>
                    <a:pt x="419696" y="453402"/>
                  </a:lnTo>
                  <a:lnTo>
                    <a:pt x="419557" y="454660"/>
                  </a:lnTo>
                  <a:lnTo>
                    <a:pt x="418566" y="455930"/>
                  </a:lnTo>
                  <a:lnTo>
                    <a:pt x="416547" y="455930"/>
                  </a:lnTo>
                  <a:lnTo>
                    <a:pt x="414489" y="458470"/>
                  </a:lnTo>
                  <a:lnTo>
                    <a:pt x="413067" y="458470"/>
                  </a:lnTo>
                  <a:lnTo>
                    <a:pt x="411937" y="462280"/>
                  </a:lnTo>
                  <a:lnTo>
                    <a:pt x="408597" y="462280"/>
                  </a:lnTo>
                  <a:lnTo>
                    <a:pt x="406171" y="463550"/>
                  </a:lnTo>
                  <a:lnTo>
                    <a:pt x="404583" y="464820"/>
                  </a:lnTo>
                  <a:lnTo>
                    <a:pt x="399910" y="471170"/>
                  </a:lnTo>
                  <a:lnTo>
                    <a:pt x="399808" y="483870"/>
                  </a:lnTo>
                  <a:lnTo>
                    <a:pt x="399465" y="487680"/>
                  </a:lnTo>
                  <a:lnTo>
                    <a:pt x="397700" y="487680"/>
                  </a:lnTo>
                  <a:lnTo>
                    <a:pt x="396519" y="485152"/>
                  </a:lnTo>
                  <a:lnTo>
                    <a:pt x="395020" y="485152"/>
                  </a:lnTo>
                  <a:lnTo>
                    <a:pt x="392912" y="483870"/>
                  </a:lnTo>
                  <a:lnTo>
                    <a:pt x="388454" y="481330"/>
                  </a:lnTo>
                  <a:lnTo>
                    <a:pt x="379818" y="481330"/>
                  </a:lnTo>
                  <a:lnTo>
                    <a:pt x="377990" y="482600"/>
                  </a:lnTo>
                  <a:lnTo>
                    <a:pt x="376237" y="482600"/>
                  </a:lnTo>
                  <a:lnTo>
                    <a:pt x="374446" y="483870"/>
                  </a:lnTo>
                  <a:lnTo>
                    <a:pt x="370205" y="485152"/>
                  </a:lnTo>
                  <a:lnTo>
                    <a:pt x="366522" y="487680"/>
                  </a:lnTo>
                  <a:lnTo>
                    <a:pt x="362305" y="488950"/>
                  </a:lnTo>
                  <a:lnTo>
                    <a:pt x="358584" y="490220"/>
                  </a:lnTo>
                  <a:lnTo>
                    <a:pt x="354330" y="490220"/>
                  </a:lnTo>
                  <a:lnTo>
                    <a:pt x="351066" y="491502"/>
                  </a:lnTo>
                  <a:lnTo>
                    <a:pt x="349250" y="494030"/>
                  </a:lnTo>
                  <a:lnTo>
                    <a:pt x="347052" y="494030"/>
                  </a:lnTo>
                  <a:lnTo>
                    <a:pt x="345338" y="495300"/>
                  </a:lnTo>
                  <a:lnTo>
                    <a:pt x="343928" y="496570"/>
                  </a:lnTo>
                  <a:lnTo>
                    <a:pt x="339344" y="496570"/>
                  </a:lnTo>
                  <a:lnTo>
                    <a:pt x="334162" y="497852"/>
                  </a:lnTo>
                  <a:lnTo>
                    <a:pt x="329057" y="497852"/>
                  </a:lnTo>
                  <a:lnTo>
                    <a:pt x="329704" y="496570"/>
                  </a:lnTo>
                  <a:lnTo>
                    <a:pt x="330415" y="494030"/>
                  </a:lnTo>
                  <a:lnTo>
                    <a:pt x="330974" y="491502"/>
                  </a:lnTo>
                  <a:lnTo>
                    <a:pt x="335775" y="491502"/>
                  </a:lnTo>
                  <a:lnTo>
                    <a:pt x="340512" y="490220"/>
                  </a:lnTo>
                  <a:lnTo>
                    <a:pt x="344805" y="487680"/>
                  </a:lnTo>
                  <a:lnTo>
                    <a:pt x="349669" y="487680"/>
                  </a:lnTo>
                  <a:lnTo>
                    <a:pt x="354418" y="485152"/>
                  </a:lnTo>
                  <a:lnTo>
                    <a:pt x="358775" y="482600"/>
                  </a:lnTo>
                  <a:lnTo>
                    <a:pt x="361899" y="481330"/>
                  </a:lnTo>
                  <a:lnTo>
                    <a:pt x="364388" y="481330"/>
                  </a:lnTo>
                  <a:lnTo>
                    <a:pt x="373405" y="476250"/>
                  </a:lnTo>
                  <a:lnTo>
                    <a:pt x="379374" y="472452"/>
                  </a:lnTo>
                  <a:lnTo>
                    <a:pt x="385203" y="469900"/>
                  </a:lnTo>
                  <a:lnTo>
                    <a:pt x="390855" y="466102"/>
                  </a:lnTo>
                  <a:lnTo>
                    <a:pt x="394881" y="464820"/>
                  </a:lnTo>
                  <a:lnTo>
                    <a:pt x="396798" y="462280"/>
                  </a:lnTo>
                  <a:lnTo>
                    <a:pt x="398627" y="462280"/>
                  </a:lnTo>
                  <a:lnTo>
                    <a:pt x="399211" y="458470"/>
                  </a:lnTo>
                  <a:lnTo>
                    <a:pt x="401370" y="457200"/>
                  </a:lnTo>
                  <a:lnTo>
                    <a:pt x="403352" y="455930"/>
                  </a:lnTo>
                  <a:lnTo>
                    <a:pt x="407708" y="455930"/>
                  </a:lnTo>
                  <a:lnTo>
                    <a:pt x="410184" y="453402"/>
                  </a:lnTo>
                  <a:lnTo>
                    <a:pt x="412407" y="452120"/>
                  </a:lnTo>
                  <a:lnTo>
                    <a:pt x="415277" y="449580"/>
                  </a:lnTo>
                  <a:lnTo>
                    <a:pt x="416013" y="448310"/>
                  </a:lnTo>
                  <a:lnTo>
                    <a:pt x="416902" y="447052"/>
                  </a:lnTo>
                  <a:lnTo>
                    <a:pt x="417842" y="447052"/>
                  </a:lnTo>
                  <a:lnTo>
                    <a:pt x="419912" y="444500"/>
                  </a:lnTo>
                  <a:lnTo>
                    <a:pt x="421665" y="443230"/>
                  </a:lnTo>
                  <a:lnTo>
                    <a:pt x="423443" y="441960"/>
                  </a:lnTo>
                  <a:lnTo>
                    <a:pt x="426135" y="438150"/>
                  </a:lnTo>
                  <a:lnTo>
                    <a:pt x="429133" y="435610"/>
                  </a:lnTo>
                  <a:lnTo>
                    <a:pt x="431101" y="433070"/>
                  </a:lnTo>
                  <a:lnTo>
                    <a:pt x="433870" y="431800"/>
                  </a:lnTo>
                  <a:lnTo>
                    <a:pt x="435686" y="430530"/>
                  </a:lnTo>
                  <a:lnTo>
                    <a:pt x="436041" y="430530"/>
                  </a:lnTo>
                  <a:lnTo>
                    <a:pt x="436092" y="429260"/>
                  </a:lnTo>
                  <a:lnTo>
                    <a:pt x="437654" y="428002"/>
                  </a:lnTo>
                  <a:lnTo>
                    <a:pt x="438632" y="426720"/>
                  </a:lnTo>
                  <a:lnTo>
                    <a:pt x="445490" y="426720"/>
                  </a:lnTo>
                  <a:lnTo>
                    <a:pt x="445490" y="421652"/>
                  </a:lnTo>
                  <a:lnTo>
                    <a:pt x="445109" y="421652"/>
                  </a:lnTo>
                  <a:lnTo>
                    <a:pt x="443128" y="420370"/>
                  </a:lnTo>
                  <a:lnTo>
                    <a:pt x="442150" y="419100"/>
                  </a:lnTo>
                  <a:lnTo>
                    <a:pt x="440410" y="416560"/>
                  </a:lnTo>
                  <a:lnTo>
                    <a:pt x="438899" y="415302"/>
                  </a:lnTo>
                  <a:lnTo>
                    <a:pt x="437857" y="414020"/>
                  </a:lnTo>
                  <a:lnTo>
                    <a:pt x="432638" y="414020"/>
                  </a:lnTo>
                  <a:lnTo>
                    <a:pt x="432511" y="412750"/>
                  </a:lnTo>
                  <a:lnTo>
                    <a:pt x="432155" y="412750"/>
                  </a:lnTo>
                  <a:lnTo>
                    <a:pt x="431317" y="411480"/>
                  </a:lnTo>
                  <a:lnTo>
                    <a:pt x="430377" y="410210"/>
                  </a:lnTo>
                  <a:lnTo>
                    <a:pt x="429920" y="408952"/>
                  </a:lnTo>
                  <a:lnTo>
                    <a:pt x="428853" y="407670"/>
                  </a:lnTo>
                  <a:lnTo>
                    <a:pt x="426554" y="406400"/>
                  </a:lnTo>
                  <a:lnTo>
                    <a:pt x="425005" y="405130"/>
                  </a:lnTo>
                  <a:lnTo>
                    <a:pt x="424967" y="403860"/>
                  </a:lnTo>
                  <a:lnTo>
                    <a:pt x="423456" y="402602"/>
                  </a:lnTo>
                  <a:lnTo>
                    <a:pt x="423900" y="402602"/>
                  </a:lnTo>
                  <a:lnTo>
                    <a:pt x="425246" y="401320"/>
                  </a:lnTo>
                  <a:lnTo>
                    <a:pt x="428574" y="405130"/>
                  </a:lnTo>
                  <a:lnTo>
                    <a:pt x="433616" y="411480"/>
                  </a:lnTo>
                  <a:lnTo>
                    <a:pt x="434809" y="407670"/>
                  </a:lnTo>
                  <a:lnTo>
                    <a:pt x="436333" y="407670"/>
                  </a:lnTo>
                  <a:lnTo>
                    <a:pt x="437007" y="410210"/>
                  </a:lnTo>
                  <a:lnTo>
                    <a:pt x="438277" y="410210"/>
                  </a:lnTo>
                  <a:lnTo>
                    <a:pt x="439407" y="411480"/>
                  </a:lnTo>
                  <a:lnTo>
                    <a:pt x="439953" y="412750"/>
                  </a:lnTo>
                  <a:lnTo>
                    <a:pt x="441007" y="412750"/>
                  </a:lnTo>
                  <a:lnTo>
                    <a:pt x="442518" y="414020"/>
                  </a:lnTo>
                  <a:lnTo>
                    <a:pt x="444347" y="415302"/>
                  </a:lnTo>
                  <a:lnTo>
                    <a:pt x="446087" y="415302"/>
                  </a:lnTo>
                  <a:lnTo>
                    <a:pt x="447027" y="416560"/>
                  </a:lnTo>
                  <a:lnTo>
                    <a:pt x="448170" y="416560"/>
                  </a:lnTo>
                  <a:lnTo>
                    <a:pt x="449313" y="417830"/>
                  </a:lnTo>
                  <a:lnTo>
                    <a:pt x="450583" y="419100"/>
                  </a:lnTo>
                  <a:lnTo>
                    <a:pt x="452361" y="419100"/>
                  </a:lnTo>
                  <a:lnTo>
                    <a:pt x="452488" y="420370"/>
                  </a:lnTo>
                  <a:lnTo>
                    <a:pt x="452488" y="415302"/>
                  </a:lnTo>
                  <a:lnTo>
                    <a:pt x="449948" y="412750"/>
                  </a:lnTo>
                  <a:lnTo>
                    <a:pt x="446874" y="410210"/>
                  </a:lnTo>
                  <a:lnTo>
                    <a:pt x="445465" y="406400"/>
                  </a:lnTo>
                  <a:lnTo>
                    <a:pt x="444601" y="403860"/>
                  </a:lnTo>
                  <a:lnTo>
                    <a:pt x="444296" y="403860"/>
                  </a:lnTo>
                  <a:lnTo>
                    <a:pt x="444296" y="402602"/>
                  </a:lnTo>
                  <a:lnTo>
                    <a:pt x="442696" y="402602"/>
                  </a:lnTo>
                  <a:lnTo>
                    <a:pt x="442874" y="403860"/>
                  </a:lnTo>
                  <a:lnTo>
                    <a:pt x="443039" y="403860"/>
                  </a:lnTo>
                  <a:lnTo>
                    <a:pt x="443039" y="406400"/>
                  </a:lnTo>
                  <a:lnTo>
                    <a:pt x="443547" y="407670"/>
                  </a:lnTo>
                  <a:lnTo>
                    <a:pt x="444385" y="410210"/>
                  </a:lnTo>
                  <a:lnTo>
                    <a:pt x="441921" y="407670"/>
                  </a:lnTo>
                  <a:lnTo>
                    <a:pt x="439115" y="406400"/>
                  </a:lnTo>
                  <a:lnTo>
                    <a:pt x="436422" y="403860"/>
                  </a:lnTo>
                  <a:lnTo>
                    <a:pt x="435813" y="402602"/>
                  </a:lnTo>
                  <a:lnTo>
                    <a:pt x="435165" y="402602"/>
                  </a:lnTo>
                  <a:lnTo>
                    <a:pt x="434276" y="401320"/>
                  </a:lnTo>
                  <a:lnTo>
                    <a:pt x="433387" y="400050"/>
                  </a:lnTo>
                  <a:lnTo>
                    <a:pt x="432358" y="398780"/>
                  </a:lnTo>
                  <a:lnTo>
                    <a:pt x="431444" y="397510"/>
                  </a:lnTo>
                  <a:lnTo>
                    <a:pt x="433476" y="396252"/>
                  </a:lnTo>
                  <a:lnTo>
                    <a:pt x="439610" y="392430"/>
                  </a:lnTo>
                  <a:lnTo>
                    <a:pt x="442810" y="389902"/>
                  </a:lnTo>
                  <a:lnTo>
                    <a:pt x="449313" y="389902"/>
                  </a:lnTo>
                  <a:lnTo>
                    <a:pt x="452488" y="391160"/>
                  </a:lnTo>
                  <a:lnTo>
                    <a:pt x="452615" y="393700"/>
                  </a:lnTo>
                  <a:lnTo>
                    <a:pt x="454012" y="396252"/>
                  </a:lnTo>
                  <a:lnTo>
                    <a:pt x="454520" y="398780"/>
                  </a:lnTo>
                  <a:lnTo>
                    <a:pt x="455409" y="402602"/>
                  </a:lnTo>
                  <a:lnTo>
                    <a:pt x="456044" y="406400"/>
                  </a:lnTo>
                  <a:lnTo>
                    <a:pt x="457187" y="408952"/>
                  </a:lnTo>
                  <a:lnTo>
                    <a:pt x="460616" y="417830"/>
                  </a:lnTo>
                  <a:lnTo>
                    <a:pt x="461632" y="422389"/>
                  </a:lnTo>
                  <a:lnTo>
                    <a:pt x="461759" y="414020"/>
                  </a:lnTo>
                  <a:lnTo>
                    <a:pt x="461378" y="412750"/>
                  </a:lnTo>
                  <a:lnTo>
                    <a:pt x="460870" y="411480"/>
                  </a:lnTo>
                  <a:lnTo>
                    <a:pt x="462521" y="410210"/>
                  </a:lnTo>
                  <a:lnTo>
                    <a:pt x="463397" y="408952"/>
                  </a:lnTo>
                  <a:lnTo>
                    <a:pt x="464299" y="407670"/>
                  </a:lnTo>
                  <a:lnTo>
                    <a:pt x="465696" y="406400"/>
                  </a:lnTo>
                  <a:lnTo>
                    <a:pt x="466585" y="405130"/>
                  </a:lnTo>
                  <a:lnTo>
                    <a:pt x="467220" y="405130"/>
                  </a:lnTo>
                  <a:lnTo>
                    <a:pt x="468236" y="403860"/>
                  </a:lnTo>
                  <a:lnTo>
                    <a:pt x="469125" y="403860"/>
                  </a:lnTo>
                  <a:lnTo>
                    <a:pt x="470141" y="402602"/>
                  </a:lnTo>
                  <a:lnTo>
                    <a:pt x="471030" y="402602"/>
                  </a:lnTo>
                  <a:lnTo>
                    <a:pt x="474459" y="400050"/>
                  </a:lnTo>
                  <a:lnTo>
                    <a:pt x="476110" y="396252"/>
                  </a:lnTo>
                  <a:lnTo>
                    <a:pt x="479412" y="391160"/>
                  </a:lnTo>
                  <a:lnTo>
                    <a:pt x="480809" y="388620"/>
                  </a:lnTo>
                  <a:lnTo>
                    <a:pt x="485254" y="382270"/>
                  </a:lnTo>
                  <a:lnTo>
                    <a:pt x="487159" y="379730"/>
                  </a:lnTo>
                  <a:lnTo>
                    <a:pt x="493255" y="374650"/>
                  </a:lnTo>
                  <a:lnTo>
                    <a:pt x="506590" y="346710"/>
                  </a:lnTo>
                  <a:lnTo>
                    <a:pt x="510527" y="346710"/>
                  </a:lnTo>
                  <a:lnTo>
                    <a:pt x="513321" y="345452"/>
                  </a:lnTo>
                  <a:lnTo>
                    <a:pt x="516623" y="344170"/>
                  </a:lnTo>
                  <a:lnTo>
                    <a:pt x="517131" y="341630"/>
                  </a:lnTo>
                  <a:lnTo>
                    <a:pt x="515226" y="339102"/>
                  </a:lnTo>
                  <a:lnTo>
                    <a:pt x="513194" y="335280"/>
                  </a:lnTo>
                  <a:lnTo>
                    <a:pt x="512559" y="334010"/>
                  </a:lnTo>
                  <a:lnTo>
                    <a:pt x="512559" y="341630"/>
                  </a:lnTo>
                  <a:lnTo>
                    <a:pt x="507098" y="344170"/>
                  </a:lnTo>
                  <a:lnTo>
                    <a:pt x="502018" y="344170"/>
                  </a:lnTo>
                  <a:lnTo>
                    <a:pt x="500748" y="351802"/>
                  </a:lnTo>
                  <a:lnTo>
                    <a:pt x="499605" y="354330"/>
                  </a:lnTo>
                  <a:lnTo>
                    <a:pt x="497700" y="355600"/>
                  </a:lnTo>
                  <a:lnTo>
                    <a:pt x="496303" y="358152"/>
                  </a:lnTo>
                  <a:lnTo>
                    <a:pt x="493763" y="363220"/>
                  </a:lnTo>
                  <a:lnTo>
                    <a:pt x="490969" y="368300"/>
                  </a:lnTo>
                  <a:lnTo>
                    <a:pt x="489191" y="373380"/>
                  </a:lnTo>
                  <a:lnTo>
                    <a:pt x="488556" y="375920"/>
                  </a:lnTo>
                  <a:lnTo>
                    <a:pt x="484492" y="379730"/>
                  </a:lnTo>
                  <a:lnTo>
                    <a:pt x="483476" y="381000"/>
                  </a:lnTo>
                  <a:lnTo>
                    <a:pt x="482333" y="382270"/>
                  </a:lnTo>
                  <a:lnTo>
                    <a:pt x="480809" y="384810"/>
                  </a:lnTo>
                  <a:lnTo>
                    <a:pt x="479666" y="386080"/>
                  </a:lnTo>
                  <a:lnTo>
                    <a:pt x="478142" y="388620"/>
                  </a:lnTo>
                  <a:lnTo>
                    <a:pt x="476237" y="391160"/>
                  </a:lnTo>
                  <a:lnTo>
                    <a:pt x="473824" y="392430"/>
                  </a:lnTo>
                  <a:lnTo>
                    <a:pt x="471792" y="394970"/>
                  </a:lnTo>
                  <a:lnTo>
                    <a:pt x="468998" y="397510"/>
                  </a:lnTo>
                  <a:lnTo>
                    <a:pt x="466585" y="401320"/>
                  </a:lnTo>
                  <a:lnTo>
                    <a:pt x="462775" y="406400"/>
                  </a:lnTo>
                  <a:lnTo>
                    <a:pt x="461378" y="407670"/>
                  </a:lnTo>
                  <a:lnTo>
                    <a:pt x="460108" y="408952"/>
                  </a:lnTo>
                  <a:lnTo>
                    <a:pt x="458838" y="405130"/>
                  </a:lnTo>
                  <a:lnTo>
                    <a:pt x="458076" y="403860"/>
                  </a:lnTo>
                  <a:lnTo>
                    <a:pt x="459600" y="402602"/>
                  </a:lnTo>
                  <a:lnTo>
                    <a:pt x="461124" y="400050"/>
                  </a:lnTo>
                  <a:lnTo>
                    <a:pt x="462140" y="398780"/>
                  </a:lnTo>
                  <a:lnTo>
                    <a:pt x="464426" y="397510"/>
                  </a:lnTo>
                  <a:lnTo>
                    <a:pt x="466585" y="394970"/>
                  </a:lnTo>
                  <a:lnTo>
                    <a:pt x="467855" y="392430"/>
                  </a:lnTo>
                  <a:lnTo>
                    <a:pt x="470649" y="388620"/>
                  </a:lnTo>
                  <a:lnTo>
                    <a:pt x="472046" y="387350"/>
                  </a:lnTo>
                  <a:lnTo>
                    <a:pt x="474840" y="384810"/>
                  </a:lnTo>
                  <a:lnTo>
                    <a:pt x="477380" y="378460"/>
                  </a:lnTo>
                  <a:lnTo>
                    <a:pt x="477634" y="377202"/>
                  </a:lnTo>
                  <a:lnTo>
                    <a:pt x="478396" y="375920"/>
                  </a:lnTo>
                  <a:lnTo>
                    <a:pt x="480047" y="374650"/>
                  </a:lnTo>
                  <a:lnTo>
                    <a:pt x="482333" y="372110"/>
                  </a:lnTo>
                  <a:lnTo>
                    <a:pt x="485508" y="368300"/>
                  </a:lnTo>
                  <a:lnTo>
                    <a:pt x="486524" y="365760"/>
                  </a:lnTo>
                  <a:lnTo>
                    <a:pt x="489318" y="359410"/>
                  </a:lnTo>
                  <a:lnTo>
                    <a:pt x="490207" y="356870"/>
                  </a:lnTo>
                  <a:lnTo>
                    <a:pt x="490715" y="355600"/>
                  </a:lnTo>
                  <a:lnTo>
                    <a:pt x="492112" y="351802"/>
                  </a:lnTo>
                  <a:lnTo>
                    <a:pt x="492747" y="350520"/>
                  </a:lnTo>
                  <a:lnTo>
                    <a:pt x="492747" y="347980"/>
                  </a:lnTo>
                  <a:lnTo>
                    <a:pt x="493382" y="346710"/>
                  </a:lnTo>
                  <a:lnTo>
                    <a:pt x="494398" y="345452"/>
                  </a:lnTo>
                  <a:lnTo>
                    <a:pt x="495033" y="342900"/>
                  </a:lnTo>
                  <a:lnTo>
                    <a:pt x="495541" y="340360"/>
                  </a:lnTo>
                  <a:lnTo>
                    <a:pt x="495922" y="339102"/>
                  </a:lnTo>
                  <a:lnTo>
                    <a:pt x="496303" y="336550"/>
                  </a:lnTo>
                  <a:lnTo>
                    <a:pt x="496303" y="327660"/>
                  </a:lnTo>
                  <a:lnTo>
                    <a:pt x="497700" y="325120"/>
                  </a:lnTo>
                  <a:lnTo>
                    <a:pt x="499732" y="320052"/>
                  </a:lnTo>
                  <a:lnTo>
                    <a:pt x="500113" y="317500"/>
                  </a:lnTo>
                  <a:lnTo>
                    <a:pt x="500113" y="313702"/>
                  </a:lnTo>
                  <a:lnTo>
                    <a:pt x="500240" y="312420"/>
                  </a:lnTo>
                  <a:lnTo>
                    <a:pt x="500367" y="311150"/>
                  </a:lnTo>
                  <a:lnTo>
                    <a:pt x="501002" y="307352"/>
                  </a:lnTo>
                  <a:lnTo>
                    <a:pt x="502653" y="304800"/>
                  </a:lnTo>
                  <a:lnTo>
                    <a:pt x="503034" y="302260"/>
                  </a:lnTo>
                  <a:lnTo>
                    <a:pt x="503923" y="298450"/>
                  </a:lnTo>
                  <a:lnTo>
                    <a:pt x="502742" y="297281"/>
                  </a:lnTo>
                  <a:lnTo>
                    <a:pt x="502653" y="288302"/>
                  </a:lnTo>
                  <a:lnTo>
                    <a:pt x="503923" y="284480"/>
                  </a:lnTo>
                  <a:lnTo>
                    <a:pt x="504050" y="280670"/>
                  </a:lnTo>
                  <a:lnTo>
                    <a:pt x="504113" y="279400"/>
                  </a:lnTo>
                  <a:lnTo>
                    <a:pt x="504240" y="276860"/>
                  </a:lnTo>
                  <a:lnTo>
                    <a:pt x="504304" y="270510"/>
                  </a:lnTo>
                  <a:lnTo>
                    <a:pt x="504050" y="267970"/>
                  </a:lnTo>
                  <a:lnTo>
                    <a:pt x="504050" y="266700"/>
                  </a:lnTo>
                  <a:lnTo>
                    <a:pt x="504304" y="266700"/>
                  </a:lnTo>
                  <a:lnTo>
                    <a:pt x="504304" y="265430"/>
                  </a:lnTo>
                  <a:lnTo>
                    <a:pt x="504050" y="265430"/>
                  </a:lnTo>
                  <a:lnTo>
                    <a:pt x="504177" y="264160"/>
                  </a:lnTo>
                  <a:lnTo>
                    <a:pt x="504177" y="262902"/>
                  </a:lnTo>
                  <a:lnTo>
                    <a:pt x="503796" y="260350"/>
                  </a:lnTo>
                  <a:lnTo>
                    <a:pt x="503034" y="259080"/>
                  </a:lnTo>
                  <a:lnTo>
                    <a:pt x="502907" y="257810"/>
                  </a:lnTo>
                  <a:lnTo>
                    <a:pt x="502526" y="256552"/>
                  </a:lnTo>
                  <a:lnTo>
                    <a:pt x="504812" y="255270"/>
                  </a:lnTo>
                  <a:lnTo>
                    <a:pt x="509638" y="254000"/>
                  </a:lnTo>
                  <a:lnTo>
                    <a:pt x="509765" y="255270"/>
                  </a:lnTo>
                  <a:lnTo>
                    <a:pt x="510908" y="257810"/>
                  </a:lnTo>
                  <a:lnTo>
                    <a:pt x="510908" y="260350"/>
                  </a:lnTo>
                  <a:lnTo>
                    <a:pt x="510273" y="262902"/>
                  </a:lnTo>
                  <a:lnTo>
                    <a:pt x="510527" y="264160"/>
                  </a:lnTo>
                  <a:lnTo>
                    <a:pt x="510654" y="265430"/>
                  </a:lnTo>
                  <a:lnTo>
                    <a:pt x="510781" y="266700"/>
                  </a:lnTo>
                  <a:lnTo>
                    <a:pt x="510273" y="269252"/>
                  </a:lnTo>
                  <a:lnTo>
                    <a:pt x="510222" y="270510"/>
                  </a:lnTo>
                  <a:lnTo>
                    <a:pt x="510146" y="274320"/>
                  </a:lnTo>
                  <a:lnTo>
                    <a:pt x="510781" y="276860"/>
                  </a:lnTo>
                  <a:lnTo>
                    <a:pt x="510400" y="279400"/>
                  </a:lnTo>
                  <a:lnTo>
                    <a:pt x="509257" y="283210"/>
                  </a:lnTo>
                  <a:lnTo>
                    <a:pt x="509219" y="285750"/>
                  </a:lnTo>
                  <a:lnTo>
                    <a:pt x="509130" y="289560"/>
                  </a:lnTo>
                  <a:lnTo>
                    <a:pt x="508304" y="294284"/>
                  </a:lnTo>
                  <a:lnTo>
                    <a:pt x="508241" y="294652"/>
                  </a:lnTo>
                  <a:lnTo>
                    <a:pt x="508152" y="296367"/>
                  </a:lnTo>
                  <a:lnTo>
                    <a:pt x="508101" y="297281"/>
                  </a:lnTo>
                  <a:lnTo>
                    <a:pt x="507987" y="299720"/>
                  </a:lnTo>
                  <a:lnTo>
                    <a:pt x="509257" y="302260"/>
                  </a:lnTo>
                  <a:lnTo>
                    <a:pt x="506463" y="308610"/>
                  </a:lnTo>
                  <a:lnTo>
                    <a:pt x="504431" y="314960"/>
                  </a:lnTo>
                  <a:lnTo>
                    <a:pt x="505701" y="323850"/>
                  </a:lnTo>
                  <a:lnTo>
                    <a:pt x="504812" y="327660"/>
                  </a:lnTo>
                  <a:lnTo>
                    <a:pt x="506209" y="331470"/>
                  </a:lnTo>
                  <a:lnTo>
                    <a:pt x="508749" y="334010"/>
                  </a:lnTo>
                  <a:lnTo>
                    <a:pt x="510527" y="337820"/>
                  </a:lnTo>
                  <a:lnTo>
                    <a:pt x="512559" y="341630"/>
                  </a:lnTo>
                  <a:lnTo>
                    <a:pt x="512559" y="334010"/>
                  </a:lnTo>
                  <a:lnTo>
                    <a:pt x="511289" y="331470"/>
                  </a:lnTo>
                  <a:lnTo>
                    <a:pt x="508495" y="328930"/>
                  </a:lnTo>
                  <a:lnTo>
                    <a:pt x="507733" y="325120"/>
                  </a:lnTo>
                  <a:lnTo>
                    <a:pt x="508393" y="322910"/>
                  </a:lnTo>
                  <a:lnTo>
                    <a:pt x="508495" y="322580"/>
                  </a:lnTo>
                  <a:lnTo>
                    <a:pt x="508368" y="320052"/>
                  </a:lnTo>
                  <a:lnTo>
                    <a:pt x="508114" y="318770"/>
                  </a:lnTo>
                  <a:lnTo>
                    <a:pt x="508876" y="313702"/>
                  </a:lnTo>
                  <a:lnTo>
                    <a:pt x="511797" y="304800"/>
                  </a:lnTo>
                  <a:lnTo>
                    <a:pt x="512559" y="302260"/>
                  </a:lnTo>
                  <a:lnTo>
                    <a:pt x="511797" y="301002"/>
                  </a:lnTo>
                  <a:lnTo>
                    <a:pt x="511873" y="296367"/>
                  </a:lnTo>
                  <a:lnTo>
                    <a:pt x="512686" y="288302"/>
                  </a:lnTo>
                  <a:lnTo>
                    <a:pt x="512686" y="287020"/>
                  </a:lnTo>
                  <a:lnTo>
                    <a:pt x="512813" y="285750"/>
                  </a:lnTo>
                  <a:lnTo>
                    <a:pt x="512940" y="284480"/>
                  </a:lnTo>
                  <a:lnTo>
                    <a:pt x="513321" y="281952"/>
                  </a:lnTo>
                  <a:lnTo>
                    <a:pt x="513956" y="279400"/>
                  </a:lnTo>
                  <a:lnTo>
                    <a:pt x="513956" y="275602"/>
                  </a:lnTo>
                  <a:lnTo>
                    <a:pt x="513575" y="274320"/>
                  </a:lnTo>
                  <a:lnTo>
                    <a:pt x="513638" y="273050"/>
                  </a:lnTo>
                  <a:lnTo>
                    <a:pt x="513702" y="271780"/>
                  </a:lnTo>
                  <a:lnTo>
                    <a:pt x="513829" y="270510"/>
                  </a:lnTo>
                  <a:lnTo>
                    <a:pt x="513829" y="269252"/>
                  </a:lnTo>
                  <a:lnTo>
                    <a:pt x="514464" y="265430"/>
                  </a:lnTo>
                  <a:lnTo>
                    <a:pt x="513956" y="262902"/>
                  </a:lnTo>
                  <a:lnTo>
                    <a:pt x="514591" y="260350"/>
                  </a:lnTo>
                  <a:lnTo>
                    <a:pt x="513321" y="254000"/>
                  </a:lnTo>
                  <a:lnTo>
                    <a:pt x="513702" y="252730"/>
                  </a:lnTo>
                  <a:lnTo>
                    <a:pt x="513321" y="252730"/>
                  </a:lnTo>
                  <a:lnTo>
                    <a:pt x="517436" y="250317"/>
                  </a:lnTo>
                  <a:lnTo>
                    <a:pt x="516940" y="250317"/>
                  </a:lnTo>
                  <a:lnTo>
                    <a:pt x="526910" y="247650"/>
                  </a:lnTo>
                  <a:lnTo>
                    <a:pt x="537057" y="244030"/>
                  </a:lnTo>
                  <a:lnTo>
                    <a:pt x="541261" y="242570"/>
                  </a:lnTo>
                  <a:lnTo>
                    <a:pt x="548119" y="240030"/>
                  </a:lnTo>
                  <a:lnTo>
                    <a:pt x="550786" y="238760"/>
                  </a:lnTo>
                  <a:lnTo>
                    <a:pt x="553580" y="237502"/>
                  </a:lnTo>
                  <a:lnTo>
                    <a:pt x="555993" y="236220"/>
                  </a:lnTo>
                  <a:lnTo>
                    <a:pt x="556501" y="234950"/>
                  </a:lnTo>
                  <a:lnTo>
                    <a:pt x="557136" y="234950"/>
                  </a:lnTo>
                  <a:lnTo>
                    <a:pt x="557263" y="23368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6" name="object 306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94968" y="3523208"/>
              <a:ext cx="105905" cy="77876"/>
            </a:xfrm>
            <a:prstGeom prst="rect">
              <a:avLst/>
            </a:prstGeom>
          </p:spPr>
        </p:pic>
        <p:pic>
          <p:nvPicPr>
            <p:cNvPr id="307" name="object 307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130579" y="4203650"/>
              <a:ext cx="68732" cy="71169"/>
            </a:xfrm>
            <a:prstGeom prst="rect">
              <a:avLst/>
            </a:prstGeom>
          </p:spPr>
        </p:pic>
        <p:sp>
          <p:nvSpPr>
            <p:cNvPr id="308" name="object 308"/>
            <p:cNvSpPr/>
            <p:nvPr/>
          </p:nvSpPr>
          <p:spPr>
            <a:xfrm>
              <a:off x="1405636" y="3818762"/>
              <a:ext cx="53975" cy="68580"/>
            </a:xfrm>
            <a:custGeom>
              <a:avLst/>
              <a:gdLst/>
              <a:ahLst/>
              <a:cxnLst/>
              <a:rect l="l" t="t" r="r" b="b"/>
              <a:pathLst>
                <a:path w="53975" h="68579">
                  <a:moveTo>
                    <a:pt x="27585" y="14635"/>
                  </a:moveTo>
                  <a:lnTo>
                    <a:pt x="18904" y="22225"/>
                  </a:lnTo>
                  <a:lnTo>
                    <a:pt x="19063" y="22225"/>
                  </a:lnTo>
                  <a:lnTo>
                    <a:pt x="19684" y="28193"/>
                  </a:lnTo>
                  <a:lnTo>
                    <a:pt x="19362" y="29591"/>
                  </a:lnTo>
                  <a:lnTo>
                    <a:pt x="19303" y="29844"/>
                  </a:lnTo>
                  <a:lnTo>
                    <a:pt x="17398" y="32766"/>
                  </a:lnTo>
                  <a:lnTo>
                    <a:pt x="16128" y="34162"/>
                  </a:lnTo>
                  <a:lnTo>
                    <a:pt x="12953" y="36830"/>
                  </a:lnTo>
                  <a:lnTo>
                    <a:pt x="7619" y="40767"/>
                  </a:lnTo>
                  <a:lnTo>
                    <a:pt x="5841" y="42163"/>
                  </a:lnTo>
                  <a:lnTo>
                    <a:pt x="2920" y="45466"/>
                  </a:lnTo>
                  <a:lnTo>
                    <a:pt x="1777" y="47243"/>
                  </a:lnTo>
                  <a:lnTo>
                    <a:pt x="126" y="51307"/>
                  </a:lnTo>
                  <a:lnTo>
                    <a:pt x="0" y="53720"/>
                  </a:lnTo>
                  <a:lnTo>
                    <a:pt x="888" y="59309"/>
                  </a:lnTo>
                  <a:lnTo>
                    <a:pt x="18414" y="68325"/>
                  </a:lnTo>
                  <a:lnTo>
                    <a:pt x="20827" y="68072"/>
                  </a:lnTo>
                  <a:lnTo>
                    <a:pt x="24588" y="65659"/>
                  </a:lnTo>
                  <a:lnTo>
                    <a:pt x="23621" y="65659"/>
                  </a:lnTo>
                  <a:lnTo>
                    <a:pt x="19557" y="65278"/>
                  </a:lnTo>
                  <a:lnTo>
                    <a:pt x="8381" y="48894"/>
                  </a:lnTo>
                  <a:lnTo>
                    <a:pt x="9005" y="45466"/>
                  </a:lnTo>
                  <a:lnTo>
                    <a:pt x="9097" y="44957"/>
                  </a:lnTo>
                  <a:lnTo>
                    <a:pt x="9143" y="44704"/>
                  </a:lnTo>
                  <a:lnTo>
                    <a:pt x="22478" y="30734"/>
                  </a:lnTo>
                  <a:lnTo>
                    <a:pt x="23875" y="29591"/>
                  </a:lnTo>
                  <a:lnTo>
                    <a:pt x="27585" y="14635"/>
                  </a:lnTo>
                  <a:close/>
                </a:path>
                <a:path w="53975" h="68579">
                  <a:moveTo>
                    <a:pt x="39496" y="38607"/>
                  </a:moveTo>
                  <a:lnTo>
                    <a:pt x="37972" y="38607"/>
                  </a:lnTo>
                  <a:lnTo>
                    <a:pt x="27339" y="45240"/>
                  </a:lnTo>
                  <a:lnTo>
                    <a:pt x="42163" y="49784"/>
                  </a:lnTo>
                  <a:lnTo>
                    <a:pt x="42163" y="52069"/>
                  </a:lnTo>
                  <a:lnTo>
                    <a:pt x="23621" y="65659"/>
                  </a:lnTo>
                  <a:lnTo>
                    <a:pt x="24588" y="65659"/>
                  </a:lnTo>
                  <a:lnTo>
                    <a:pt x="49529" y="49656"/>
                  </a:lnTo>
                  <a:lnTo>
                    <a:pt x="48811" y="45466"/>
                  </a:lnTo>
                  <a:lnTo>
                    <a:pt x="48772" y="45240"/>
                  </a:lnTo>
                  <a:lnTo>
                    <a:pt x="48411" y="44957"/>
                  </a:lnTo>
                  <a:lnTo>
                    <a:pt x="39496" y="38607"/>
                  </a:lnTo>
                  <a:close/>
                </a:path>
                <a:path w="53975" h="68579">
                  <a:moveTo>
                    <a:pt x="26415" y="44957"/>
                  </a:moveTo>
                  <a:lnTo>
                    <a:pt x="25145" y="46609"/>
                  </a:lnTo>
                  <a:lnTo>
                    <a:pt x="27339" y="45240"/>
                  </a:lnTo>
                  <a:lnTo>
                    <a:pt x="26415" y="44957"/>
                  </a:lnTo>
                  <a:close/>
                </a:path>
                <a:path w="53975" h="68579">
                  <a:moveTo>
                    <a:pt x="33527" y="21843"/>
                  </a:moveTo>
                  <a:lnTo>
                    <a:pt x="33527" y="22732"/>
                  </a:lnTo>
                  <a:lnTo>
                    <a:pt x="34607" y="22732"/>
                  </a:lnTo>
                  <a:lnTo>
                    <a:pt x="35686" y="22860"/>
                  </a:lnTo>
                  <a:lnTo>
                    <a:pt x="37845" y="22732"/>
                  </a:lnTo>
                  <a:lnTo>
                    <a:pt x="41782" y="22225"/>
                  </a:lnTo>
                  <a:lnTo>
                    <a:pt x="35432" y="22225"/>
                  </a:lnTo>
                  <a:lnTo>
                    <a:pt x="33527" y="21843"/>
                  </a:lnTo>
                  <a:close/>
                </a:path>
                <a:path w="53975" h="68579">
                  <a:moveTo>
                    <a:pt x="44322" y="0"/>
                  </a:moveTo>
                  <a:lnTo>
                    <a:pt x="42394" y="1686"/>
                  </a:lnTo>
                  <a:lnTo>
                    <a:pt x="45592" y="3937"/>
                  </a:lnTo>
                  <a:lnTo>
                    <a:pt x="46608" y="5968"/>
                  </a:lnTo>
                  <a:lnTo>
                    <a:pt x="47751" y="12318"/>
                  </a:lnTo>
                  <a:lnTo>
                    <a:pt x="47365" y="14635"/>
                  </a:lnTo>
                  <a:lnTo>
                    <a:pt x="47243" y="15367"/>
                  </a:lnTo>
                  <a:lnTo>
                    <a:pt x="43687" y="19812"/>
                  </a:lnTo>
                  <a:lnTo>
                    <a:pt x="41147" y="21209"/>
                  </a:lnTo>
                  <a:lnTo>
                    <a:pt x="35487" y="22225"/>
                  </a:lnTo>
                  <a:lnTo>
                    <a:pt x="41782" y="22225"/>
                  </a:lnTo>
                  <a:lnTo>
                    <a:pt x="53593" y="9651"/>
                  </a:lnTo>
                  <a:lnTo>
                    <a:pt x="52999" y="5968"/>
                  </a:lnTo>
                  <a:lnTo>
                    <a:pt x="52958" y="5714"/>
                  </a:lnTo>
                  <a:lnTo>
                    <a:pt x="52196" y="4318"/>
                  </a:lnTo>
                  <a:lnTo>
                    <a:pt x="50164" y="2031"/>
                  </a:lnTo>
                  <a:lnTo>
                    <a:pt x="48894" y="1269"/>
                  </a:lnTo>
                  <a:lnTo>
                    <a:pt x="45973" y="254"/>
                  </a:lnTo>
                  <a:lnTo>
                    <a:pt x="44322" y="0"/>
                  </a:lnTo>
                  <a:close/>
                </a:path>
                <a:path w="53975" h="68579">
                  <a:moveTo>
                    <a:pt x="40724" y="1269"/>
                  </a:moveTo>
                  <a:lnTo>
                    <a:pt x="39866" y="1269"/>
                  </a:lnTo>
                  <a:lnTo>
                    <a:pt x="27801" y="12318"/>
                  </a:lnTo>
                  <a:lnTo>
                    <a:pt x="27812" y="13716"/>
                  </a:lnTo>
                  <a:lnTo>
                    <a:pt x="27585" y="14635"/>
                  </a:lnTo>
                  <a:lnTo>
                    <a:pt x="42394" y="1686"/>
                  </a:lnTo>
                  <a:lnTo>
                    <a:pt x="42163" y="1524"/>
                  </a:lnTo>
                  <a:lnTo>
                    <a:pt x="40724" y="1269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9" name="object 30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11441" y="3933216"/>
              <a:ext cx="92621" cy="75157"/>
            </a:xfrm>
            <a:prstGeom prst="rect">
              <a:avLst/>
            </a:prstGeom>
          </p:spPr>
        </p:pic>
      </p:grpSp>
      <p:grpSp>
        <p:nvGrpSpPr>
          <p:cNvPr id="310" name="object 310"/>
          <p:cNvGrpSpPr/>
          <p:nvPr/>
        </p:nvGrpSpPr>
        <p:grpSpPr>
          <a:xfrm>
            <a:off x="623735" y="1817370"/>
            <a:ext cx="455295" cy="100965"/>
            <a:chOff x="623735" y="1817370"/>
            <a:chExt cx="455295" cy="100965"/>
          </a:xfrm>
        </p:grpSpPr>
        <p:sp>
          <p:nvSpPr>
            <p:cNvPr id="311" name="object 311"/>
            <p:cNvSpPr/>
            <p:nvPr/>
          </p:nvSpPr>
          <p:spPr>
            <a:xfrm>
              <a:off x="849426" y="1876552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09" h="41910">
                  <a:moveTo>
                    <a:pt x="41478" y="0"/>
                  </a:moveTo>
                  <a:lnTo>
                    <a:pt x="26695" y="0"/>
                  </a:lnTo>
                  <a:lnTo>
                    <a:pt x="26695" y="2032"/>
                  </a:lnTo>
                  <a:lnTo>
                    <a:pt x="30670" y="2412"/>
                  </a:lnTo>
                  <a:lnTo>
                    <a:pt x="32918" y="4318"/>
                  </a:lnTo>
                  <a:lnTo>
                    <a:pt x="32918" y="31114"/>
                  </a:lnTo>
                  <a:lnTo>
                    <a:pt x="15836" y="8000"/>
                  </a:lnTo>
                  <a:lnTo>
                    <a:pt x="10020" y="0"/>
                  </a:lnTo>
                  <a:lnTo>
                    <a:pt x="63" y="0"/>
                  </a:lnTo>
                  <a:lnTo>
                    <a:pt x="63" y="2032"/>
                  </a:lnTo>
                  <a:lnTo>
                    <a:pt x="2793" y="2032"/>
                  </a:lnTo>
                  <a:lnTo>
                    <a:pt x="6718" y="2539"/>
                  </a:lnTo>
                  <a:lnTo>
                    <a:pt x="6718" y="33655"/>
                  </a:lnTo>
                  <a:lnTo>
                    <a:pt x="6337" y="38353"/>
                  </a:lnTo>
                  <a:lnTo>
                    <a:pt x="0" y="38353"/>
                  </a:lnTo>
                  <a:lnTo>
                    <a:pt x="0" y="40386"/>
                  </a:lnTo>
                  <a:lnTo>
                    <a:pt x="15786" y="40386"/>
                  </a:lnTo>
                  <a:lnTo>
                    <a:pt x="15786" y="38353"/>
                  </a:lnTo>
                  <a:lnTo>
                    <a:pt x="11188" y="38353"/>
                  </a:lnTo>
                  <a:lnTo>
                    <a:pt x="8966" y="35940"/>
                  </a:lnTo>
                  <a:lnTo>
                    <a:pt x="8966" y="8000"/>
                  </a:lnTo>
                  <a:lnTo>
                    <a:pt x="33693" y="41528"/>
                  </a:lnTo>
                  <a:lnTo>
                    <a:pt x="35140" y="41528"/>
                  </a:lnTo>
                  <a:lnTo>
                    <a:pt x="35140" y="3301"/>
                  </a:lnTo>
                  <a:lnTo>
                    <a:pt x="37998" y="2032"/>
                  </a:lnTo>
                  <a:lnTo>
                    <a:pt x="41478" y="2032"/>
                  </a:lnTo>
                  <a:lnTo>
                    <a:pt x="41478" y="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2" name="object 31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913955" y="1817370"/>
              <a:ext cx="102412" cy="100710"/>
            </a:xfrm>
            <a:prstGeom prst="rect">
              <a:avLst/>
            </a:prstGeom>
          </p:spPr>
        </p:pic>
        <p:sp>
          <p:nvSpPr>
            <p:cNvPr id="313" name="object 313"/>
            <p:cNvSpPr/>
            <p:nvPr/>
          </p:nvSpPr>
          <p:spPr>
            <a:xfrm>
              <a:off x="1037158" y="1818512"/>
              <a:ext cx="41910" cy="98425"/>
            </a:xfrm>
            <a:custGeom>
              <a:avLst/>
              <a:gdLst/>
              <a:ahLst/>
              <a:cxnLst/>
              <a:rect l="l" t="t" r="r" b="b"/>
              <a:pathLst>
                <a:path w="41909" h="98425">
                  <a:moveTo>
                    <a:pt x="41567" y="0"/>
                  </a:moveTo>
                  <a:lnTo>
                    <a:pt x="26784" y="0"/>
                  </a:lnTo>
                  <a:lnTo>
                    <a:pt x="26784" y="2032"/>
                  </a:lnTo>
                  <a:lnTo>
                    <a:pt x="30772" y="2286"/>
                  </a:lnTo>
                  <a:lnTo>
                    <a:pt x="33007" y="4191"/>
                  </a:lnTo>
                  <a:lnTo>
                    <a:pt x="33007" y="30988"/>
                  </a:lnTo>
                  <a:lnTo>
                    <a:pt x="10121" y="0"/>
                  </a:lnTo>
                  <a:lnTo>
                    <a:pt x="152" y="0"/>
                  </a:lnTo>
                  <a:lnTo>
                    <a:pt x="152" y="2032"/>
                  </a:lnTo>
                  <a:lnTo>
                    <a:pt x="2895" y="2032"/>
                  </a:lnTo>
                  <a:lnTo>
                    <a:pt x="6819" y="2540"/>
                  </a:lnTo>
                  <a:lnTo>
                    <a:pt x="6819" y="33528"/>
                  </a:lnTo>
                  <a:lnTo>
                    <a:pt x="6426" y="38227"/>
                  </a:lnTo>
                  <a:lnTo>
                    <a:pt x="101" y="38227"/>
                  </a:lnTo>
                  <a:lnTo>
                    <a:pt x="101" y="40259"/>
                  </a:lnTo>
                  <a:lnTo>
                    <a:pt x="15875" y="40259"/>
                  </a:lnTo>
                  <a:lnTo>
                    <a:pt x="15875" y="38227"/>
                  </a:lnTo>
                  <a:lnTo>
                    <a:pt x="11303" y="38227"/>
                  </a:lnTo>
                  <a:lnTo>
                    <a:pt x="9055" y="35814"/>
                  </a:lnTo>
                  <a:lnTo>
                    <a:pt x="9055" y="7874"/>
                  </a:lnTo>
                  <a:lnTo>
                    <a:pt x="33794" y="41402"/>
                  </a:lnTo>
                  <a:lnTo>
                    <a:pt x="35255" y="41402"/>
                  </a:lnTo>
                  <a:lnTo>
                    <a:pt x="35255" y="3302"/>
                  </a:lnTo>
                  <a:lnTo>
                    <a:pt x="38100" y="2032"/>
                  </a:lnTo>
                  <a:lnTo>
                    <a:pt x="41567" y="2032"/>
                  </a:lnTo>
                  <a:lnTo>
                    <a:pt x="41567" y="0"/>
                  </a:lnTo>
                  <a:close/>
                </a:path>
                <a:path w="41909" h="98425">
                  <a:moveTo>
                    <a:pt x="41630" y="58039"/>
                  </a:moveTo>
                  <a:lnTo>
                    <a:pt x="23507" y="58039"/>
                  </a:lnTo>
                  <a:lnTo>
                    <a:pt x="23507" y="60071"/>
                  </a:lnTo>
                  <a:lnTo>
                    <a:pt x="28536" y="60071"/>
                  </a:lnTo>
                  <a:lnTo>
                    <a:pt x="29654" y="60706"/>
                  </a:lnTo>
                  <a:lnTo>
                    <a:pt x="29654" y="76581"/>
                  </a:lnTo>
                  <a:lnTo>
                    <a:pt x="11963" y="76581"/>
                  </a:lnTo>
                  <a:lnTo>
                    <a:pt x="11963" y="60706"/>
                  </a:lnTo>
                  <a:lnTo>
                    <a:pt x="13093" y="60071"/>
                  </a:lnTo>
                  <a:lnTo>
                    <a:pt x="18135" y="60071"/>
                  </a:lnTo>
                  <a:lnTo>
                    <a:pt x="18135" y="58039"/>
                  </a:lnTo>
                  <a:lnTo>
                    <a:pt x="0" y="58039"/>
                  </a:lnTo>
                  <a:lnTo>
                    <a:pt x="0" y="60071"/>
                  </a:lnTo>
                  <a:lnTo>
                    <a:pt x="5257" y="60071"/>
                  </a:lnTo>
                  <a:lnTo>
                    <a:pt x="6375" y="60706"/>
                  </a:lnTo>
                  <a:lnTo>
                    <a:pt x="6375" y="95758"/>
                  </a:lnTo>
                  <a:lnTo>
                    <a:pt x="5257" y="96393"/>
                  </a:lnTo>
                  <a:lnTo>
                    <a:pt x="0" y="96393"/>
                  </a:lnTo>
                  <a:lnTo>
                    <a:pt x="0" y="98425"/>
                  </a:lnTo>
                  <a:lnTo>
                    <a:pt x="18135" y="98425"/>
                  </a:lnTo>
                  <a:lnTo>
                    <a:pt x="18135" y="96393"/>
                  </a:lnTo>
                  <a:lnTo>
                    <a:pt x="13093" y="96393"/>
                  </a:lnTo>
                  <a:lnTo>
                    <a:pt x="11963" y="95758"/>
                  </a:lnTo>
                  <a:lnTo>
                    <a:pt x="11963" y="79375"/>
                  </a:lnTo>
                  <a:lnTo>
                    <a:pt x="29654" y="79375"/>
                  </a:lnTo>
                  <a:lnTo>
                    <a:pt x="29654" y="95758"/>
                  </a:lnTo>
                  <a:lnTo>
                    <a:pt x="28536" y="96393"/>
                  </a:lnTo>
                  <a:lnTo>
                    <a:pt x="23507" y="96393"/>
                  </a:lnTo>
                  <a:lnTo>
                    <a:pt x="23507" y="98425"/>
                  </a:lnTo>
                  <a:lnTo>
                    <a:pt x="41630" y="98425"/>
                  </a:lnTo>
                  <a:lnTo>
                    <a:pt x="41630" y="96393"/>
                  </a:lnTo>
                  <a:lnTo>
                    <a:pt x="36360" y="96393"/>
                  </a:lnTo>
                  <a:lnTo>
                    <a:pt x="35255" y="95758"/>
                  </a:lnTo>
                  <a:lnTo>
                    <a:pt x="35255" y="60706"/>
                  </a:lnTo>
                  <a:lnTo>
                    <a:pt x="36360" y="60071"/>
                  </a:lnTo>
                  <a:lnTo>
                    <a:pt x="41630" y="60071"/>
                  </a:lnTo>
                  <a:lnTo>
                    <a:pt x="41630" y="58039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4" name="object 31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23735" y="1818543"/>
              <a:ext cx="203339" cy="99537"/>
            </a:xfrm>
            <a:prstGeom prst="rect">
              <a:avLst/>
            </a:prstGeom>
          </p:spPr>
        </p:pic>
      </p:grpSp>
      <p:grpSp>
        <p:nvGrpSpPr>
          <p:cNvPr id="315" name="object 315"/>
          <p:cNvGrpSpPr/>
          <p:nvPr/>
        </p:nvGrpSpPr>
        <p:grpSpPr>
          <a:xfrm>
            <a:off x="2008885" y="2404491"/>
            <a:ext cx="459105" cy="228600"/>
            <a:chOff x="2008885" y="2404491"/>
            <a:chExt cx="459105" cy="228600"/>
          </a:xfrm>
        </p:grpSpPr>
        <p:sp>
          <p:nvSpPr>
            <p:cNvPr id="316" name="object 316"/>
            <p:cNvSpPr/>
            <p:nvPr/>
          </p:nvSpPr>
          <p:spPr>
            <a:xfrm>
              <a:off x="2019427" y="2407792"/>
              <a:ext cx="445770" cy="220345"/>
            </a:xfrm>
            <a:custGeom>
              <a:avLst/>
              <a:gdLst/>
              <a:ahLst/>
              <a:cxnLst/>
              <a:rect l="l" t="t" r="r" b="b"/>
              <a:pathLst>
                <a:path w="445769" h="220344">
                  <a:moveTo>
                    <a:pt x="340995" y="50038"/>
                  </a:moveTo>
                  <a:lnTo>
                    <a:pt x="339852" y="40894"/>
                  </a:lnTo>
                  <a:lnTo>
                    <a:pt x="336042" y="35306"/>
                  </a:lnTo>
                  <a:lnTo>
                    <a:pt x="316484" y="39751"/>
                  </a:lnTo>
                  <a:lnTo>
                    <a:pt x="312293" y="40005"/>
                  </a:lnTo>
                  <a:lnTo>
                    <a:pt x="309880" y="33782"/>
                  </a:lnTo>
                  <a:lnTo>
                    <a:pt x="311912" y="23876"/>
                  </a:lnTo>
                  <a:lnTo>
                    <a:pt x="326009" y="27305"/>
                  </a:lnTo>
                  <a:lnTo>
                    <a:pt x="329692" y="24638"/>
                  </a:lnTo>
                  <a:lnTo>
                    <a:pt x="330708" y="16510"/>
                  </a:lnTo>
                  <a:lnTo>
                    <a:pt x="326390" y="6985"/>
                  </a:lnTo>
                  <a:lnTo>
                    <a:pt x="303911" y="9906"/>
                  </a:lnTo>
                  <a:lnTo>
                    <a:pt x="293751" y="8509"/>
                  </a:lnTo>
                  <a:lnTo>
                    <a:pt x="234442" y="10668"/>
                  </a:lnTo>
                  <a:lnTo>
                    <a:pt x="200914" y="12573"/>
                  </a:lnTo>
                  <a:lnTo>
                    <a:pt x="183007" y="14859"/>
                  </a:lnTo>
                  <a:lnTo>
                    <a:pt x="99060" y="21463"/>
                  </a:lnTo>
                  <a:lnTo>
                    <a:pt x="61341" y="23622"/>
                  </a:lnTo>
                  <a:lnTo>
                    <a:pt x="59309" y="8763"/>
                  </a:lnTo>
                  <a:lnTo>
                    <a:pt x="56261" y="0"/>
                  </a:lnTo>
                  <a:lnTo>
                    <a:pt x="44450" y="508"/>
                  </a:lnTo>
                  <a:lnTo>
                    <a:pt x="45212" y="23368"/>
                  </a:lnTo>
                  <a:lnTo>
                    <a:pt x="0" y="26670"/>
                  </a:lnTo>
                  <a:lnTo>
                    <a:pt x="20320" y="93091"/>
                  </a:lnTo>
                  <a:lnTo>
                    <a:pt x="52959" y="90805"/>
                  </a:lnTo>
                  <a:lnTo>
                    <a:pt x="96139" y="86487"/>
                  </a:lnTo>
                  <a:lnTo>
                    <a:pt x="182499" y="74549"/>
                  </a:lnTo>
                  <a:lnTo>
                    <a:pt x="218567" y="68707"/>
                  </a:lnTo>
                  <a:lnTo>
                    <a:pt x="255905" y="63246"/>
                  </a:lnTo>
                  <a:lnTo>
                    <a:pt x="282575" y="62865"/>
                  </a:lnTo>
                  <a:lnTo>
                    <a:pt x="318389" y="56896"/>
                  </a:lnTo>
                  <a:lnTo>
                    <a:pt x="327660" y="55118"/>
                  </a:lnTo>
                  <a:lnTo>
                    <a:pt x="336931" y="52705"/>
                  </a:lnTo>
                  <a:lnTo>
                    <a:pt x="340995" y="50038"/>
                  </a:lnTo>
                  <a:close/>
                </a:path>
                <a:path w="445769" h="220344">
                  <a:moveTo>
                    <a:pt x="445389" y="85471"/>
                  </a:moveTo>
                  <a:lnTo>
                    <a:pt x="442976" y="76073"/>
                  </a:lnTo>
                  <a:lnTo>
                    <a:pt x="429514" y="76454"/>
                  </a:lnTo>
                  <a:lnTo>
                    <a:pt x="414909" y="76581"/>
                  </a:lnTo>
                  <a:lnTo>
                    <a:pt x="337820" y="85090"/>
                  </a:lnTo>
                  <a:lnTo>
                    <a:pt x="327787" y="85344"/>
                  </a:lnTo>
                  <a:lnTo>
                    <a:pt x="311023" y="88773"/>
                  </a:lnTo>
                  <a:lnTo>
                    <a:pt x="275082" y="92456"/>
                  </a:lnTo>
                  <a:lnTo>
                    <a:pt x="250825" y="97917"/>
                  </a:lnTo>
                  <a:lnTo>
                    <a:pt x="237744" y="98679"/>
                  </a:lnTo>
                  <a:lnTo>
                    <a:pt x="174117" y="108458"/>
                  </a:lnTo>
                  <a:lnTo>
                    <a:pt x="148971" y="110744"/>
                  </a:lnTo>
                  <a:lnTo>
                    <a:pt x="102743" y="116967"/>
                  </a:lnTo>
                  <a:lnTo>
                    <a:pt x="93726" y="115824"/>
                  </a:lnTo>
                  <a:lnTo>
                    <a:pt x="87249" y="117094"/>
                  </a:lnTo>
                  <a:lnTo>
                    <a:pt x="82423" y="118364"/>
                  </a:lnTo>
                  <a:lnTo>
                    <a:pt x="68326" y="117475"/>
                  </a:lnTo>
                  <a:lnTo>
                    <a:pt x="62992" y="121031"/>
                  </a:lnTo>
                  <a:lnTo>
                    <a:pt x="34163" y="127762"/>
                  </a:lnTo>
                  <a:lnTo>
                    <a:pt x="37338" y="137287"/>
                  </a:lnTo>
                  <a:lnTo>
                    <a:pt x="111125" y="135763"/>
                  </a:lnTo>
                  <a:lnTo>
                    <a:pt x="143129" y="220345"/>
                  </a:lnTo>
                  <a:lnTo>
                    <a:pt x="149987" y="219964"/>
                  </a:lnTo>
                  <a:lnTo>
                    <a:pt x="155448" y="217805"/>
                  </a:lnTo>
                  <a:lnTo>
                    <a:pt x="148590" y="152527"/>
                  </a:lnTo>
                  <a:lnTo>
                    <a:pt x="167386" y="128270"/>
                  </a:lnTo>
                  <a:lnTo>
                    <a:pt x="174752" y="128016"/>
                  </a:lnTo>
                  <a:lnTo>
                    <a:pt x="252222" y="116078"/>
                  </a:lnTo>
                  <a:lnTo>
                    <a:pt x="304165" y="107696"/>
                  </a:lnTo>
                  <a:lnTo>
                    <a:pt x="375793" y="97917"/>
                  </a:lnTo>
                  <a:lnTo>
                    <a:pt x="441960" y="91567"/>
                  </a:lnTo>
                  <a:lnTo>
                    <a:pt x="445389" y="85471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2008886" y="2404490"/>
              <a:ext cx="459105" cy="228600"/>
            </a:xfrm>
            <a:custGeom>
              <a:avLst/>
              <a:gdLst/>
              <a:ahLst/>
              <a:cxnLst/>
              <a:rect l="l" t="t" r="r" b="b"/>
              <a:pathLst>
                <a:path w="459105" h="228600">
                  <a:moveTo>
                    <a:pt x="45085" y="34290"/>
                  </a:moveTo>
                  <a:lnTo>
                    <a:pt x="40259" y="36830"/>
                  </a:lnTo>
                  <a:lnTo>
                    <a:pt x="35687" y="36830"/>
                  </a:lnTo>
                  <a:lnTo>
                    <a:pt x="32258" y="38100"/>
                  </a:lnTo>
                  <a:lnTo>
                    <a:pt x="44704" y="38100"/>
                  </a:lnTo>
                  <a:lnTo>
                    <a:pt x="45085" y="34290"/>
                  </a:lnTo>
                  <a:close/>
                </a:path>
                <a:path w="459105" h="228600">
                  <a:moveTo>
                    <a:pt x="116586" y="70485"/>
                  </a:moveTo>
                  <a:lnTo>
                    <a:pt x="114935" y="69469"/>
                  </a:lnTo>
                  <a:lnTo>
                    <a:pt x="114046" y="69215"/>
                  </a:lnTo>
                  <a:lnTo>
                    <a:pt x="113157" y="69596"/>
                  </a:lnTo>
                  <a:lnTo>
                    <a:pt x="112268" y="69723"/>
                  </a:lnTo>
                  <a:lnTo>
                    <a:pt x="109855" y="70231"/>
                  </a:lnTo>
                  <a:lnTo>
                    <a:pt x="105156" y="70485"/>
                  </a:lnTo>
                  <a:lnTo>
                    <a:pt x="103759" y="70866"/>
                  </a:lnTo>
                  <a:lnTo>
                    <a:pt x="101473" y="70612"/>
                  </a:lnTo>
                  <a:lnTo>
                    <a:pt x="100584" y="71882"/>
                  </a:lnTo>
                  <a:lnTo>
                    <a:pt x="100330" y="72644"/>
                  </a:lnTo>
                  <a:lnTo>
                    <a:pt x="101981" y="72644"/>
                  </a:lnTo>
                  <a:lnTo>
                    <a:pt x="109728" y="72009"/>
                  </a:lnTo>
                  <a:lnTo>
                    <a:pt x="113538" y="71628"/>
                  </a:lnTo>
                  <a:lnTo>
                    <a:pt x="114808" y="71755"/>
                  </a:lnTo>
                  <a:lnTo>
                    <a:pt x="116586" y="70485"/>
                  </a:lnTo>
                  <a:close/>
                </a:path>
                <a:path w="459105" h="228600">
                  <a:moveTo>
                    <a:pt x="128397" y="79248"/>
                  </a:moveTo>
                  <a:lnTo>
                    <a:pt x="128143" y="77724"/>
                  </a:lnTo>
                  <a:lnTo>
                    <a:pt x="124587" y="78232"/>
                  </a:lnTo>
                  <a:lnTo>
                    <a:pt x="121920" y="78359"/>
                  </a:lnTo>
                  <a:lnTo>
                    <a:pt x="119380" y="78867"/>
                  </a:lnTo>
                  <a:lnTo>
                    <a:pt x="114427" y="78740"/>
                  </a:lnTo>
                  <a:lnTo>
                    <a:pt x="109601" y="80391"/>
                  </a:lnTo>
                  <a:lnTo>
                    <a:pt x="104775" y="81026"/>
                  </a:lnTo>
                  <a:lnTo>
                    <a:pt x="103632" y="81407"/>
                  </a:lnTo>
                  <a:lnTo>
                    <a:pt x="102108" y="81153"/>
                  </a:lnTo>
                  <a:lnTo>
                    <a:pt x="101346" y="82296"/>
                  </a:lnTo>
                  <a:lnTo>
                    <a:pt x="100711" y="84074"/>
                  </a:lnTo>
                  <a:lnTo>
                    <a:pt x="102616" y="84582"/>
                  </a:lnTo>
                  <a:lnTo>
                    <a:pt x="103886" y="84455"/>
                  </a:lnTo>
                  <a:lnTo>
                    <a:pt x="109474" y="84074"/>
                  </a:lnTo>
                  <a:lnTo>
                    <a:pt x="114935" y="82296"/>
                  </a:lnTo>
                  <a:lnTo>
                    <a:pt x="120269" y="80899"/>
                  </a:lnTo>
                  <a:lnTo>
                    <a:pt x="125222" y="80264"/>
                  </a:lnTo>
                  <a:lnTo>
                    <a:pt x="128397" y="79248"/>
                  </a:lnTo>
                  <a:close/>
                </a:path>
                <a:path w="459105" h="228600">
                  <a:moveTo>
                    <a:pt x="136525" y="68707"/>
                  </a:moveTo>
                  <a:lnTo>
                    <a:pt x="136398" y="67564"/>
                  </a:lnTo>
                  <a:lnTo>
                    <a:pt x="135763" y="67183"/>
                  </a:lnTo>
                  <a:lnTo>
                    <a:pt x="135255" y="67310"/>
                  </a:lnTo>
                  <a:lnTo>
                    <a:pt x="132080" y="67818"/>
                  </a:lnTo>
                  <a:lnTo>
                    <a:pt x="128905" y="68072"/>
                  </a:lnTo>
                  <a:lnTo>
                    <a:pt x="125730" y="68707"/>
                  </a:lnTo>
                  <a:lnTo>
                    <a:pt x="124587" y="68834"/>
                  </a:lnTo>
                  <a:lnTo>
                    <a:pt x="124587" y="70104"/>
                  </a:lnTo>
                  <a:lnTo>
                    <a:pt x="125984" y="70612"/>
                  </a:lnTo>
                  <a:lnTo>
                    <a:pt x="126238" y="70485"/>
                  </a:lnTo>
                  <a:lnTo>
                    <a:pt x="126365" y="70104"/>
                  </a:lnTo>
                  <a:lnTo>
                    <a:pt x="129413" y="69850"/>
                  </a:lnTo>
                  <a:lnTo>
                    <a:pt x="132588" y="69850"/>
                  </a:lnTo>
                  <a:lnTo>
                    <a:pt x="136144" y="69215"/>
                  </a:lnTo>
                  <a:lnTo>
                    <a:pt x="136525" y="68707"/>
                  </a:lnTo>
                  <a:close/>
                </a:path>
                <a:path w="459105" h="228600">
                  <a:moveTo>
                    <a:pt x="148209" y="62357"/>
                  </a:moveTo>
                  <a:lnTo>
                    <a:pt x="147574" y="58928"/>
                  </a:lnTo>
                  <a:lnTo>
                    <a:pt x="146050" y="59309"/>
                  </a:lnTo>
                  <a:lnTo>
                    <a:pt x="142748" y="59563"/>
                  </a:lnTo>
                  <a:lnTo>
                    <a:pt x="140462" y="59436"/>
                  </a:lnTo>
                  <a:lnTo>
                    <a:pt x="131064" y="61087"/>
                  </a:lnTo>
                  <a:lnTo>
                    <a:pt x="123825" y="60706"/>
                  </a:lnTo>
                  <a:lnTo>
                    <a:pt x="116713" y="61595"/>
                  </a:lnTo>
                  <a:lnTo>
                    <a:pt x="110363" y="62103"/>
                  </a:lnTo>
                  <a:lnTo>
                    <a:pt x="103886" y="61595"/>
                  </a:lnTo>
                  <a:lnTo>
                    <a:pt x="95377" y="63373"/>
                  </a:lnTo>
                  <a:lnTo>
                    <a:pt x="93218" y="64389"/>
                  </a:lnTo>
                  <a:lnTo>
                    <a:pt x="89789" y="64897"/>
                  </a:lnTo>
                  <a:lnTo>
                    <a:pt x="89408" y="66548"/>
                  </a:lnTo>
                  <a:lnTo>
                    <a:pt x="91186" y="67691"/>
                  </a:lnTo>
                  <a:lnTo>
                    <a:pt x="92202" y="67310"/>
                  </a:lnTo>
                  <a:lnTo>
                    <a:pt x="93091" y="67310"/>
                  </a:lnTo>
                  <a:lnTo>
                    <a:pt x="96647" y="66675"/>
                  </a:lnTo>
                  <a:lnTo>
                    <a:pt x="100203" y="65659"/>
                  </a:lnTo>
                  <a:lnTo>
                    <a:pt x="103886" y="65151"/>
                  </a:lnTo>
                  <a:lnTo>
                    <a:pt x="116586" y="64897"/>
                  </a:lnTo>
                  <a:lnTo>
                    <a:pt x="133858" y="63754"/>
                  </a:lnTo>
                  <a:lnTo>
                    <a:pt x="138049" y="62992"/>
                  </a:lnTo>
                  <a:lnTo>
                    <a:pt x="142494" y="62484"/>
                  </a:lnTo>
                  <a:lnTo>
                    <a:pt x="143891" y="61976"/>
                  </a:lnTo>
                  <a:lnTo>
                    <a:pt x="148209" y="62357"/>
                  </a:lnTo>
                  <a:close/>
                </a:path>
                <a:path w="459105" h="228600">
                  <a:moveTo>
                    <a:pt x="170688" y="28448"/>
                  </a:moveTo>
                  <a:lnTo>
                    <a:pt x="170307" y="25527"/>
                  </a:lnTo>
                  <a:lnTo>
                    <a:pt x="166878" y="27051"/>
                  </a:lnTo>
                  <a:lnTo>
                    <a:pt x="165100" y="27051"/>
                  </a:lnTo>
                  <a:lnTo>
                    <a:pt x="160909" y="27813"/>
                  </a:lnTo>
                  <a:lnTo>
                    <a:pt x="156845" y="28067"/>
                  </a:lnTo>
                  <a:lnTo>
                    <a:pt x="148336" y="29718"/>
                  </a:lnTo>
                  <a:lnTo>
                    <a:pt x="144145" y="30861"/>
                  </a:lnTo>
                  <a:lnTo>
                    <a:pt x="139954" y="31369"/>
                  </a:lnTo>
                  <a:lnTo>
                    <a:pt x="132969" y="32004"/>
                  </a:lnTo>
                  <a:lnTo>
                    <a:pt x="129540" y="32766"/>
                  </a:lnTo>
                  <a:lnTo>
                    <a:pt x="126619" y="33147"/>
                  </a:lnTo>
                  <a:lnTo>
                    <a:pt x="123190" y="32893"/>
                  </a:lnTo>
                  <a:lnTo>
                    <a:pt x="120396" y="33909"/>
                  </a:lnTo>
                  <a:lnTo>
                    <a:pt x="120142" y="34163"/>
                  </a:lnTo>
                  <a:lnTo>
                    <a:pt x="120269" y="34671"/>
                  </a:lnTo>
                  <a:lnTo>
                    <a:pt x="123825" y="34290"/>
                  </a:lnTo>
                  <a:lnTo>
                    <a:pt x="130048" y="34163"/>
                  </a:lnTo>
                  <a:lnTo>
                    <a:pt x="133477" y="33528"/>
                  </a:lnTo>
                  <a:lnTo>
                    <a:pt x="137033" y="33274"/>
                  </a:lnTo>
                  <a:lnTo>
                    <a:pt x="140716" y="33147"/>
                  </a:lnTo>
                  <a:lnTo>
                    <a:pt x="146939" y="32131"/>
                  </a:lnTo>
                  <a:lnTo>
                    <a:pt x="165862" y="29845"/>
                  </a:lnTo>
                  <a:lnTo>
                    <a:pt x="167386" y="29591"/>
                  </a:lnTo>
                  <a:lnTo>
                    <a:pt x="169291" y="30226"/>
                  </a:lnTo>
                  <a:lnTo>
                    <a:pt x="170688" y="28702"/>
                  </a:lnTo>
                  <a:lnTo>
                    <a:pt x="170688" y="28448"/>
                  </a:lnTo>
                  <a:close/>
                </a:path>
                <a:path w="459105" h="228600">
                  <a:moveTo>
                    <a:pt x="179451" y="33528"/>
                  </a:moveTo>
                  <a:lnTo>
                    <a:pt x="178943" y="30607"/>
                  </a:lnTo>
                  <a:lnTo>
                    <a:pt x="174117" y="31496"/>
                  </a:lnTo>
                  <a:lnTo>
                    <a:pt x="171831" y="32004"/>
                  </a:lnTo>
                  <a:lnTo>
                    <a:pt x="169545" y="32258"/>
                  </a:lnTo>
                  <a:lnTo>
                    <a:pt x="168275" y="32512"/>
                  </a:lnTo>
                  <a:lnTo>
                    <a:pt x="156845" y="33147"/>
                  </a:lnTo>
                  <a:lnTo>
                    <a:pt x="159258" y="35560"/>
                  </a:lnTo>
                  <a:lnTo>
                    <a:pt x="159512" y="35687"/>
                  </a:lnTo>
                  <a:lnTo>
                    <a:pt x="159893" y="35560"/>
                  </a:lnTo>
                  <a:lnTo>
                    <a:pt x="160020" y="35306"/>
                  </a:lnTo>
                  <a:lnTo>
                    <a:pt x="165481" y="34290"/>
                  </a:lnTo>
                  <a:lnTo>
                    <a:pt x="171069" y="34671"/>
                  </a:lnTo>
                  <a:lnTo>
                    <a:pt x="176403" y="33528"/>
                  </a:lnTo>
                  <a:lnTo>
                    <a:pt x="179451" y="33528"/>
                  </a:lnTo>
                  <a:close/>
                </a:path>
                <a:path w="459105" h="228600">
                  <a:moveTo>
                    <a:pt x="205613" y="54737"/>
                  </a:moveTo>
                  <a:lnTo>
                    <a:pt x="205105" y="53721"/>
                  </a:lnTo>
                  <a:lnTo>
                    <a:pt x="203454" y="53467"/>
                  </a:lnTo>
                  <a:lnTo>
                    <a:pt x="202819" y="53721"/>
                  </a:lnTo>
                  <a:lnTo>
                    <a:pt x="192024" y="54864"/>
                  </a:lnTo>
                  <a:lnTo>
                    <a:pt x="185547" y="56261"/>
                  </a:lnTo>
                  <a:lnTo>
                    <a:pt x="181610" y="56261"/>
                  </a:lnTo>
                  <a:lnTo>
                    <a:pt x="177546" y="56642"/>
                  </a:lnTo>
                  <a:lnTo>
                    <a:pt x="173736" y="57912"/>
                  </a:lnTo>
                  <a:lnTo>
                    <a:pt x="172847" y="58293"/>
                  </a:lnTo>
                  <a:lnTo>
                    <a:pt x="173101" y="59563"/>
                  </a:lnTo>
                  <a:lnTo>
                    <a:pt x="174117" y="59690"/>
                  </a:lnTo>
                  <a:lnTo>
                    <a:pt x="174498" y="59690"/>
                  </a:lnTo>
                  <a:lnTo>
                    <a:pt x="175514" y="59563"/>
                  </a:lnTo>
                  <a:lnTo>
                    <a:pt x="178181" y="58928"/>
                  </a:lnTo>
                  <a:lnTo>
                    <a:pt x="180848" y="58801"/>
                  </a:lnTo>
                  <a:lnTo>
                    <a:pt x="186944" y="58801"/>
                  </a:lnTo>
                  <a:lnTo>
                    <a:pt x="190119" y="57658"/>
                  </a:lnTo>
                  <a:lnTo>
                    <a:pt x="196596" y="57277"/>
                  </a:lnTo>
                  <a:lnTo>
                    <a:pt x="199898" y="56769"/>
                  </a:lnTo>
                  <a:lnTo>
                    <a:pt x="201549" y="56642"/>
                  </a:lnTo>
                  <a:lnTo>
                    <a:pt x="204851" y="56134"/>
                  </a:lnTo>
                  <a:lnTo>
                    <a:pt x="205613" y="54737"/>
                  </a:lnTo>
                  <a:close/>
                </a:path>
                <a:path w="459105" h="228600">
                  <a:moveTo>
                    <a:pt x="212852" y="18034"/>
                  </a:moveTo>
                  <a:lnTo>
                    <a:pt x="212217" y="15621"/>
                  </a:lnTo>
                  <a:lnTo>
                    <a:pt x="211836" y="15240"/>
                  </a:lnTo>
                  <a:lnTo>
                    <a:pt x="207772" y="16510"/>
                  </a:lnTo>
                  <a:lnTo>
                    <a:pt x="203962" y="15875"/>
                  </a:lnTo>
                  <a:lnTo>
                    <a:pt x="191516" y="16891"/>
                  </a:lnTo>
                  <a:lnTo>
                    <a:pt x="187198" y="16764"/>
                  </a:lnTo>
                  <a:lnTo>
                    <a:pt x="181102" y="17145"/>
                  </a:lnTo>
                  <a:lnTo>
                    <a:pt x="175260" y="18923"/>
                  </a:lnTo>
                  <a:lnTo>
                    <a:pt x="137541" y="20574"/>
                  </a:lnTo>
                  <a:lnTo>
                    <a:pt x="123825" y="21336"/>
                  </a:lnTo>
                  <a:lnTo>
                    <a:pt x="120523" y="21336"/>
                  </a:lnTo>
                  <a:lnTo>
                    <a:pt x="117348" y="21844"/>
                  </a:lnTo>
                  <a:lnTo>
                    <a:pt x="108204" y="24511"/>
                  </a:lnTo>
                  <a:lnTo>
                    <a:pt x="103505" y="24892"/>
                  </a:lnTo>
                  <a:lnTo>
                    <a:pt x="102235" y="25273"/>
                  </a:lnTo>
                  <a:lnTo>
                    <a:pt x="97409" y="24638"/>
                  </a:lnTo>
                  <a:lnTo>
                    <a:pt x="98806" y="27051"/>
                  </a:lnTo>
                  <a:lnTo>
                    <a:pt x="99568" y="27686"/>
                  </a:lnTo>
                  <a:lnTo>
                    <a:pt x="104394" y="27178"/>
                  </a:lnTo>
                  <a:lnTo>
                    <a:pt x="107442" y="26543"/>
                  </a:lnTo>
                  <a:lnTo>
                    <a:pt x="117856" y="25781"/>
                  </a:lnTo>
                  <a:lnTo>
                    <a:pt x="125730" y="26924"/>
                  </a:lnTo>
                  <a:lnTo>
                    <a:pt x="137668" y="25908"/>
                  </a:lnTo>
                  <a:lnTo>
                    <a:pt x="142240" y="25908"/>
                  </a:lnTo>
                  <a:lnTo>
                    <a:pt x="152273" y="24765"/>
                  </a:lnTo>
                  <a:lnTo>
                    <a:pt x="157734" y="23241"/>
                  </a:lnTo>
                  <a:lnTo>
                    <a:pt x="163322" y="22733"/>
                  </a:lnTo>
                  <a:lnTo>
                    <a:pt x="171323" y="21336"/>
                  </a:lnTo>
                  <a:lnTo>
                    <a:pt x="179324" y="21336"/>
                  </a:lnTo>
                  <a:lnTo>
                    <a:pt x="193675" y="20828"/>
                  </a:lnTo>
                  <a:lnTo>
                    <a:pt x="205740" y="18161"/>
                  </a:lnTo>
                  <a:lnTo>
                    <a:pt x="207010" y="17653"/>
                  </a:lnTo>
                  <a:lnTo>
                    <a:pt x="212852" y="18034"/>
                  </a:lnTo>
                  <a:close/>
                </a:path>
                <a:path w="459105" h="228600">
                  <a:moveTo>
                    <a:pt x="236220" y="62357"/>
                  </a:moveTo>
                  <a:lnTo>
                    <a:pt x="235458" y="59944"/>
                  </a:lnTo>
                  <a:lnTo>
                    <a:pt x="234315" y="59817"/>
                  </a:lnTo>
                  <a:lnTo>
                    <a:pt x="230886" y="60198"/>
                  </a:lnTo>
                  <a:lnTo>
                    <a:pt x="228346" y="60325"/>
                  </a:lnTo>
                  <a:lnTo>
                    <a:pt x="222123" y="60960"/>
                  </a:lnTo>
                  <a:lnTo>
                    <a:pt x="218440" y="61976"/>
                  </a:lnTo>
                  <a:lnTo>
                    <a:pt x="214630" y="62357"/>
                  </a:lnTo>
                  <a:lnTo>
                    <a:pt x="211074" y="62484"/>
                  </a:lnTo>
                  <a:lnTo>
                    <a:pt x="207518" y="62357"/>
                  </a:lnTo>
                  <a:lnTo>
                    <a:pt x="203962" y="62865"/>
                  </a:lnTo>
                  <a:lnTo>
                    <a:pt x="200025" y="63627"/>
                  </a:lnTo>
                  <a:lnTo>
                    <a:pt x="195961" y="63119"/>
                  </a:lnTo>
                  <a:lnTo>
                    <a:pt x="192024" y="63373"/>
                  </a:lnTo>
                  <a:lnTo>
                    <a:pt x="189738" y="63246"/>
                  </a:lnTo>
                  <a:lnTo>
                    <a:pt x="187833" y="64643"/>
                  </a:lnTo>
                  <a:lnTo>
                    <a:pt x="181991" y="65278"/>
                  </a:lnTo>
                  <a:lnTo>
                    <a:pt x="179451" y="65405"/>
                  </a:lnTo>
                  <a:lnTo>
                    <a:pt x="178943" y="66040"/>
                  </a:lnTo>
                  <a:lnTo>
                    <a:pt x="179197" y="68199"/>
                  </a:lnTo>
                  <a:lnTo>
                    <a:pt x="181864" y="67691"/>
                  </a:lnTo>
                  <a:lnTo>
                    <a:pt x="182499" y="68199"/>
                  </a:lnTo>
                  <a:lnTo>
                    <a:pt x="183261" y="67818"/>
                  </a:lnTo>
                  <a:lnTo>
                    <a:pt x="183896" y="67818"/>
                  </a:lnTo>
                  <a:lnTo>
                    <a:pt x="186436" y="67056"/>
                  </a:lnTo>
                  <a:lnTo>
                    <a:pt x="188976" y="66675"/>
                  </a:lnTo>
                  <a:lnTo>
                    <a:pt x="191643" y="66548"/>
                  </a:lnTo>
                  <a:lnTo>
                    <a:pt x="197866" y="65659"/>
                  </a:lnTo>
                  <a:lnTo>
                    <a:pt x="204089" y="66675"/>
                  </a:lnTo>
                  <a:lnTo>
                    <a:pt x="215519" y="65278"/>
                  </a:lnTo>
                  <a:lnTo>
                    <a:pt x="228727" y="63500"/>
                  </a:lnTo>
                  <a:lnTo>
                    <a:pt x="231140" y="63373"/>
                  </a:lnTo>
                  <a:lnTo>
                    <a:pt x="233680" y="63119"/>
                  </a:lnTo>
                  <a:lnTo>
                    <a:pt x="234823" y="63119"/>
                  </a:lnTo>
                  <a:lnTo>
                    <a:pt x="236220" y="62357"/>
                  </a:lnTo>
                  <a:close/>
                </a:path>
                <a:path w="459105" h="228600">
                  <a:moveTo>
                    <a:pt x="243713" y="50419"/>
                  </a:moveTo>
                  <a:lnTo>
                    <a:pt x="243586" y="48895"/>
                  </a:lnTo>
                  <a:lnTo>
                    <a:pt x="242570" y="48895"/>
                  </a:lnTo>
                  <a:lnTo>
                    <a:pt x="240284" y="49022"/>
                  </a:lnTo>
                  <a:lnTo>
                    <a:pt x="237998" y="50038"/>
                  </a:lnTo>
                  <a:lnTo>
                    <a:pt x="235712" y="50165"/>
                  </a:lnTo>
                  <a:lnTo>
                    <a:pt x="233934" y="50546"/>
                  </a:lnTo>
                  <a:lnTo>
                    <a:pt x="226060" y="50165"/>
                  </a:lnTo>
                  <a:lnTo>
                    <a:pt x="226822" y="54102"/>
                  </a:lnTo>
                  <a:lnTo>
                    <a:pt x="231521" y="52959"/>
                  </a:lnTo>
                  <a:lnTo>
                    <a:pt x="238252" y="51689"/>
                  </a:lnTo>
                  <a:lnTo>
                    <a:pt x="240538" y="51308"/>
                  </a:lnTo>
                  <a:lnTo>
                    <a:pt x="243713" y="50419"/>
                  </a:lnTo>
                  <a:close/>
                </a:path>
                <a:path w="459105" h="228600">
                  <a:moveTo>
                    <a:pt x="252857" y="113411"/>
                  </a:moveTo>
                  <a:lnTo>
                    <a:pt x="251968" y="112776"/>
                  </a:lnTo>
                  <a:lnTo>
                    <a:pt x="247396" y="111633"/>
                  </a:lnTo>
                  <a:lnTo>
                    <a:pt x="242951" y="113919"/>
                  </a:lnTo>
                  <a:lnTo>
                    <a:pt x="238506" y="114681"/>
                  </a:lnTo>
                  <a:lnTo>
                    <a:pt x="233299" y="115697"/>
                  </a:lnTo>
                  <a:lnTo>
                    <a:pt x="227711" y="115824"/>
                  </a:lnTo>
                  <a:lnTo>
                    <a:pt x="222758" y="117983"/>
                  </a:lnTo>
                  <a:lnTo>
                    <a:pt x="222250" y="118872"/>
                  </a:lnTo>
                  <a:lnTo>
                    <a:pt x="223266" y="118999"/>
                  </a:lnTo>
                  <a:lnTo>
                    <a:pt x="224028" y="118745"/>
                  </a:lnTo>
                  <a:lnTo>
                    <a:pt x="228473" y="118237"/>
                  </a:lnTo>
                  <a:lnTo>
                    <a:pt x="232918" y="118237"/>
                  </a:lnTo>
                  <a:lnTo>
                    <a:pt x="237236" y="117729"/>
                  </a:lnTo>
                  <a:lnTo>
                    <a:pt x="241300" y="117475"/>
                  </a:lnTo>
                  <a:lnTo>
                    <a:pt x="245237" y="116332"/>
                  </a:lnTo>
                  <a:lnTo>
                    <a:pt x="249936" y="115443"/>
                  </a:lnTo>
                  <a:lnTo>
                    <a:pt x="252603" y="114808"/>
                  </a:lnTo>
                  <a:lnTo>
                    <a:pt x="252857" y="113411"/>
                  </a:lnTo>
                  <a:close/>
                </a:path>
                <a:path w="459105" h="228600">
                  <a:moveTo>
                    <a:pt x="254127" y="21844"/>
                  </a:moveTo>
                  <a:lnTo>
                    <a:pt x="254000" y="21082"/>
                  </a:lnTo>
                  <a:lnTo>
                    <a:pt x="253619" y="20701"/>
                  </a:lnTo>
                  <a:lnTo>
                    <a:pt x="248920" y="21082"/>
                  </a:lnTo>
                  <a:lnTo>
                    <a:pt x="246761" y="21463"/>
                  </a:lnTo>
                  <a:lnTo>
                    <a:pt x="245999" y="21844"/>
                  </a:lnTo>
                  <a:lnTo>
                    <a:pt x="239268" y="22606"/>
                  </a:lnTo>
                  <a:lnTo>
                    <a:pt x="241554" y="23749"/>
                  </a:lnTo>
                  <a:lnTo>
                    <a:pt x="241808" y="23749"/>
                  </a:lnTo>
                  <a:lnTo>
                    <a:pt x="241935" y="23622"/>
                  </a:lnTo>
                  <a:lnTo>
                    <a:pt x="247142" y="22860"/>
                  </a:lnTo>
                  <a:lnTo>
                    <a:pt x="252222" y="22352"/>
                  </a:lnTo>
                  <a:lnTo>
                    <a:pt x="253746" y="22225"/>
                  </a:lnTo>
                  <a:lnTo>
                    <a:pt x="254127" y="21844"/>
                  </a:lnTo>
                  <a:close/>
                </a:path>
                <a:path w="459105" h="228600">
                  <a:moveTo>
                    <a:pt x="258191" y="27051"/>
                  </a:moveTo>
                  <a:lnTo>
                    <a:pt x="258064" y="26543"/>
                  </a:lnTo>
                  <a:lnTo>
                    <a:pt x="257683" y="26162"/>
                  </a:lnTo>
                  <a:lnTo>
                    <a:pt x="255651" y="26162"/>
                  </a:lnTo>
                  <a:lnTo>
                    <a:pt x="252222" y="26416"/>
                  </a:lnTo>
                  <a:lnTo>
                    <a:pt x="242443" y="27432"/>
                  </a:lnTo>
                  <a:lnTo>
                    <a:pt x="240030" y="27813"/>
                  </a:lnTo>
                  <a:lnTo>
                    <a:pt x="237744" y="28702"/>
                  </a:lnTo>
                  <a:lnTo>
                    <a:pt x="235204" y="29083"/>
                  </a:lnTo>
                  <a:lnTo>
                    <a:pt x="228092" y="29718"/>
                  </a:lnTo>
                  <a:lnTo>
                    <a:pt x="224155" y="30480"/>
                  </a:lnTo>
                  <a:lnTo>
                    <a:pt x="222631" y="30607"/>
                  </a:lnTo>
                  <a:lnTo>
                    <a:pt x="223393" y="31369"/>
                  </a:lnTo>
                  <a:lnTo>
                    <a:pt x="227457" y="31496"/>
                  </a:lnTo>
                  <a:lnTo>
                    <a:pt x="231648" y="30988"/>
                  </a:lnTo>
                  <a:lnTo>
                    <a:pt x="235839" y="31115"/>
                  </a:lnTo>
                  <a:lnTo>
                    <a:pt x="242062" y="30099"/>
                  </a:lnTo>
                  <a:lnTo>
                    <a:pt x="248158" y="29464"/>
                  </a:lnTo>
                  <a:lnTo>
                    <a:pt x="254381" y="28702"/>
                  </a:lnTo>
                  <a:lnTo>
                    <a:pt x="255651" y="28321"/>
                  </a:lnTo>
                  <a:lnTo>
                    <a:pt x="258191" y="28829"/>
                  </a:lnTo>
                  <a:lnTo>
                    <a:pt x="258191" y="27051"/>
                  </a:lnTo>
                  <a:close/>
                </a:path>
                <a:path w="459105" h="228600">
                  <a:moveTo>
                    <a:pt x="281686" y="52197"/>
                  </a:moveTo>
                  <a:lnTo>
                    <a:pt x="280035" y="51816"/>
                  </a:lnTo>
                  <a:lnTo>
                    <a:pt x="279019" y="52070"/>
                  </a:lnTo>
                  <a:lnTo>
                    <a:pt x="272161" y="53086"/>
                  </a:lnTo>
                  <a:lnTo>
                    <a:pt x="265303" y="54737"/>
                  </a:lnTo>
                  <a:lnTo>
                    <a:pt x="258318" y="55626"/>
                  </a:lnTo>
                  <a:lnTo>
                    <a:pt x="256286" y="56007"/>
                  </a:lnTo>
                  <a:lnTo>
                    <a:pt x="252222" y="56515"/>
                  </a:lnTo>
                  <a:lnTo>
                    <a:pt x="250698" y="56769"/>
                  </a:lnTo>
                  <a:lnTo>
                    <a:pt x="250952" y="59182"/>
                  </a:lnTo>
                  <a:lnTo>
                    <a:pt x="252603" y="59055"/>
                  </a:lnTo>
                  <a:lnTo>
                    <a:pt x="257937" y="58293"/>
                  </a:lnTo>
                  <a:lnTo>
                    <a:pt x="263271" y="57150"/>
                  </a:lnTo>
                  <a:lnTo>
                    <a:pt x="272288" y="55880"/>
                  </a:lnTo>
                  <a:lnTo>
                    <a:pt x="275717" y="54610"/>
                  </a:lnTo>
                  <a:lnTo>
                    <a:pt x="279527" y="54356"/>
                  </a:lnTo>
                  <a:lnTo>
                    <a:pt x="280797" y="54102"/>
                  </a:lnTo>
                  <a:lnTo>
                    <a:pt x="281686" y="52197"/>
                  </a:lnTo>
                  <a:close/>
                </a:path>
                <a:path w="459105" h="228600">
                  <a:moveTo>
                    <a:pt x="296418" y="26289"/>
                  </a:moveTo>
                  <a:lnTo>
                    <a:pt x="295656" y="23876"/>
                  </a:lnTo>
                  <a:lnTo>
                    <a:pt x="291846" y="24003"/>
                  </a:lnTo>
                  <a:lnTo>
                    <a:pt x="289687" y="24384"/>
                  </a:lnTo>
                  <a:lnTo>
                    <a:pt x="285242" y="24511"/>
                  </a:lnTo>
                  <a:lnTo>
                    <a:pt x="283083" y="24892"/>
                  </a:lnTo>
                  <a:lnTo>
                    <a:pt x="280035" y="25273"/>
                  </a:lnTo>
                  <a:lnTo>
                    <a:pt x="279654" y="26797"/>
                  </a:lnTo>
                  <a:lnTo>
                    <a:pt x="280543" y="27305"/>
                  </a:lnTo>
                  <a:lnTo>
                    <a:pt x="281559" y="27686"/>
                  </a:lnTo>
                  <a:lnTo>
                    <a:pt x="282829" y="27178"/>
                  </a:lnTo>
                  <a:lnTo>
                    <a:pt x="283845" y="27051"/>
                  </a:lnTo>
                  <a:lnTo>
                    <a:pt x="286385" y="26543"/>
                  </a:lnTo>
                  <a:lnTo>
                    <a:pt x="289052" y="26289"/>
                  </a:lnTo>
                  <a:lnTo>
                    <a:pt x="291592" y="25908"/>
                  </a:lnTo>
                  <a:lnTo>
                    <a:pt x="292608" y="25654"/>
                  </a:lnTo>
                  <a:lnTo>
                    <a:pt x="296418" y="26289"/>
                  </a:lnTo>
                  <a:close/>
                </a:path>
                <a:path w="459105" h="228600">
                  <a:moveTo>
                    <a:pt x="297180" y="41910"/>
                  </a:moveTo>
                  <a:lnTo>
                    <a:pt x="296164" y="41529"/>
                  </a:lnTo>
                  <a:lnTo>
                    <a:pt x="294132" y="41275"/>
                  </a:lnTo>
                  <a:lnTo>
                    <a:pt x="292100" y="41783"/>
                  </a:lnTo>
                  <a:lnTo>
                    <a:pt x="289941" y="42037"/>
                  </a:lnTo>
                  <a:lnTo>
                    <a:pt x="287274" y="42418"/>
                  </a:lnTo>
                  <a:lnTo>
                    <a:pt x="284607" y="42926"/>
                  </a:lnTo>
                  <a:lnTo>
                    <a:pt x="282067" y="43688"/>
                  </a:lnTo>
                  <a:lnTo>
                    <a:pt x="281305" y="43815"/>
                  </a:lnTo>
                  <a:lnTo>
                    <a:pt x="279527" y="43942"/>
                  </a:lnTo>
                  <a:lnTo>
                    <a:pt x="280162" y="44958"/>
                  </a:lnTo>
                  <a:lnTo>
                    <a:pt x="280162" y="45593"/>
                  </a:lnTo>
                  <a:lnTo>
                    <a:pt x="281051" y="47498"/>
                  </a:lnTo>
                  <a:lnTo>
                    <a:pt x="283210" y="45974"/>
                  </a:lnTo>
                  <a:lnTo>
                    <a:pt x="284607" y="45847"/>
                  </a:lnTo>
                  <a:lnTo>
                    <a:pt x="288417" y="44831"/>
                  </a:lnTo>
                  <a:lnTo>
                    <a:pt x="292481" y="44323"/>
                  </a:lnTo>
                  <a:lnTo>
                    <a:pt x="296291" y="43688"/>
                  </a:lnTo>
                  <a:lnTo>
                    <a:pt x="297180" y="43307"/>
                  </a:lnTo>
                  <a:lnTo>
                    <a:pt x="297180" y="41910"/>
                  </a:lnTo>
                  <a:close/>
                </a:path>
                <a:path w="459105" h="228600">
                  <a:moveTo>
                    <a:pt x="303022" y="103378"/>
                  </a:moveTo>
                  <a:lnTo>
                    <a:pt x="302514" y="100330"/>
                  </a:lnTo>
                  <a:lnTo>
                    <a:pt x="301879" y="99822"/>
                  </a:lnTo>
                  <a:lnTo>
                    <a:pt x="298704" y="100330"/>
                  </a:lnTo>
                  <a:lnTo>
                    <a:pt x="293624" y="100838"/>
                  </a:lnTo>
                  <a:lnTo>
                    <a:pt x="286512" y="102235"/>
                  </a:lnTo>
                  <a:lnTo>
                    <a:pt x="271907" y="103886"/>
                  </a:lnTo>
                  <a:lnTo>
                    <a:pt x="264668" y="105283"/>
                  </a:lnTo>
                  <a:lnTo>
                    <a:pt x="263906" y="105537"/>
                  </a:lnTo>
                  <a:lnTo>
                    <a:pt x="257048" y="107061"/>
                  </a:lnTo>
                  <a:lnTo>
                    <a:pt x="258318" y="108204"/>
                  </a:lnTo>
                  <a:lnTo>
                    <a:pt x="267208" y="106426"/>
                  </a:lnTo>
                  <a:lnTo>
                    <a:pt x="276225" y="105664"/>
                  </a:lnTo>
                  <a:lnTo>
                    <a:pt x="285242" y="105029"/>
                  </a:lnTo>
                  <a:lnTo>
                    <a:pt x="294259" y="103632"/>
                  </a:lnTo>
                  <a:lnTo>
                    <a:pt x="295910" y="103251"/>
                  </a:lnTo>
                  <a:lnTo>
                    <a:pt x="303022" y="103378"/>
                  </a:lnTo>
                  <a:close/>
                </a:path>
                <a:path w="459105" h="228600">
                  <a:moveTo>
                    <a:pt x="339471" y="101727"/>
                  </a:moveTo>
                  <a:lnTo>
                    <a:pt x="339090" y="100838"/>
                  </a:lnTo>
                  <a:lnTo>
                    <a:pt x="338455" y="100838"/>
                  </a:lnTo>
                  <a:lnTo>
                    <a:pt x="332359" y="101219"/>
                  </a:lnTo>
                  <a:lnTo>
                    <a:pt x="320548" y="103759"/>
                  </a:lnTo>
                  <a:lnTo>
                    <a:pt x="319151" y="104013"/>
                  </a:lnTo>
                  <a:lnTo>
                    <a:pt x="317754" y="104140"/>
                  </a:lnTo>
                  <a:lnTo>
                    <a:pt x="315722" y="104521"/>
                  </a:lnTo>
                  <a:lnTo>
                    <a:pt x="315341" y="105029"/>
                  </a:lnTo>
                  <a:lnTo>
                    <a:pt x="315595" y="106045"/>
                  </a:lnTo>
                  <a:lnTo>
                    <a:pt x="315976" y="106299"/>
                  </a:lnTo>
                  <a:lnTo>
                    <a:pt x="320929" y="106045"/>
                  </a:lnTo>
                  <a:lnTo>
                    <a:pt x="325120" y="104902"/>
                  </a:lnTo>
                  <a:lnTo>
                    <a:pt x="329565" y="104394"/>
                  </a:lnTo>
                  <a:lnTo>
                    <a:pt x="332613" y="103759"/>
                  </a:lnTo>
                  <a:lnTo>
                    <a:pt x="336296" y="104013"/>
                  </a:lnTo>
                  <a:lnTo>
                    <a:pt x="339090" y="102362"/>
                  </a:lnTo>
                  <a:lnTo>
                    <a:pt x="339471" y="101727"/>
                  </a:lnTo>
                  <a:close/>
                </a:path>
                <a:path w="459105" h="228600">
                  <a:moveTo>
                    <a:pt x="374777" y="93091"/>
                  </a:moveTo>
                  <a:lnTo>
                    <a:pt x="374396" y="91694"/>
                  </a:lnTo>
                  <a:lnTo>
                    <a:pt x="372618" y="92583"/>
                  </a:lnTo>
                  <a:lnTo>
                    <a:pt x="371729" y="92583"/>
                  </a:lnTo>
                  <a:lnTo>
                    <a:pt x="369951" y="93091"/>
                  </a:lnTo>
                  <a:lnTo>
                    <a:pt x="368300" y="93345"/>
                  </a:lnTo>
                  <a:lnTo>
                    <a:pt x="366522" y="93091"/>
                  </a:lnTo>
                  <a:lnTo>
                    <a:pt x="362966" y="93091"/>
                  </a:lnTo>
                  <a:lnTo>
                    <a:pt x="359537" y="93726"/>
                  </a:lnTo>
                  <a:lnTo>
                    <a:pt x="355981" y="93853"/>
                  </a:lnTo>
                  <a:lnTo>
                    <a:pt x="353187" y="93853"/>
                  </a:lnTo>
                  <a:lnTo>
                    <a:pt x="345821" y="95631"/>
                  </a:lnTo>
                  <a:lnTo>
                    <a:pt x="345694" y="96520"/>
                  </a:lnTo>
                  <a:lnTo>
                    <a:pt x="345821" y="98425"/>
                  </a:lnTo>
                  <a:lnTo>
                    <a:pt x="348742" y="97028"/>
                  </a:lnTo>
                  <a:lnTo>
                    <a:pt x="350012" y="97028"/>
                  </a:lnTo>
                  <a:lnTo>
                    <a:pt x="354076" y="96393"/>
                  </a:lnTo>
                  <a:lnTo>
                    <a:pt x="358267" y="96266"/>
                  </a:lnTo>
                  <a:lnTo>
                    <a:pt x="362331" y="95885"/>
                  </a:lnTo>
                  <a:lnTo>
                    <a:pt x="366395" y="95631"/>
                  </a:lnTo>
                  <a:lnTo>
                    <a:pt x="370205" y="94107"/>
                  </a:lnTo>
                  <a:lnTo>
                    <a:pt x="374523" y="93472"/>
                  </a:lnTo>
                  <a:lnTo>
                    <a:pt x="374777" y="93091"/>
                  </a:lnTo>
                  <a:close/>
                </a:path>
                <a:path w="459105" h="228600">
                  <a:moveTo>
                    <a:pt x="424815" y="87630"/>
                  </a:moveTo>
                  <a:lnTo>
                    <a:pt x="424434" y="86741"/>
                  </a:lnTo>
                  <a:lnTo>
                    <a:pt x="422148" y="86741"/>
                  </a:lnTo>
                  <a:lnTo>
                    <a:pt x="421005" y="86995"/>
                  </a:lnTo>
                  <a:lnTo>
                    <a:pt x="416687" y="87503"/>
                  </a:lnTo>
                  <a:lnTo>
                    <a:pt x="413258" y="87249"/>
                  </a:lnTo>
                  <a:lnTo>
                    <a:pt x="409702" y="88138"/>
                  </a:lnTo>
                  <a:lnTo>
                    <a:pt x="407416" y="88138"/>
                  </a:lnTo>
                  <a:lnTo>
                    <a:pt x="404876" y="88392"/>
                  </a:lnTo>
                  <a:lnTo>
                    <a:pt x="402336" y="88900"/>
                  </a:lnTo>
                  <a:lnTo>
                    <a:pt x="401447" y="89154"/>
                  </a:lnTo>
                  <a:lnTo>
                    <a:pt x="400304" y="89154"/>
                  </a:lnTo>
                  <a:lnTo>
                    <a:pt x="399796" y="89662"/>
                  </a:lnTo>
                  <a:lnTo>
                    <a:pt x="398272" y="89916"/>
                  </a:lnTo>
                  <a:lnTo>
                    <a:pt x="396367" y="89662"/>
                  </a:lnTo>
                  <a:lnTo>
                    <a:pt x="395097" y="90805"/>
                  </a:lnTo>
                  <a:lnTo>
                    <a:pt x="394462" y="91694"/>
                  </a:lnTo>
                  <a:lnTo>
                    <a:pt x="395224" y="92964"/>
                  </a:lnTo>
                  <a:lnTo>
                    <a:pt x="404241" y="92710"/>
                  </a:lnTo>
                  <a:lnTo>
                    <a:pt x="401066" y="92710"/>
                  </a:lnTo>
                  <a:lnTo>
                    <a:pt x="405511" y="92075"/>
                  </a:lnTo>
                  <a:lnTo>
                    <a:pt x="409956" y="90551"/>
                  </a:lnTo>
                  <a:lnTo>
                    <a:pt x="414528" y="89916"/>
                  </a:lnTo>
                  <a:lnTo>
                    <a:pt x="417449" y="89662"/>
                  </a:lnTo>
                  <a:lnTo>
                    <a:pt x="421259" y="89535"/>
                  </a:lnTo>
                  <a:lnTo>
                    <a:pt x="424180" y="88392"/>
                  </a:lnTo>
                  <a:lnTo>
                    <a:pt x="424688" y="88138"/>
                  </a:lnTo>
                  <a:lnTo>
                    <a:pt x="424815" y="87630"/>
                  </a:lnTo>
                  <a:close/>
                </a:path>
                <a:path w="459105" h="228600">
                  <a:moveTo>
                    <a:pt x="449580" y="83693"/>
                  </a:moveTo>
                  <a:lnTo>
                    <a:pt x="439928" y="85598"/>
                  </a:lnTo>
                  <a:lnTo>
                    <a:pt x="439039" y="85979"/>
                  </a:lnTo>
                  <a:lnTo>
                    <a:pt x="437896" y="86233"/>
                  </a:lnTo>
                  <a:lnTo>
                    <a:pt x="435356" y="85725"/>
                  </a:lnTo>
                  <a:lnTo>
                    <a:pt x="435356" y="87249"/>
                  </a:lnTo>
                  <a:lnTo>
                    <a:pt x="435864" y="88646"/>
                  </a:lnTo>
                  <a:lnTo>
                    <a:pt x="437515" y="87630"/>
                  </a:lnTo>
                  <a:lnTo>
                    <a:pt x="438404" y="87630"/>
                  </a:lnTo>
                  <a:lnTo>
                    <a:pt x="441579" y="87122"/>
                  </a:lnTo>
                  <a:lnTo>
                    <a:pt x="445008" y="87122"/>
                  </a:lnTo>
                  <a:lnTo>
                    <a:pt x="448056" y="85979"/>
                  </a:lnTo>
                  <a:lnTo>
                    <a:pt x="449580" y="83693"/>
                  </a:lnTo>
                  <a:close/>
                </a:path>
                <a:path w="459105" h="228600">
                  <a:moveTo>
                    <a:pt x="458978" y="95250"/>
                  </a:moveTo>
                  <a:lnTo>
                    <a:pt x="458089" y="88900"/>
                  </a:lnTo>
                  <a:lnTo>
                    <a:pt x="457454" y="85090"/>
                  </a:lnTo>
                  <a:lnTo>
                    <a:pt x="457581" y="82550"/>
                  </a:lnTo>
                  <a:lnTo>
                    <a:pt x="454914" y="81280"/>
                  </a:lnTo>
                  <a:lnTo>
                    <a:pt x="453517" y="80505"/>
                  </a:lnTo>
                  <a:lnTo>
                    <a:pt x="453517" y="87630"/>
                  </a:lnTo>
                  <a:lnTo>
                    <a:pt x="453390" y="88900"/>
                  </a:lnTo>
                  <a:lnTo>
                    <a:pt x="452628" y="88900"/>
                  </a:lnTo>
                  <a:lnTo>
                    <a:pt x="451104" y="91440"/>
                  </a:lnTo>
                  <a:lnTo>
                    <a:pt x="447294" y="91440"/>
                  </a:lnTo>
                  <a:lnTo>
                    <a:pt x="444246" y="93980"/>
                  </a:lnTo>
                  <a:lnTo>
                    <a:pt x="438023" y="93980"/>
                  </a:lnTo>
                  <a:lnTo>
                    <a:pt x="431673" y="95250"/>
                  </a:lnTo>
                  <a:lnTo>
                    <a:pt x="411988" y="95250"/>
                  </a:lnTo>
                  <a:lnTo>
                    <a:pt x="405511" y="97790"/>
                  </a:lnTo>
                  <a:lnTo>
                    <a:pt x="391668" y="97790"/>
                  </a:lnTo>
                  <a:lnTo>
                    <a:pt x="384937" y="100330"/>
                  </a:lnTo>
                  <a:lnTo>
                    <a:pt x="378206" y="100330"/>
                  </a:lnTo>
                  <a:lnTo>
                    <a:pt x="327914" y="107950"/>
                  </a:lnTo>
                  <a:lnTo>
                    <a:pt x="319405" y="110490"/>
                  </a:lnTo>
                  <a:lnTo>
                    <a:pt x="311023" y="110490"/>
                  </a:lnTo>
                  <a:lnTo>
                    <a:pt x="305689" y="113030"/>
                  </a:lnTo>
                  <a:lnTo>
                    <a:pt x="300228" y="113030"/>
                  </a:lnTo>
                  <a:lnTo>
                    <a:pt x="294894" y="114300"/>
                  </a:lnTo>
                  <a:lnTo>
                    <a:pt x="274574" y="116840"/>
                  </a:lnTo>
                  <a:lnTo>
                    <a:pt x="267843" y="116840"/>
                  </a:lnTo>
                  <a:lnTo>
                    <a:pt x="251587" y="120650"/>
                  </a:lnTo>
                  <a:lnTo>
                    <a:pt x="243586" y="123190"/>
                  </a:lnTo>
                  <a:lnTo>
                    <a:pt x="228727" y="123190"/>
                  </a:lnTo>
                  <a:lnTo>
                    <a:pt x="215392" y="127000"/>
                  </a:lnTo>
                  <a:lnTo>
                    <a:pt x="208788" y="127000"/>
                  </a:lnTo>
                  <a:lnTo>
                    <a:pt x="192659" y="129540"/>
                  </a:lnTo>
                  <a:lnTo>
                    <a:pt x="181102" y="129540"/>
                  </a:lnTo>
                  <a:lnTo>
                    <a:pt x="178816" y="127000"/>
                  </a:lnTo>
                  <a:lnTo>
                    <a:pt x="167005" y="127000"/>
                  </a:lnTo>
                  <a:lnTo>
                    <a:pt x="161163" y="125730"/>
                  </a:lnTo>
                  <a:lnTo>
                    <a:pt x="155321" y="127000"/>
                  </a:lnTo>
                  <a:lnTo>
                    <a:pt x="131572" y="127000"/>
                  </a:lnTo>
                  <a:lnTo>
                    <a:pt x="125857" y="129540"/>
                  </a:lnTo>
                  <a:lnTo>
                    <a:pt x="112141" y="129540"/>
                  </a:lnTo>
                  <a:lnTo>
                    <a:pt x="105410" y="132080"/>
                  </a:lnTo>
                  <a:lnTo>
                    <a:pt x="85344" y="135890"/>
                  </a:lnTo>
                  <a:lnTo>
                    <a:pt x="72390" y="135890"/>
                  </a:lnTo>
                  <a:lnTo>
                    <a:pt x="65278" y="138430"/>
                  </a:lnTo>
                  <a:lnTo>
                    <a:pt x="57658" y="139700"/>
                  </a:lnTo>
                  <a:lnTo>
                    <a:pt x="47498" y="138430"/>
                  </a:lnTo>
                  <a:lnTo>
                    <a:pt x="48260" y="135890"/>
                  </a:lnTo>
                  <a:lnTo>
                    <a:pt x="49784" y="133350"/>
                  </a:lnTo>
                  <a:lnTo>
                    <a:pt x="56261" y="133350"/>
                  </a:lnTo>
                  <a:lnTo>
                    <a:pt x="69215" y="129540"/>
                  </a:lnTo>
                  <a:lnTo>
                    <a:pt x="76835" y="129540"/>
                  </a:lnTo>
                  <a:lnTo>
                    <a:pt x="78994" y="127000"/>
                  </a:lnTo>
                  <a:lnTo>
                    <a:pt x="82804" y="129540"/>
                  </a:lnTo>
                  <a:lnTo>
                    <a:pt x="87376" y="132080"/>
                  </a:lnTo>
                  <a:lnTo>
                    <a:pt x="92837" y="129540"/>
                  </a:lnTo>
                  <a:lnTo>
                    <a:pt x="93853" y="132080"/>
                  </a:lnTo>
                  <a:lnTo>
                    <a:pt x="95123" y="132080"/>
                  </a:lnTo>
                  <a:lnTo>
                    <a:pt x="97790" y="129540"/>
                  </a:lnTo>
                  <a:lnTo>
                    <a:pt x="99949" y="129540"/>
                  </a:lnTo>
                  <a:lnTo>
                    <a:pt x="100457" y="127000"/>
                  </a:lnTo>
                  <a:lnTo>
                    <a:pt x="99060" y="125730"/>
                  </a:lnTo>
                  <a:lnTo>
                    <a:pt x="97155" y="123190"/>
                  </a:lnTo>
                  <a:lnTo>
                    <a:pt x="102235" y="123190"/>
                  </a:lnTo>
                  <a:lnTo>
                    <a:pt x="105283" y="125730"/>
                  </a:lnTo>
                  <a:lnTo>
                    <a:pt x="108712" y="127000"/>
                  </a:lnTo>
                  <a:lnTo>
                    <a:pt x="114300" y="127000"/>
                  </a:lnTo>
                  <a:lnTo>
                    <a:pt x="116332" y="125730"/>
                  </a:lnTo>
                  <a:lnTo>
                    <a:pt x="115824" y="123190"/>
                  </a:lnTo>
                  <a:lnTo>
                    <a:pt x="125857" y="123190"/>
                  </a:lnTo>
                  <a:lnTo>
                    <a:pt x="129527" y="122047"/>
                  </a:lnTo>
                  <a:lnTo>
                    <a:pt x="129413" y="123190"/>
                  </a:lnTo>
                  <a:lnTo>
                    <a:pt x="130175" y="123190"/>
                  </a:lnTo>
                  <a:lnTo>
                    <a:pt x="130683" y="124460"/>
                  </a:lnTo>
                  <a:lnTo>
                    <a:pt x="131445" y="124460"/>
                  </a:lnTo>
                  <a:lnTo>
                    <a:pt x="137287" y="123190"/>
                  </a:lnTo>
                  <a:lnTo>
                    <a:pt x="142494" y="123190"/>
                  </a:lnTo>
                  <a:lnTo>
                    <a:pt x="144614" y="122047"/>
                  </a:lnTo>
                  <a:lnTo>
                    <a:pt x="147193" y="120650"/>
                  </a:lnTo>
                  <a:lnTo>
                    <a:pt x="147574" y="120650"/>
                  </a:lnTo>
                  <a:lnTo>
                    <a:pt x="147320" y="119380"/>
                  </a:lnTo>
                  <a:lnTo>
                    <a:pt x="139712" y="120370"/>
                  </a:lnTo>
                  <a:lnTo>
                    <a:pt x="138811" y="120650"/>
                  </a:lnTo>
                  <a:lnTo>
                    <a:pt x="137541" y="120650"/>
                  </a:lnTo>
                  <a:lnTo>
                    <a:pt x="139712" y="120370"/>
                  </a:lnTo>
                  <a:lnTo>
                    <a:pt x="142875" y="119380"/>
                  </a:lnTo>
                  <a:lnTo>
                    <a:pt x="147320" y="119380"/>
                  </a:lnTo>
                  <a:lnTo>
                    <a:pt x="152781" y="119380"/>
                  </a:lnTo>
                  <a:lnTo>
                    <a:pt x="163703" y="116840"/>
                  </a:lnTo>
                  <a:lnTo>
                    <a:pt x="171831" y="116840"/>
                  </a:lnTo>
                  <a:lnTo>
                    <a:pt x="180086" y="114300"/>
                  </a:lnTo>
                  <a:lnTo>
                    <a:pt x="196342" y="114300"/>
                  </a:lnTo>
                  <a:lnTo>
                    <a:pt x="199453" y="113931"/>
                  </a:lnTo>
                  <a:lnTo>
                    <a:pt x="199009" y="114046"/>
                  </a:lnTo>
                  <a:lnTo>
                    <a:pt x="189230" y="116332"/>
                  </a:lnTo>
                  <a:lnTo>
                    <a:pt x="184404" y="115697"/>
                  </a:lnTo>
                  <a:lnTo>
                    <a:pt x="180086" y="117602"/>
                  </a:lnTo>
                  <a:lnTo>
                    <a:pt x="179451" y="117983"/>
                  </a:lnTo>
                  <a:lnTo>
                    <a:pt x="178435" y="118237"/>
                  </a:lnTo>
                  <a:lnTo>
                    <a:pt x="178181" y="119507"/>
                  </a:lnTo>
                  <a:lnTo>
                    <a:pt x="178562" y="119761"/>
                  </a:lnTo>
                  <a:lnTo>
                    <a:pt x="184404" y="118872"/>
                  </a:lnTo>
                  <a:lnTo>
                    <a:pt x="195453" y="118237"/>
                  </a:lnTo>
                  <a:lnTo>
                    <a:pt x="205232" y="116713"/>
                  </a:lnTo>
                  <a:lnTo>
                    <a:pt x="210058" y="115443"/>
                  </a:lnTo>
                  <a:lnTo>
                    <a:pt x="216027" y="114681"/>
                  </a:lnTo>
                  <a:lnTo>
                    <a:pt x="221869" y="113665"/>
                  </a:lnTo>
                  <a:lnTo>
                    <a:pt x="227584" y="112141"/>
                  </a:lnTo>
                  <a:lnTo>
                    <a:pt x="228092" y="111760"/>
                  </a:lnTo>
                  <a:lnTo>
                    <a:pt x="227965" y="110871"/>
                  </a:lnTo>
                  <a:lnTo>
                    <a:pt x="227253" y="110591"/>
                  </a:lnTo>
                  <a:lnTo>
                    <a:pt x="228092" y="110490"/>
                  </a:lnTo>
                  <a:lnTo>
                    <a:pt x="238633" y="107950"/>
                  </a:lnTo>
                  <a:lnTo>
                    <a:pt x="258191" y="104140"/>
                  </a:lnTo>
                  <a:lnTo>
                    <a:pt x="264795" y="104140"/>
                  </a:lnTo>
                  <a:lnTo>
                    <a:pt x="272923" y="101600"/>
                  </a:lnTo>
                  <a:lnTo>
                    <a:pt x="249936" y="101600"/>
                  </a:lnTo>
                  <a:lnTo>
                    <a:pt x="221462" y="105625"/>
                  </a:lnTo>
                  <a:lnTo>
                    <a:pt x="221462" y="111290"/>
                  </a:lnTo>
                  <a:lnTo>
                    <a:pt x="219964" y="111887"/>
                  </a:lnTo>
                  <a:lnTo>
                    <a:pt x="217297" y="111887"/>
                  </a:lnTo>
                  <a:lnTo>
                    <a:pt x="214757" y="112395"/>
                  </a:lnTo>
                  <a:lnTo>
                    <a:pt x="213588" y="112229"/>
                  </a:lnTo>
                  <a:lnTo>
                    <a:pt x="221462" y="111290"/>
                  </a:lnTo>
                  <a:lnTo>
                    <a:pt x="221462" y="105625"/>
                  </a:lnTo>
                  <a:lnTo>
                    <a:pt x="213995" y="106680"/>
                  </a:lnTo>
                  <a:lnTo>
                    <a:pt x="209677" y="107950"/>
                  </a:lnTo>
                  <a:lnTo>
                    <a:pt x="201041" y="107950"/>
                  </a:lnTo>
                  <a:lnTo>
                    <a:pt x="189230" y="110490"/>
                  </a:lnTo>
                  <a:lnTo>
                    <a:pt x="183134" y="110490"/>
                  </a:lnTo>
                  <a:lnTo>
                    <a:pt x="176276" y="113030"/>
                  </a:lnTo>
                  <a:lnTo>
                    <a:pt x="169418" y="113030"/>
                  </a:lnTo>
                  <a:lnTo>
                    <a:pt x="162433" y="114300"/>
                  </a:lnTo>
                  <a:lnTo>
                    <a:pt x="140843" y="114300"/>
                  </a:lnTo>
                  <a:lnTo>
                    <a:pt x="136779" y="116840"/>
                  </a:lnTo>
                  <a:lnTo>
                    <a:pt x="120904" y="116840"/>
                  </a:lnTo>
                  <a:lnTo>
                    <a:pt x="112903" y="119380"/>
                  </a:lnTo>
                  <a:lnTo>
                    <a:pt x="111887" y="120650"/>
                  </a:lnTo>
                  <a:lnTo>
                    <a:pt x="111125" y="119380"/>
                  </a:lnTo>
                  <a:lnTo>
                    <a:pt x="110744" y="119380"/>
                  </a:lnTo>
                  <a:lnTo>
                    <a:pt x="105156" y="114300"/>
                  </a:lnTo>
                  <a:lnTo>
                    <a:pt x="99314" y="107950"/>
                  </a:lnTo>
                  <a:lnTo>
                    <a:pt x="98171" y="106680"/>
                  </a:lnTo>
                  <a:lnTo>
                    <a:pt x="98171" y="120650"/>
                  </a:lnTo>
                  <a:lnTo>
                    <a:pt x="94107" y="120650"/>
                  </a:lnTo>
                  <a:lnTo>
                    <a:pt x="92456" y="119380"/>
                  </a:lnTo>
                  <a:lnTo>
                    <a:pt x="92075" y="119380"/>
                  </a:lnTo>
                  <a:lnTo>
                    <a:pt x="88011" y="114300"/>
                  </a:lnTo>
                  <a:lnTo>
                    <a:pt x="85471" y="107950"/>
                  </a:lnTo>
                  <a:lnTo>
                    <a:pt x="84328" y="101600"/>
                  </a:lnTo>
                  <a:lnTo>
                    <a:pt x="90297" y="107950"/>
                  </a:lnTo>
                  <a:lnTo>
                    <a:pt x="92964" y="114300"/>
                  </a:lnTo>
                  <a:lnTo>
                    <a:pt x="98171" y="120650"/>
                  </a:lnTo>
                  <a:lnTo>
                    <a:pt x="98171" y="106680"/>
                  </a:lnTo>
                  <a:lnTo>
                    <a:pt x="94488" y="101600"/>
                  </a:lnTo>
                  <a:lnTo>
                    <a:pt x="92837" y="97790"/>
                  </a:lnTo>
                  <a:lnTo>
                    <a:pt x="92329" y="95250"/>
                  </a:lnTo>
                  <a:lnTo>
                    <a:pt x="99441" y="95250"/>
                  </a:lnTo>
                  <a:lnTo>
                    <a:pt x="117475" y="91440"/>
                  </a:lnTo>
                  <a:lnTo>
                    <a:pt x="128778" y="91440"/>
                  </a:lnTo>
                  <a:lnTo>
                    <a:pt x="135255" y="88900"/>
                  </a:lnTo>
                  <a:lnTo>
                    <a:pt x="141986" y="88900"/>
                  </a:lnTo>
                  <a:lnTo>
                    <a:pt x="144653" y="87630"/>
                  </a:lnTo>
                  <a:lnTo>
                    <a:pt x="156210" y="87630"/>
                  </a:lnTo>
                  <a:lnTo>
                    <a:pt x="159258" y="85090"/>
                  </a:lnTo>
                  <a:lnTo>
                    <a:pt x="166751" y="85090"/>
                  </a:lnTo>
                  <a:lnTo>
                    <a:pt x="181991" y="82550"/>
                  </a:lnTo>
                  <a:lnTo>
                    <a:pt x="195834" y="82550"/>
                  </a:lnTo>
                  <a:lnTo>
                    <a:pt x="202819" y="78740"/>
                  </a:lnTo>
                  <a:lnTo>
                    <a:pt x="213487" y="78740"/>
                  </a:lnTo>
                  <a:lnTo>
                    <a:pt x="219075" y="76200"/>
                  </a:lnTo>
                  <a:lnTo>
                    <a:pt x="227203" y="76200"/>
                  </a:lnTo>
                  <a:lnTo>
                    <a:pt x="234823" y="72390"/>
                  </a:lnTo>
                  <a:lnTo>
                    <a:pt x="244221" y="72390"/>
                  </a:lnTo>
                  <a:lnTo>
                    <a:pt x="266192" y="69850"/>
                  </a:lnTo>
                  <a:lnTo>
                    <a:pt x="278003" y="69850"/>
                  </a:lnTo>
                  <a:lnTo>
                    <a:pt x="284480" y="72390"/>
                  </a:lnTo>
                  <a:lnTo>
                    <a:pt x="290830" y="69850"/>
                  </a:lnTo>
                  <a:lnTo>
                    <a:pt x="295402" y="69850"/>
                  </a:lnTo>
                  <a:lnTo>
                    <a:pt x="300736" y="68580"/>
                  </a:lnTo>
                  <a:lnTo>
                    <a:pt x="305435" y="66040"/>
                  </a:lnTo>
                  <a:lnTo>
                    <a:pt x="311150" y="66040"/>
                  </a:lnTo>
                  <a:lnTo>
                    <a:pt x="322834" y="91440"/>
                  </a:lnTo>
                  <a:lnTo>
                    <a:pt x="320929" y="91440"/>
                  </a:lnTo>
                  <a:lnTo>
                    <a:pt x="311785" y="93980"/>
                  </a:lnTo>
                  <a:lnTo>
                    <a:pt x="307213" y="93980"/>
                  </a:lnTo>
                  <a:lnTo>
                    <a:pt x="302514" y="95250"/>
                  </a:lnTo>
                  <a:lnTo>
                    <a:pt x="293243" y="95250"/>
                  </a:lnTo>
                  <a:lnTo>
                    <a:pt x="265049" y="100330"/>
                  </a:lnTo>
                  <a:lnTo>
                    <a:pt x="280924" y="100330"/>
                  </a:lnTo>
                  <a:lnTo>
                    <a:pt x="289306" y="97790"/>
                  </a:lnTo>
                  <a:lnTo>
                    <a:pt x="312166" y="97790"/>
                  </a:lnTo>
                  <a:lnTo>
                    <a:pt x="323469" y="95250"/>
                  </a:lnTo>
                  <a:lnTo>
                    <a:pt x="326898" y="95250"/>
                  </a:lnTo>
                  <a:lnTo>
                    <a:pt x="327279" y="93980"/>
                  </a:lnTo>
                  <a:lnTo>
                    <a:pt x="333121" y="91440"/>
                  </a:lnTo>
                  <a:lnTo>
                    <a:pt x="358775" y="91440"/>
                  </a:lnTo>
                  <a:lnTo>
                    <a:pt x="363347" y="88900"/>
                  </a:lnTo>
                  <a:lnTo>
                    <a:pt x="372999" y="88900"/>
                  </a:lnTo>
                  <a:lnTo>
                    <a:pt x="416814" y="85090"/>
                  </a:lnTo>
                  <a:lnTo>
                    <a:pt x="422402" y="82550"/>
                  </a:lnTo>
                  <a:lnTo>
                    <a:pt x="452120" y="82550"/>
                  </a:lnTo>
                  <a:lnTo>
                    <a:pt x="452247" y="85090"/>
                  </a:lnTo>
                  <a:lnTo>
                    <a:pt x="453009" y="85090"/>
                  </a:lnTo>
                  <a:lnTo>
                    <a:pt x="453517" y="87630"/>
                  </a:lnTo>
                  <a:lnTo>
                    <a:pt x="453517" y="80505"/>
                  </a:lnTo>
                  <a:lnTo>
                    <a:pt x="450342" y="78740"/>
                  </a:lnTo>
                  <a:lnTo>
                    <a:pt x="440182" y="78740"/>
                  </a:lnTo>
                  <a:lnTo>
                    <a:pt x="434594" y="81280"/>
                  </a:lnTo>
                  <a:lnTo>
                    <a:pt x="428879" y="78740"/>
                  </a:lnTo>
                  <a:lnTo>
                    <a:pt x="423164" y="81280"/>
                  </a:lnTo>
                  <a:lnTo>
                    <a:pt x="412750" y="81280"/>
                  </a:lnTo>
                  <a:lnTo>
                    <a:pt x="381381" y="85090"/>
                  </a:lnTo>
                  <a:lnTo>
                    <a:pt x="362585" y="85090"/>
                  </a:lnTo>
                  <a:lnTo>
                    <a:pt x="343916" y="88900"/>
                  </a:lnTo>
                  <a:lnTo>
                    <a:pt x="343789" y="87630"/>
                  </a:lnTo>
                  <a:lnTo>
                    <a:pt x="341122" y="82550"/>
                  </a:lnTo>
                  <a:lnTo>
                    <a:pt x="336804" y="78740"/>
                  </a:lnTo>
                  <a:lnTo>
                    <a:pt x="332232" y="72390"/>
                  </a:lnTo>
                  <a:lnTo>
                    <a:pt x="330835" y="69850"/>
                  </a:lnTo>
                  <a:lnTo>
                    <a:pt x="329819" y="68580"/>
                  </a:lnTo>
                  <a:lnTo>
                    <a:pt x="329438" y="66040"/>
                  </a:lnTo>
                  <a:lnTo>
                    <a:pt x="329184" y="66040"/>
                  </a:lnTo>
                  <a:lnTo>
                    <a:pt x="329057" y="63500"/>
                  </a:lnTo>
                  <a:lnTo>
                    <a:pt x="336169" y="63500"/>
                  </a:lnTo>
                  <a:lnTo>
                    <a:pt x="337566" y="62230"/>
                  </a:lnTo>
                  <a:lnTo>
                    <a:pt x="340868" y="62230"/>
                  </a:lnTo>
                  <a:lnTo>
                    <a:pt x="342900" y="59690"/>
                  </a:lnTo>
                  <a:lnTo>
                    <a:pt x="351663" y="59690"/>
                  </a:lnTo>
                  <a:lnTo>
                    <a:pt x="354317" y="50838"/>
                  </a:lnTo>
                  <a:lnTo>
                    <a:pt x="353453" y="47091"/>
                  </a:lnTo>
                  <a:lnTo>
                    <a:pt x="353199" y="44665"/>
                  </a:lnTo>
                  <a:lnTo>
                    <a:pt x="352869" y="43180"/>
                  </a:lnTo>
                  <a:lnTo>
                    <a:pt x="352171" y="38100"/>
                  </a:lnTo>
                  <a:lnTo>
                    <a:pt x="349504" y="38100"/>
                  </a:lnTo>
                  <a:lnTo>
                    <a:pt x="349504" y="53340"/>
                  </a:lnTo>
                  <a:lnTo>
                    <a:pt x="349250" y="55880"/>
                  </a:lnTo>
                  <a:lnTo>
                    <a:pt x="347726" y="55880"/>
                  </a:lnTo>
                  <a:lnTo>
                    <a:pt x="346075" y="57150"/>
                  </a:lnTo>
                  <a:lnTo>
                    <a:pt x="331343" y="57150"/>
                  </a:lnTo>
                  <a:lnTo>
                    <a:pt x="330581" y="59690"/>
                  </a:lnTo>
                  <a:lnTo>
                    <a:pt x="328549" y="59690"/>
                  </a:lnTo>
                  <a:lnTo>
                    <a:pt x="328422" y="57150"/>
                  </a:lnTo>
                  <a:lnTo>
                    <a:pt x="328295" y="55880"/>
                  </a:lnTo>
                  <a:lnTo>
                    <a:pt x="328168" y="53340"/>
                  </a:lnTo>
                  <a:lnTo>
                    <a:pt x="327406" y="50838"/>
                  </a:lnTo>
                  <a:lnTo>
                    <a:pt x="325793" y="47091"/>
                  </a:lnTo>
                  <a:lnTo>
                    <a:pt x="329285" y="47091"/>
                  </a:lnTo>
                  <a:lnTo>
                    <a:pt x="332930" y="44665"/>
                  </a:lnTo>
                  <a:lnTo>
                    <a:pt x="336334" y="44665"/>
                  </a:lnTo>
                  <a:lnTo>
                    <a:pt x="342900" y="40640"/>
                  </a:lnTo>
                  <a:lnTo>
                    <a:pt x="345948" y="43180"/>
                  </a:lnTo>
                  <a:lnTo>
                    <a:pt x="345313" y="43180"/>
                  </a:lnTo>
                  <a:lnTo>
                    <a:pt x="343687" y="44665"/>
                  </a:lnTo>
                  <a:lnTo>
                    <a:pt x="336931" y="44665"/>
                  </a:lnTo>
                  <a:lnTo>
                    <a:pt x="335470" y="47091"/>
                  </a:lnTo>
                  <a:lnTo>
                    <a:pt x="348386" y="47091"/>
                  </a:lnTo>
                  <a:lnTo>
                    <a:pt x="349123" y="49530"/>
                  </a:lnTo>
                  <a:lnTo>
                    <a:pt x="349123" y="50838"/>
                  </a:lnTo>
                  <a:lnTo>
                    <a:pt x="349250" y="50838"/>
                  </a:lnTo>
                  <a:lnTo>
                    <a:pt x="349504" y="53340"/>
                  </a:lnTo>
                  <a:lnTo>
                    <a:pt x="349504" y="38100"/>
                  </a:lnTo>
                  <a:lnTo>
                    <a:pt x="342011" y="38100"/>
                  </a:lnTo>
                  <a:lnTo>
                    <a:pt x="334645" y="40640"/>
                  </a:lnTo>
                  <a:lnTo>
                    <a:pt x="332740" y="40640"/>
                  </a:lnTo>
                  <a:lnTo>
                    <a:pt x="326631" y="44462"/>
                  </a:lnTo>
                  <a:lnTo>
                    <a:pt x="324104" y="43180"/>
                  </a:lnTo>
                  <a:lnTo>
                    <a:pt x="323469" y="40640"/>
                  </a:lnTo>
                  <a:lnTo>
                    <a:pt x="323088" y="40640"/>
                  </a:lnTo>
                  <a:lnTo>
                    <a:pt x="322707" y="38100"/>
                  </a:lnTo>
                  <a:lnTo>
                    <a:pt x="323977" y="34290"/>
                  </a:lnTo>
                  <a:lnTo>
                    <a:pt x="338963" y="34290"/>
                  </a:lnTo>
                  <a:lnTo>
                    <a:pt x="340487" y="31750"/>
                  </a:lnTo>
                  <a:lnTo>
                    <a:pt x="341757" y="30480"/>
                  </a:lnTo>
                  <a:lnTo>
                    <a:pt x="343662" y="25400"/>
                  </a:lnTo>
                  <a:lnTo>
                    <a:pt x="342519" y="21590"/>
                  </a:lnTo>
                  <a:lnTo>
                    <a:pt x="341757" y="17780"/>
                  </a:lnTo>
                  <a:lnTo>
                    <a:pt x="341376" y="15240"/>
                  </a:lnTo>
                  <a:lnTo>
                    <a:pt x="341376" y="25400"/>
                  </a:lnTo>
                  <a:lnTo>
                    <a:pt x="337820" y="30480"/>
                  </a:lnTo>
                  <a:lnTo>
                    <a:pt x="327025" y="30480"/>
                  </a:lnTo>
                  <a:lnTo>
                    <a:pt x="324866" y="31750"/>
                  </a:lnTo>
                  <a:lnTo>
                    <a:pt x="320294" y="31750"/>
                  </a:lnTo>
                  <a:lnTo>
                    <a:pt x="319405" y="25400"/>
                  </a:lnTo>
                  <a:lnTo>
                    <a:pt x="330454" y="25400"/>
                  </a:lnTo>
                  <a:lnTo>
                    <a:pt x="330073" y="24130"/>
                  </a:lnTo>
                  <a:lnTo>
                    <a:pt x="318770" y="24130"/>
                  </a:lnTo>
                  <a:lnTo>
                    <a:pt x="317500" y="19050"/>
                  </a:lnTo>
                  <a:lnTo>
                    <a:pt x="316484" y="19050"/>
                  </a:lnTo>
                  <a:lnTo>
                    <a:pt x="316230" y="17780"/>
                  </a:lnTo>
                  <a:lnTo>
                    <a:pt x="315849" y="15240"/>
                  </a:lnTo>
                  <a:lnTo>
                    <a:pt x="324358" y="15240"/>
                  </a:lnTo>
                  <a:lnTo>
                    <a:pt x="327152" y="12700"/>
                  </a:lnTo>
                  <a:lnTo>
                    <a:pt x="335915" y="12700"/>
                  </a:lnTo>
                  <a:lnTo>
                    <a:pt x="335280" y="15240"/>
                  </a:lnTo>
                  <a:lnTo>
                    <a:pt x="328549" y="15240"/>
                  </a:lnTo>
                  <a:lnTo>
                    <a:pt x="328549" y="17780"/>
                  </a:lnTo>
                  <a:lnTo>
                    <a:pt x="329438" y="19050"/>
                  </a:lnTo>
                  <a:lnTo>
                    <a:pt x="330835" y="19050"/>
                  </a:lnTo>
                  <a:lnTo>
                    <a:pt x="332486" y="17780"/>
                  </a:lnTo>
                  <a:lnTo>
                    <a:pt x="336804" y="17780"/>
                  </a:lnTo>
                  <a:lnTo>
                    <a:pt x="337439" y="15240"/>
                  </a:lnTo>
                  <a:lnTo>
                    <a:pt x="338963" y="19050"/>
                  </a:lnTo>
                  <a:lnTo>
                    <a:pt x="341376" y="25400"/>
                  </a:lnTo>
                  <a:lnTo>
                    <a:pt x="341376" y="15240"/>
                  </a:lnTo>
                  <a:lnTo>
                    <a:pt x="340360" y="12700"/>
                  </a:lnTo>
                  <a:lnTo>
                    <a:pt x="338582" y="11430"/>
                  </a:lnTo>
                  <a:lnTo>
                    <a:pt x="334264" y="8890"/>
                  </a:lnTo>
                  <a:lnTo>
                    <a:pt x="329311" y="11430"/>
                  </a:lnTo>
                  <a:lnTo>
                    <a:pt x="322326" y="11430"/>
                  </a:lnTo>
                  <a:lnTo>
                    <a:pt x="319913" y="12700"/>
                  </a:lnTo>
                  <a:lnTo>
                    <a:pt x="314960" y="12700"/>
                  </a:lnTo>
                  <a:lnTo>
                    <a:pt x="312674" y="5080"/>
                  </a:lnTo>
                  <a:lnTo>
                    <a:pt x="311683" y="3987"/>
                  </a:lnTo>
                  <a:lnTo>
                    <a:pt x="311683" y="44665"/>
                  </a:lnTo>
                  <a:lnTo>
                    <a:pt x="311531" y="44665"/>
                  </a:lnTo>
                  <a:lnTo>
                    <a:pt x="311531" y="44475"/>
                  </a:lnTo>
                  <a:lnTo>
                    <a:pt x="311683" y="44665"/>
                  </a:lnTo>
                  <a:lnTo>
                    <a:pt x="311683" y="3987"/>
                  </a:lnTo>
                  <a:lnTo>
                    <a:pt x="311531" y="3810"/>
                  </a:lnTo>
                  <a:lnTo>
                    <a:pt x="311518" y="44450"/>
                  </a:lnTo>
                  <a:lnTo>
                    <a:pt x="311518" y="44665"/>
                  </a:lnTo>
                  <a:lnTo>
                    <a:pt x="311391" y="47091"/>
                  </a:lnTo>
                  <a:lnTo>
                    <a:pt x="311264" y="50838"/>
                  </a:lnTo>
                  <a:lnTo>
                    <a:pt x="311150" y="53340"/>
                  </a:lnTo>
                  <a:lnTo>
                    <a:pt x="310642" y="57150"/>
                  </a:lnTo>
                  <a:lnTo>
                    <a:pt x="310642" y="62230"/>
                  </a:lnTo>
                  <a:lnTo>
                    <a:pt x="304292" y="63500"/>
                  </a:lnTo>
                  <a:lnTo>
                    <a:pt x="296799" y="63500"/>
                  </a:lnTo>
                  <a:lnTo>
                    <a:pt x="292862" y="66040"/>
                  </a:lnTo>
                  <a:lnTo>
                    <a:pt x="262382" y="66040"/>
                  </a:lnTo>
                  <a:lnTo>
                    <a:pt x="251841" y="69850"/>
                  </a:lnTo>
                  <a:lnTo>
                    <a:pt x="231013" y="69850"/>
                  </a:lnTo>
                  <a:lnTo>
                    <a:pt x="226568" y="72390"/>
                  </a:lnTo>
                  <a:lnTo>
                    <a:pt x="205994" y="72390"/>
                  </a:lnTo>
                  <a:lnTo>
                    <a:pt x="200025" y="76200"/>
                  </a:lnTo>
                  <a:lnTo>
                    <a:pt x="194056" y="76200"/>
                  </a:lnTo>
                  <a:lnTo>
                    <a:pt x="184404" y="78740"/>
                  </a:lnTo>
                  <a:lnTo>
                    <a:pt x="155575" y="82550"/>
                  </a:lnTo>
                  <a:lnTo>
                    <a:pt x="145542" y="82550"/>
                  </a:lnTo>
                  <a:lnTo>
                    <a:pt x="140589" y="85090"/>
                  </a:lnTo>
                  <a:lnTo>
                    <a:pt x="135890" y="85090"/>
                  </a:lnTo>
                  <a:lnTo>
                    <a:pt x="126619" y="87630"/>
                  </a:lnTo>
                  <a:lnTo>
                    <a:pt x="118872" y="87630"/>
                  </a:lnTo>
                  <a:lnTo>
                    <a:pt x="117856" y="88900"/>
                  </a:lnTo>
                  <a:lnTo>
                    <a:pt x="109728" y="88900"/>
                  </a:lnTo>
                  <a:lnTo>
                    <a:pt x="104267" y="91440"/>
                  </a:lnTo>
                  <a:lnTo>
                    <a:pt x="92075" y="91440"/>
                  </a:lnTo>
                  <a:lnTo>
                    <a:pt x="93218" y="87630"/>
                  </a:lnTo>
                  <a:lnTo>
                    <a:pt x="92837" y="85090"/>
                  </a:lnTo>
                  <a:lnTo>
                    <a:pt x="92202" y="82550"/>
                  </a:lnTo>
                  <a:lnTo>
                    <a:pt x="89281" y="82550"/>
                  </a:lnTo>
                  <a:lnTo>
                    <a:pt x="88011" y="78740"/>
                  </a:lnTo>
                  <a:lnTo>
                    <a:pt x="85090" y="74930"/>
                  </a:lnTo>
                  <a:lnTo>
                    <a:pt x="84201" y="69850"/>
                  </a:lnTo>
                  <a:lnTo>
                    <a:pt x="82296" y="63500"/>
                  </a:lnTo>
                  <a:lnTo>
                    <a:pt x="82169" y="59690"/>
                  </a:lnTo>
                  <a:lnTo>
                    <a:pt x="81407" y="59690"/>
                  </a:lnTo>
                  <a:lnTo>
                    <a:pt x="83185" y="57150"/>
                  </a:lnTo>
                  <a:lnTo>
                    <a:pt x="126365" y="57150"/>
                  </a:lnTo>
                  <a:lnTo>
                    <a:pt x="141732" y="55880"/>
                  </a:lnTo>
                  <a:lnTo>
                    <a:pt x="149606" y="53340"/>
                  </a:lnTo>
                  <a:lnTo>
                    <a:pt x="170688" y="53340"/>
                  </a:lnTo>
                  <a:lnTo>
                    <a:pt x="175336" y="50838"/>
                  </a:lnTo>
                  <a:lnTo>
                    <a:pt x="191617" y="50838"/>
                  </a:lnTo>
                  <a:lnTo>
                    <a:pt x="192405" y="49530"/>
                  </a:lnTo>
                  <a:lnTo>
                    <a:pt x="202438" y="49530"/>
                  </a:lnTo>
                  <a:lnTo>
                    <a:pt x="233984" y="44665"/>
                  </a:lnTo>
                  <a:lnTo>
                    <a:pt x="240042" y="44665"/>
                  </a:lnTo>
                  <a:lnTo>
                    <a:pt x="256159" y="43180"/>
                  </a:lnTo>
                  <a:lnTo>
                    <a:pt x="258572" y="43180"/>
                  </a:lnTo>
                  <a:lnTo>
                    <a:pt x="268986" y="40640"/>
                  </a:lnTo>
                  <a:lnTo>
                    <a:pt x="284226" y="40640"/>
                  </a:lnTo>
                  <a:lnTo>
                    <a:pt x="289941" y="38100"/>
                  </a:lnTo>
                  <a:lnTo>
                    <a:pt x="294005" y="38100"/>
                  </a:lnTo>
                  <a:lnTo>
                    <a:pt x="297942" y="36830"/>
                  </a:lnTo>
                  <a:lnTo>
                    <a:pt x="301879" y="36830"/>
                  </a:lnTo>
                  <a:lnTo>
                    <a:pt x="305689" y="34290"/>
                  </a:lnTo>
                  <a:lnTo>
                    <a:pt x="306832" y="34290"/>
                  </a:lnTo>
                  <a:lnTo>
                    <a:pt x="306832" y="36830"/>
                  </a:lnTo>
                  <a:lnTo>
                    <a:pt x="308610" y="40640"/>
                  </a:lnTo>
                  <a:lnTo>
                    <a:pt x="311518" y="44450"/>
                  </a:lnTo>
                  <a:lnTo>
                    <a:pt x="311518" y="3810"/>
                  </a:lnTo>
                  <a:lnTo>
                    <a:pt x="306832" y="0"/>
                  </a:lnTo>
                  <a:lnTo>
                    <a:pt x="302641" y="0"/>
                  </a:lnTo>
                  <a:lnTo>
                    <a:pt x="300482" y="2540"/>
                  </a:lnTo>
                  <a:lnTo>
                    <a:pt x="299593" y="2540"/>
                  </a:lnTo>
                  <a:lnTo>
                    <a:pt x="299466" y="3810"/>
                  </a:lnTo>
                  <a:lnTo>
                    <a:pt x="299339" y="5080"/>
                  </a:lnTo>
                  <a:lnTo>
                    <a:pt x="298958" y="5080"/>
                  </a:lnTo>
                  <a:lnTo>
                    <a:pt x="298196" y="6350"/>
                  </a:lnTo>
                  <a:lnTo>
                    <a:pt x="297561" y="8890"/>
                  </a:lnTo>
                  <a:lnTo>
                    <a:pt x="297688" y="11430"/>
                  </a:lnTo>
                  <a:lnTo>
                    <a:pt x="297815" y="12700"/>
                  </a:lnTo>
                  <a:lnTo>
                    <a:pt x="263398" y="12700"/>
                  </a:lnTo>
                  <a:lnTo>
                    <a:pt x="255778" y="15240"/>
                  </a:lnTo>
                  <a:lnTo>
                    <a:pt x="238506" y="15240"/>
                  </a:lnTo>
                  <a:lnTo>
                    <a:pt x="229870" y="17780"/>
                  </a:lnTo>
                  <a:lnTo>
                    <a:pt x="221361" y="19050"/>
                  </a:lnTo>
                  <a:lnTo>
                    <a:pt x="251460" y="19050"/>
                  </a:lnTo>
                  <a:lnTo>
                    <a:pt x="274828" y="15240"/>
                  </a:lnTo>
                  <a:lnTo>
                    <a:pt x="298577" y="15240"/>
                  </a:lnTo>
                  <a:lnTo>
                    <a:pt x="299974" y="19050"/>
                  </a:lnTo>
                  <a:lnTo>
                    <a:pt x="302768" y="21590"/>
                  </a:lnTo>
                  <a:lnTo>
                    <a:pt x="304038" y="25400"/>
                  </a:lnTo>
                  <a:lnTo>
                    <a:pt x="304927" y="25400"/>
                  </a:lnTo>
                  <a:lnTo>
                    <a:pt x="305943" y="31750"/>
                  </a:lnTo>
                  <a:lnTo>
                    <a:pt x="294894" y="31750"/>
                  </a:lnTo>
                  <a:lnTo>
                    <a:pt x="292862" y="34290"/>
                  </a:lnTo>
                  <a:lnTo>
                    <a:pt x="291846" y="34290"/>
                  </a:lnTo>
                  <a:lnTo>
                    <a:pt x="283591" y="36830"/>
                  </a:lnTo>
                  <a:lnTo>
                    <a:pt x="270510" y="36830"/>
                  </a:lnTo>
                  <a:lnTo>
                    <a:pt x="266192" y="38100"/>
                  </a:lnTo>
                  <a:lnTo>
                    <a:pt x="262382" y="38100"/>
                  </a:lnTo>
                  <a:lnTo>
                    <a:pt x="243459" y="40640"/>
                  </a:lnTo>
                  <a:lnTo>
                    <a:pt x="209042" y="40640"/>
                  </a:lnTo>
                  <a:lnTo>
                    <a:pt x="203276" y="44665"/>
                  </a:lnTo>
                  <a:lnTo>
                    <a:pt x="195846" y="44665"/>
                  </a:lnTo>
                  <a:lnTo>
                    <a:pt x="193040" y="43180"/>
                  </a:lnTo>
                  <a:lnTo>
                    <a:pt x="186436" y="43180"/>
                  </a:lnTo>
                  <a:lnTo>
                    <a:pt x="183921" y="44665"/>
                  </a:lnTo>
                  <a:lnTo>
                    <a:pt x="168935" y="44665"/>
                  </a:lnTo>
                  <a:lnTo>
                    <a:pt x="166382" y="47091"/>
                  </a:lnTo>
                  <a:lnTo>
                    <a:pt x="131762" y="47091"/>
                  </a:lnTo>
                  <a:lnTo>
                    <a:pt x="114554" y="49530"/>
                  </a:lnTo>
                  <a:lnTo>
                    <a:pt x="104165" y="50838"/>
                  </a:lnTo>
                  <a:lnTo>
                    <a:pt x="81254" y="50838"/>
                  </a:lnTo>
                  <a:lnTo>
                    <a:pt x="82296" y="49530"/>
                  </a:lnTo>
                  <a:lnTo>
                    <a:pt x="88519" y="49530"/>
                  </a:lnTo>
                  <a:lnTo>
                    <a:pt x="87782" y="47091"/>
                  </a:lnTo>
                  <a:lnTo>
                    <a:pt x="79883" y="47091"/>
                  </a:lnTo>
                  <a:lnTo>
                    <a:pt x="79641" y="44665"/>
                  </a:lnTo>
                  <a:lnTo>
                    <a:pt x="78168" y="44665"/>
                  </a:lnTo>
                  <a:lnTo>
                    <a:pt x="78613" y="43180"/>
                  </a:lnTo>
                  <a:lnTo>
                    <a:pt x="79502" y="43180"/>
                  </a:lnTo>
                  <a:lnTo>
                    <a:pt x="82677" y="40640"/>
                  </a:lnTo>
                  <a:lnTo>
                    <a:pt x="89789" y="40640"/>
                  </a:lnTo>
                  <a:lnTo>
                    <a:pt x="92075" y="38100"/>
                  </a:lnTo>
                  <a:lnTo>
                    <a:pt x="76962" y="38100"/>
                  </a:lnTo>
                  <a:lnTo>
                    <a:pt x="76962" y="47091"/>
                  </a:lnTo>
                  <a:lnTo>
                    <a:pt x="76835" y="47091"/>
                  </a:lnTo>
                  <a:lnTo>
                    <a:pt x="76835" y="53340"/>
                  </a:lnTo>
                  <a:lnTo>
                    <a:pt x="76200" y="53340"/>
                  </a:lnTo>
                  <a:lnTo>
                    <a:pt x="75692" y="50838"/>
                  </a:lnTo>
                  <a:lnTo>
                    <a:pt x="74676" y="49530"/>
                  </a:lnTo>
                  <a:lnTo>
                    <a:pt x="74422" y="47091"/>
                  </a:lnTo>
                  <a:lnTo>
                    <a:pt x="73469" y="44665"/>
                  </a:lnTo>
                  <a:lnTo>
                    <a:pt x="76835" y="47002"/>
                  </a:lnTo>
                  <a:lnTo>
                    <a:pt x="76962" y="47091"/>
                  </a:lnTo>
                  <a:lnTo>
                    <a:pt x="76962" y="38100"/>
                  </a:lnTo>
                  <a:lnTo>
                    <a:pt x="76835" y="38100"/>
                  </a:lnTo>
                  <a:lnTo>
                    <a:pt x="74930" y="38100"/>
                  </a:lnTo>
                  <a:lnTo>
                    <a:pt x="73444" y="36868"/>
                  </a:lnTo>
                  <a:lnTo>
                    <a:pt x="73444" y="44551"/>
                  </a:lnTo>
                  <a:lnTo>
                    <a:pt x="71247" y="43180"/>
                  </a:lnTo>
                  <a:lnTo>
                    <a:pt x="68453" y="38100"/>
                  </a:lnTo>
                  <a:lnTo>
                    <a:pt x="68491" y="36830"/>
                  </a:lnTo>
                  <a:lnTo>
                    <a:pt x="68580" y="34290"/>
                  </a:lnTo>
                  <a:lnTo>
                    <a:pt x="67056" y="31750"/>
                  </a:lnTo>
                  <a:lnTo>
                    <a:pt x="67437" y="31750"/>
                  </a:lnTo>
                  <a:lnTo>
                    <a:pt x="67310" y="30480"/>
                  </a:lnTo>
                  <a:lnTo>
                    <a:pt x="65786" y="21590"/>
                  </a:lnTo>
                  <a:lnTo>
                    <a:pt x="64516" y="15240"/>
                  </a:lnTo>
                  <a:lnTo>
                    <a:pt x="64262" y="15240"/>
                  </a:lnTo>
                  <a:lnTo>
                    <a:pt x="63754" y="12700"/>
                  </a:lnTo>
                  <a:lnTo>
                    <a:pt x="63119" y="12700"/>
                  </a:lnTo>
                  <a:lnTo>
                    <a:pt x="63119" y="95250"/>
                  </a:lnTo>
                  <a:lnTo>
                    <a:pt x="37084" y="95250"/>
                  </a:lnTo>
                  <a:lnTo>
                    <a:pt x="37338" y="93980"/>
                  </a:lnTo>
                  <a:lnTo>
                    <a:pt x="37465" y="91440"/>
                  </a:lnTo>
                  <a:lnTo>
                    <a:pt x="35560" y="88900"/>
                  </a:lnTo>
                  <a:lnTo>
                    <a:pt x="35052" y="85090"/>
                  </a:lnTo>
                  <a:lnTo>
                    <a:pt x="34544" y="85090"/>
                  </a:lnTo>
                  <a:lnTo>
                    <a:pt x="36703" y="82550"/>
                  </a:lnTo>
                  <a:lnTo>
                    <a:pt x="42291" y="82550"/>
                  </a:lnTo>
                  <a:lnTo>
                    <a:pt x="42799" y="81280"/>
                  </a:lnTo>
                  <a:lnTo>
                    <a:pt x="41910" y="78740"/>
                  </a:lnTo>
                  <a:lnTo>
                    <a:pt x="38862" y="78740"/>
                  </a:lnTo>
                  <a:lnTo>
                    <a:pt x="36068" y="81280"/>
                  </a:lnTo>
                  <a:lnTo>
                    <a:pt x="33528" y="81280"/>
                  </a:lnTo>
                  <a:lnTo>
                    <a:pt x="32131" y="78740"/>
                  </a:lnTo>
                  <a:lnTo>
                    <a:pt x="31623" y="76200"/>
                  </a:lnTo>
                  <a:lnTo>
                    <a:pt x="32131" y="76200"/>
                  </a:lnTo>
                  <a:lnTo>
                    <a:pt x="34671" y="74930"/>
                  </a:lnTo>
                  <a:lnTo>
                    <a:pt x="39497" y="72390"/>
                  </a:lnTo>
                  <a:lnTo>
                    <a:pt x="43561" y="72390"/>
                  </a:lnTo>
                  <a:lnTo>
                    <a:pt x="45212" y="69850"/>
                  </a:lnTo>
                  <a:lnTo>
                    <a:pt x="45847" y="68580"/>
                  </a:lnTo>
                  <a:lnTo>
                    <a:pt x="43307" y="69850"/>
                  </a:lnTo>
                  <a:lnTo>
                    <a:pt x="38481" y="69850"/>
                  </a:lnTo>
                  <a:lnTo>
                    <a:pt x="34544" y="72390"/>
                  </a:lnTo>
                  <a:lnTo>
                    <a:pt x="30480" y="72390"/>
                  </a:lnTo>
                  <a:lnTo>
                    <a:pt x="28956" y="66040"/>
                  </a:lnTo>
                  <a:lnTo>
                    <a:pt x="28067" y="66040"/>
                  </a:lnTo>
                  <a:lnTo>
                    <a:pt x="29083" y="63500"/>
                  </a:lnTo>
                  <a:lnTo>
                    <a:pt x="48133" y="63500"/>
                  </a:lnTo>
                  <a:lnTo>
                    <a:pt x="56388" y="62230"/>
                  </a:lnTo>
                  <a:lnTo>
                    <a:pt x="60706" y="62230"/>
                  </a:lnTo>
                  <a:lnTo>
                    <a:pt x="61976" y="63500"/>
                  </a:lnTo>
                  <a:lnTo>
                    <a:pt x="62484" y="66040"/>
                  </a:lnTo>
                  <a:lnTo>
                    <a:pt x="62484" y="68580"/>
                  </a:lnTo>
                  <a:lnTo>
                    <a:pt x="62230" y="68580"/>
                  </a:lnTo>
                  <a:lnTo>
                    <a:pt x="61341" y="69850"/>
                  </a:lnTo>
                  <a:lnTo>
                    <a:pt x="60198" y="72390"/>
                  </a:lnTo>
                  <a:lnTo>
                    <a:pt x="59436" y="72390"/>
                  </a:lnTo>
                  <a:lnTo>
                    <a:pt x="58928" y="74930"/>
                  </a:lnTo>
                  <a:lnTo>
                    <a:pt x="59182" y="76200"/>
                  </a:lnTo>
                  <a:lnTo>
                    <a:pt x="59563" y="76200"/>
                  </a:lnTo>
                  <a:lnTo>
                    <a:pt x="63119" y="95250"/>
                  </a:lnTo>
                  <a:lnTo>
                    <a:pt x="63119" y="12700"/>
                  </a:lnTo>
                  <a:lnTo>
                    <a:pt x="63119" y="11430"/>
                  </a:lnTo>
                  <a:lnTo>
                    <a:pt x="62611" y="11430"/>
                  </a:lnTo>
                  <a:lnTo>
                    <a:pt x="62103" y="8890"/>
                  </a:lnTo>
                  <a:lnTo>
                    <a:pt x="63500" y="8890"/>
                  </a:lnTo>
                  <a:lnTo>
                    <a:pt x="63627" y="6350"/>
                  </a:lnTo>
                  <a:lnTo>
                    <a:pt x="64643" y="8890"/>
                  </a:lnTo>
                  <a:lnTo>
                    <a:pt x="66421" y="8890"/>
                  </a:lnTo>
                  <a:lnTo>
                    <a:pt x="67564" y="12700"/>
                  </a:lnTo>
                  <a:lnTo>
                    <a:pt x="69596" y="21590"/>
                  </a:lnTo>
                  <a:lnTo>
                    <a:pt x="69850" y="24130"/>
                  </a:lnTo>
                  <a:lnTo>
                    <a:pt x="69977" y="25400"/>
                  </a:lnTo>
                  <a:lnTo>
                    <a:pt x="70358" y="25400"/>
                  </a:lnTo>
                  <a:lnTo>
                    <a:pt x="70358" y="38100"/>
                  </a:lnTo>
                  <a:lnTo>
                    <a:pt x="71247" y="40640"/>
                  </a:lnTo>
                  <a:lnTo>
                    <a:pt x="73444" y="44551"/>
                  </a:lnTo>
                  <a:lnTo>
                    <a:pt x="73444" y="36868"/>
                  </a:lnTo>
                  <a:lnTo>
                    <a:pt x="73406" y="34290"/>
                  </a:lnTo>
                  <a:lnTo>
                    <a:pt x="72771" y="31750"/>
                  </a:lnTo>
                  <a:lnTo>
                    <a:pt x="77089" y="31750"/>
                  </a:lnTo>
                  <a:lnTo>
                    <a:pt x="82042" y="30480"/>
                  </a:lnTo>
                  <a:lnTo>
                    <a:pt x="88265" y="30480"/>
                  </a:lnTo>
                  <a:lnTo>
                    <a:pt x="88519" y="27940"/>
                  </a:lnTo>
                  <a:lnTo>
                    <a:pt x="93091" y="27940"/>
                  </a:lnTo>
                  <a:lnTo>
                    <a:pt x="91948" y="25400"/>
                  </a:lnTo>
                  <a:lnTo>
                    <a:pt x="77724" y="25400"/>
                  </a:lnTo>
                  <a:lnTo>
                    <a:pt x="72263" y="27940"/>
                  </a:lnTo>
                  <a:lnTo>
                    <a:pt x="72136" y="21590"/>
                  </a:lnTo>
                  <a:lnTo>
                    <a:pt x="71501" y="15240"/>
                  </a:lnTo>
                  <a:lnTo>
                    <a:pt x="70866" y="12700"/>
                  </a:lnTo>
                  <a:lnTo>
                    <a:pt x="71628" y="8890"/>
                  </a:lnTo>
                  <a:lnTo>
                    <a:pt x="70739" y="6350"/>
                  </a:lnTo>
                  <a:lnTo>
                    <a:pt x="69215" y="5080"/>
                  </a:lnTo>
                  <a:lnTo>
                    <a:pt x="67945" y="2540"/>
                  </a:lnTo>
                  <a:lnTo>
                    <a:pt x="59436" y="2540"/>
                  </a:lnTo>
                  <a:lnTo>
                    <a:pt x="59385" y="40436"/>
                  </a:lnTo>
                  <a:lnTo>
                    <a:pt x="59385" y="43180"/>
                  </a:lnTo>
                  <a:lnTo>
                    <a:pt x="59296" y="47091"/>
                  </a:lnTo>
                  <a:lnTo>
                    <a:pt x="59169" y="50838"/>
                  </a:lnTo>
                  <a:lnTo>
                    <a:pt x="58915" y="50838"/>
                  </a:lnTo>
                  <a:lnTo>
                    <a:pt x="57912" y="53340"/>
                  </a:lnTo>
                  <a:lnTo>
                    <a:pt x="58039" y="55880"/>
                  </a:lnTo>
                  <a:lnTo>
                    <a:pt x="51435" y="55880"/>
                  </a:lnTo>
                  <a:lnTo>
                    <a:pt x="44704" y="57150"/>
                  </a:lnTo>
                  <a:lnTo>
                    <a:pt x="30988" y="57150"/>
                  </a:lnTo>
                  <a:lnTo>
                    <a:pt x="24384" y="55880"/>
                  </a:lnTo>
                  <a:lnTo>
                    <a:pt x="28829" y="55880"/>
                  </a:lnTo>
                  <a:lnTo>
                    <a:pt x="33274" y="53340"/>
                  </a:lnTo>
                  <a:lnTo>
                    <a:pt x="40386" y="53340"/>
                  </a:lnTo>
                  <a:lnTo>
                    <a:pt x="52197" y="50838"/>
                  </a:lnTo>
                  <a:lnTo>
                    <a:pt x="52197" y="49530"/>
                  </a:lnTo>
                  <a:lnTo>
                    <a:pt x="42291" y="49530"/>
                  </a:lnTo>
                  <a:lnTo>
                    <a:pt x="38138" y="50838"/>
                  </a:lnTo>
                  <a:lnTo>
                    <a:pt x="22491" y="50838"/>
                  </a:lnTo>
                  <a:lnTo>
                    <a:pt x="21336" y="49530"/>
                  </a:lnTo>
                  <a:lnTo>
                    <a:pt x="23279" y="47091"/>
                  </a:lnTo>
                  <a:lnTo>
                    <a:pt x="30353" y="47091"/>
                  </a:lnTo>
                  <a:lnTo>
                    <a:pt x="30111" y="44665"/>
                  </a:lnTo>
                  <a:lnTo>
                    <a:pt x="20205" y="44665"/>
                  </a:lnTo>
                  <a:lnTo>
                    <a:pt x="19177" y="43180"/>
                  </a:lnTo>
                  <a:lnTo>
                    <a:pt x="18796" y="40640"/>
                  </a:lnTo>
                  <a:lnTo>
                    <a:pt x="27940" y="40640"/>
                  </a:lnTo>
                  <a:lnTo>
                    <a:pt x="30480" y="38100"/>
                  </a:lnTo>
                  <a:lnTo>
                    <a:pt x="17145" y="38100"/>
                  </a:lnTo>
                  <a:lnTo>
                    <a:pt x="16383" y="36830"/>
                  </a:lnTo>
                  <a:lnTo>
                    <a:pt x="15494" y="34290"/>
                  </a:lnTo>
                  <a:lnTo>
                    <a:pt x="14986" y="34290"/>
                  </a:lnTo>
                  <a:lnTo>
                    <a:pt x="15621" y="31750"/>
                  </a:lnTo>
                  <a:lnTo>
                    <a:pt x="48895" y="31750"/>
                  </a:lnTo>
                  <a:lnTo>
                    <a:pt x="55499" y="30480"/>
                  </a:lnTo>
                  <a:lnTo>
                    <a:pt x="56388" y="31750"/>
                  </a:lnTo>
                  <a:lnTo>
                    <a:pt x="57531" y="34290"/>
                  </a:lnTo>
                  <a:lnTo>
                    <a:pt x="58039" y="34290"/>
                  </a:lnTo>
                  <a:lnTo>
                    <a:pt x="59385" y="40436"/>
                  </a:lnTo>
                  <a:lnTo>
                    <a:pt x="59385" y="2540"/>
                  </a:lnTo>
                  <a:lnTo>
                    <a:pt x="57404" y="2540"/>
                  </a:lnTo>
                  <a:lnTo>
                    <a:pt x="54991" y="5080"/>
                  </a:lnTo>
                  <a:lnTo>
                    <a:pt x="52832" y="6350"/>
                  </a:lnTo>
                  <a:lnTo>
                    <a:pt x="52324" y="8890"/>
                  </a:lnTo>
                  <a:lnTo>
                    <a:pt x="51689" y="8890"/>
                  </a:lnTo>
                  <a:lnTo>
                    <a:pt x="51816" y="15240"/>
                  </a:lnTo>
                  <a:lnTo>
                    <a:pt x="51892" y="17780"/>
                  </a:lnTo>
                  <a:lnTo>
                    <a:pt x="51943" y="19050"/>
                  </a:lnTo>
                  <a:lnTo>
                    <a:pt x="52070" y="21590"/>
                  </a:lnTo>
                  <a:lnTo>
                    <a:pt x="54102" y="27940"/>
                  </a:lnTo>
                  <a:lnTo>
                    <a:pt x="16256" y="27940"/>
                  </a:lnTo>
                  <a:lnTo>
                    <a:pt x="13081" y="30480"/>
                  </a:lnTo>
                  <a:lnTo>
                    <a:pt x="7239" y="30480"/>
                  </a:lnTo>
                  <a:lnTo>
                    <a:pt x="6223" y="31750"/>
                  </a:lnTo>
                  <a:lnTo>
                    <a:pt x="2667" y="31750"/>
                  </a:lnTo>
                  <a:lnTo>
                    <a:pt x="1524" y="34290"/>
                  </a:lnTo>
                  <a:lnTo>
                    <a:pt x="0" y="36830"/>
                  </a:lnTo>
                  <a:lnTo>
                    <a:pt x="127" y="40640"/>
                  </a:lnTo>
                  <a:lnTo>
                    <a:pt x="8763" y="62230"/>
                  </a:lnTo>
                  <a:lnTo>
                    <a:pt x="10541" y="63500"/>
                  </a:lnTo>
                  <a:lnTo>
                    <a:pt x="17018" y="63500"/>
                  </a:lnTo>
                  <a:lnTo>
                    <a:pt x="15875" y="66040"/>
                  </a:lnTo>
                  <a:lnTo>
                    <a:pt x="13335" y="66040"/>
                  </a:lnTo>
                  <a:lnTo>
                    <a:pt x="12319" y="69850"/>
                  </a:lnTo>
                  <a:lnTo>
                    <a:pt x="10033" y="74930"/>
                  </a:lnTo>
                  <a:lnTo>
                    <a:pt x="13335" y="78740"/>
                  </a:lnTo>
                  <a:lnTo>
                    <a:pt x="14605" y="82550"/>
                  </a:lnTo>
                  <a:lnTo>
                    <a:pt x="16002" y="87630"/>
                  </a:lnTo>
                  <a:lnTo>
                    <a:pt x="17018" y="91440"/>
                  </a:lnTo>
                  <a:lnTo>
                    <a:pt x="19050" y="95250"/>
                  </a:lnTo>
                  <a:lnTo>
                    <a:pt x="20828" y="100330"/>
                  </a:lnTo>
                  <a:lnTo>
                    <a:pt x="23622" y="101600"/>
                  </a:lnTo>
                  <a:lnTo>
                    <a:pt x="33528" y="101600"/>
                  </a:lnTo>
                  <a:lnTo>
                    <a:pt x="35433" y="97790"/>
                  </a:lnTo>
                  <a:lnTo>
                    <a:pt x="63246" y="97790"/>
                  </a:lnTo>
                  <a:lnTo>
                    <a:pt x="63373" y="100330"/>
                  </a:lnTo>
                  <a:lnTo>
                    <a:pt x="63500" y="101600"/>
                  </a:lnTo>
                  <a:lnTo>
                    <a:pt x="63881" y="101600"/>
                  </a:lnTo>
                  <a:lnTo>
                    <a:pt x="64643" y="106680"/>
                  </a:lnTo>
                  <a:lnTo>
                    <a:pt x="66040" y="107950"/>
                  </a:lnTo>
                  <a:lnTo>
                    <a:pt x="68072" y="114300"/>
                  </a:lnTo>
                  <a:lnTo>
                    <a:pt x="69342" y="114300"/>
                  </a:lnTo>
                  <a:lnTo>
                    <a:pt x="69850" y="116840"/>
                  </a:lnTo>
                  <a:lnTo>
                    <a:pt x="70612" y="119380"/>
                  </a:lnTo>
                  <a:lnTo>
                    <a:pt x="71196" y="120370"/>
                  </a:lnTo>
                  <a:lnTo>
                    <a:pt x="71120" y="125730"/>
                  </a:lnTo>
                  <a:lnTo>
                    <a:pt x="66167" y="127000"/>
                  </a:lnTo>
                  <a:lnTo>
                    <a:pt x="62357" y="127000"/>
                  </a:lnTo>
                  <a:lnTo>
                    <a:pt x="59690" y="129540"/>
                  </a:lnTo>
                  <a:lnTo>
                    <a:pt x="38100" y="129540"/>
                  </a:lnTo>
                  <a:lnTo>
                    <a:pt x="30734" y="133350"/>
                  </a:lnTo>
                  <a:lnTo>
                    <a:pt x="25146" y="133350"/>
                  </a:lnTo>
                  <a:lnTo>
                    <a:pt x="24003" y="142240"/>
                  </a:lnTo>
                  <a:lnTo>
                    <a:pt x="25273" y="146050"/>
                  </a:lnTo>
                  <a:lnTo>
                    <a:pt x="26924" y="148590"/>
                  </a:lnTo>
                  <a:lnTo>
                    <a:pt x="35179" y="148590"/>
                  </a:lnTo>
                  <a:lnTo>
                    <a:pt x="36576" y="152400"/>
                  </a:lnTo>
                  <a:lnTo>
                    <a:pt x="37465" y="154940"/>
                  </a:lnTo>
                  <a:lnTo>
                    <a:pt x="42164" y="154940"/>
                  </a:lnTo>
                  <a:lnTo>
                    <a:pt x="43307" y="157480"/>
                  </a:lnTo>
                  <a:lnTo>
                    <a:pt x="44577" y="157480"/>
                  </a:lnTo>
                  <a:lnTo>
                    <a:pt x="46863" y="154940"/>
                  </a:lnTo>
                  <a:lnTo>
                    <a:pt x="51562" y="154940"/>
                  </a:lnTo>
                  <a:lnTo>
                    <a:pt x="52832" y="158750"/>
                  </a:lnTo>
                  <a:lnTo>
                    <a:pt x="52832" y="165100"/>
                  </a:lnTo>
                  <a:lnTo>
                    <a:pt x="53213" y="165100"/>
                  </a:lnTo>
                  <a:lnTo>
                    <a:pt x="53594" y="171450"/>
                  </a:lnTo>
                  <a:lnTo>
                    <a:pt x="54356" y="176530"/>
                  </a:lnTo>
                  <a:lnTo>
                    <a:pt x="54483" y="180340"/>
                  </a:lnTo>
                  <a:lnTo>
                    <a:pt x="54610" y="184150"/>
                  </a:lnTo>
                  <a:lnTo>
                    <a:pt x="54737" y="184150"/>
                  </a:lnTo>
                  <a:lnTo>
                    <a:pt x="54864" y="186690"/>
                  </a:lnTo>
                  <a:lnTo>
                    <a:pt x="55626" y="193040"/>
                  </a:lnTo>
                  <a:lnTo>
                    <a:pt x="56515" y="199390"/>
                  </a:lnTo>
                  <a:lnTo>
                    <a:pt x="57277" y="205740"/>
                  </a:lnTo>
                  <a:lnTo>
                    <a:pt x="57658" y="209550"/>
                  </a:lnTo>
                  <a:lnTo>
                    <a:pt x="58801" y="215900"/>
                  </a:lnTo>
                  <a:lnTo>
                    <a:pt x="57531" y="220980"/>
                  </a:lnTo>
                  <a:lnTo>
                    <a:pt x="56007" y="224790"/>
                  </a:lnTo>
                  <a:lnTo>
                    <a:pt x="58547" y="228600"/>
                  </a:lnTo>
                  <a:lnTo>
                    <a:pt x="82931" y="228600"/>
                  </a:lnTo>
                  <a:lnTo>
                    <a:pt x="88011" y="222250"/>
                  </a:lnTo>
                  <a:lnTo>
                    <a:pt x="89027" y="222250"/>
                  </a:lnTo>
                  <a:lnTo>
                    <a:pt x="88646" y="220980"/>
                  </a:lnTo>
                  <a:lnTo>
                    <a:pt x="88011" y="220980"/>
                  </a:lnTo>
                  <a:lnTo>
                    <a:pt x="87122" y="218440"/>
                  </a:lnTo>
                  <a:lnTo>
                    <a:pt x="86487" y="215900"/>
                  </a:lnTo>
                  <a:lnTo>
                    <a:pt x="85979" y="214630"/>
                  </a:lnTo>
                  <a:lnTo>
                    <a:pt x="84836" y="205740"/>
                  </a:lnTo>
                  <a:lnTo>
                    <a:pt x="84632" y="203200"/>
                  </a:lnTo>
                  <a:lnTo>
                    <a:pt x="84531" y="201930"/>
                  </a:lnTo>
                  <a:lnTo>
                    <a:pt x="84429" y="200660"/>
                  </a:lnTo>
                  <a:lnTo>
                    <a:pt x="84328" y="199390"/>
                  </a:lnTo>
                  <a:lnTo>
                    <a:pt x="85471" y="193040"/>
                  </a:lnTo>
                  <a:lnTo>
                    <a:pt x="89027" y="186690"/>
                  </a:lnTo>
                  <a:lnTo>
                    <a:pt x="92456" y="182880"/>
                  </a:lnTo>
                  <a:lnTo>
                    <a:pt x="101092" y="180340"/>
                  </a:lnTo>
                  <a:lnTo>
                    <a:pt x="106172" y="177800"/>
                  </a:lnTo>
                  <a:lnTo>
                    <a:pt x="111633" y="180340"/>
                  </a:lnTo>
                  <a:lnTo>
                    <a:pt x="121031" y="180340"/>
                  </a:lnTo>
                  <a:lnTo>
                    <a:pt x="125349" y="184150"/>
                  </a:lnTo>
                  <a:lnTo>
                    <a:pt x="129794" y="184150"/>
                  </a:lnTo>
                  <a:lnTo>
                    <a:pt x="133350" y="186690"/>
                  </a:lnTo>
                  <a:lnTo>
                    <a:pt x="136398" y="190500"/>
                  </a:lnTo>
                  <a:lnTo>
                    <a:pt x="138557" y="193040"/>
                  </a:lnTo>
                  <a:lnTo>
                    <a:pt x="140208" y="196850"/>
                  </a:lnTo>
                  <a:lnTo>
                    <a:pt x="140208" y="201930"/>
                  </a:lnTo>
                  <a:lnTo>
                    <a:pt x="141224" y="205740"/>
                  </a:lnTo>
                  <a:lnTo>
                    <a:pt x="141732" y="209550"/>
                  </a:lnTo>
                  <a:lnTo>
                    <a:pt x="143002" y="212090"/>
                  </a:lnTo>
                  <a:lnTo>
                    <a:pt x="142240" y="215900"/>
                  </a:lnTo>
                  <a:lnTo>
                    <a:pt x="141859" y="218440"/>
                  </a:lnTo>
                  <a:lnTo>
                    <a:pt x="140970" y="222250"/>
                  </a:lnTo>
                  <a:lnTo>
                    <a:pt x="140335" y="224790"/>
                  </a:lnTo>
                  <a:lnTo>
                    <a:pt x="140335" y="228600"/>
                  </a:lnTo>
                  <a:lnTo>
                    <a:pt x="152527" y="227330"/>
                  </a:lnTo>
                  <a:lnTo>
                    <a:pt x="165735" y="227330"/>
                  </a:lnTo>
                  <a:lnTo>
                    <a:pt x="168021" y="222250"/>
                  </a:lnTo>
                  <a:lnTo>
                    <a:pt x="167894" y="220980"/>
                  </a:lnTo>
                  <a:lnTo>
                    <a:pt x="167513" y="220980"/>
                  </a:lnTo>
                  <a:lnTo>
                    <a:pt x="167386" y="218440"/>
                  </a:lnTo>
                  <a:lnTo>
                    <a:pt x="167005" y="215900"/>
                  </a:lnTo>
                  <a:lnTo>
                    <a:pt x="166497" y="214630"/>
                  </a:lnTo>
                  <a:lnTo>
                    <a:pt x="164846" y="201930"/>
                  </a:lnTo>
                  <a:lnTo>
                    <a:pt x="164846" y="220980"/>
                  </a:lnTo>
                  <a:lnTo>
                    <a:pt x="163957" y="220980"/>
                  </a:lnTo>
                  <a:lnTo>
                    <a:pt x="162941" y="222250"/>
                  </a:lnTo>
                  <a:lnTo>
                    <a:pt x="161163" y="222250"/>
                  </a:lnTo>
                  <a:lnTo>
                    <a:pt x="159512" y="215900"/>
                  </a:lnTo>
                  <a:lnTo>
                    <a:pt x="158496" y="209550"/>
                  </a:lnTo>
                  <a:lnTo>
                    <a:pt x="157861" y="203200"/>
                  </a:lnTo>
                  <a:lnTo>
                    <a:pt x="156718" y="196850"/>
                  </a:lnTo>
                  <a:lnTo>
                    <a:pt x="155829" y="186690"/>
                  </a:lnTo>
                  <a:lnTo>
                    <a:pt x="155575" y="184150"/>
                  </a:lnTo>
                  <a:lnTo>
                    <a:pt x="155498" y="180340"/>
                  </a:lnTo>
                  <a:lnTo>
                    <a:pt x="155448" y="177800"/>
                  </a:lnTo>
                  <a:lnTo>
                    <a:pt x="155321" y="165100"/>
                  </a:lnTo>
                  <a:lnTo>
                    <a:pt x="154051" y="163830"/>
                  </a:lnTo>
                  <a:lnTo>
                    <a:pt x="157353" y="158750"/>
                  </a:lnTo>
                  <a:lnTo>
                    <a:pt x="157226" y="161290"/>
                  </a:lnTo>
                  <a:lnTo>
                    <a:pt x="157607" y="161290"/>
                  </a:lnTo>
                  <a:lnTo>
                    <a:pt x="159004" y="176530"/>
                  </a:lnTo>
                  <a:lnTo>
                    <a:pt x="159131" y="177800"/>
                  </a:lnTo>
                  <a:lnTo>
                    <a:pt x="159258" y="182880"/>
                  </a:lnTo>
                  <a:lnTo>
                    <a:pt x="159512" y="184150"/>
                  </a:lnTo>
                  <a:lnTo>
                    <a:pt x="159512" y="186690"/>
                  </a:lnTo>
                  <a:lnTo>
                    <a:pt x="160401" y="189230"/>
                  </a:lnTo>
                  <a:lnTo>
                    <a:pt x="160782" y="190500"/>
                  </a:lnTo>
                  <a:lnTo>
                    <a:pt x="162306" y="203200"/>
                  </a:lnTo>
                  <a:lnTo>
                    <a:pt x="163322" y="209550"/>
                  </a:lnTo>
                  <a:lnTo>
                    <a:pt x="163703" y="214630"/>
                  </a:lnTo>
                  <a:lnTo>
                    <a:pt x="164338" y="215900"/>
                  </a:lnTo>
                  <a:lnTo>
                    <a:pt x="164719" y="218440"/>
                  </a:lnTo>
                  <a:lnTo>
                    <a:pt x="164846" y="200660"/>
                  </a:lnTo>
                  <a:lnTo>
                    <a:pt x="163703" y="193040"/>
                  </a:lnTo>
                  <a:lnTo>
                    <a:pt x="163525" y="190500"/>
                  </a:lnTo>
                  <a:lnTo>
                    <a:pt x="163449" y="189230"/>
                  </a:lnTo>
                  <a:lnTo>
                    <a:pt x="163322" y="186690"/>
                  </a:lnTo>
                  <a:lnTo>
                    <a:pt x="163195" y="184150"/>
                  </a:lnTo>
                  <a:lnTo>
                    <a:pt x="162941" y="182880"/>
                  </a:lnTo>
                  <a:lnTo>
                    <a:pt x="162814" y="177800"/>
                  </a:lnTo>
                  <a:lnTo>
                    <a:pt x="162687" y="176530"/>
                  </a:lnTo>
                  <a:lnTo>
                    <a:pt x="162560" y="173990"/>
                  </a:lnTo>
                  <a:lnTo>
                    <a:pt x="162052" y="167640"/>
                  </a:lnTo>
                  <a:lnTo>
                    <a:pt x="161925" y="165100"/>
                  </a:lnTo>
                  <a:lnTo>
                    <a:pt x="161798" y="163830"/>
                  </a:lnTo>
                  <a:lnTo>
                    <a:pt x="161671" y="161290"/>
                  </a:lnTo>
                  <a:lnTo>
                    <a:pt x="161544" y="158750"/>
                  </a:lnTo>
                  <a:lnTo>
                    <a:pt x="160274" y="158750"/>
                  </a:lnTo>
                  <a:lnTo>
                    <a:pt x="162433" y="154940"/>
                  </a:lnTo>
                  <a:lnTo>
                    <a:pt x="165354" y="152400"/>
                  </a:lnTo>
                  <a:lnTo>
                    <a:pt x="167894" y="151130"/>
                  </a:lnTo>
                  <a:lnTo>
                    <a:pt x="170561" y="148590"/>
                  </a:lnTo>
                  <a:lnTo>
                    <a:pt x="172085" y="146050"/>
                  </a:lnTo>
                  <a:lnTo>
                    <a:pt x="173990" y="144780"/>
                  </a:lnTo>
                  <a:lnTo>
                    <a:pt x="178308" y="142240"/>
                  </a:lnTo>
                  <a:lnTo>
                    <a:pt x="180721" y="142240"/>
                  </a:lnTo>
                  <a:lnTo>
                    <a:pt x="183388" y="139700"/>
                  </a:lnTo>
                  <a:lnTo>
                    <a:pt x="183515" y="135890"/>
                  </a:lnTo>
                  <a:lnTo>
                    <a:pt x="183261" y="135890"/>
                  </a:lnTo>
                  <a:lnTo>
                    <a:pt x="182880" y="133350"/>
                  </a:lnTo>
                  <a:lnTo>
                    <a:pt x="192913" y="133350"/>
                  </a:lnTo>
                  <a:lnTo>
                    <a:pt x="215900" y="129540"/>
                  </a:lnTo>
                  <a:lnTo>
                    <a:pt x="221869" y="129540"/>
                  </a:lnTo>
                  <a:lnTo>
                    <a:pt x="234061" y="127000"/>
                  </a:lnTo>
                  <a:lnTo>
                    <a:pt x="239649" y="125730"/>
                  </a:lnTo>
                  <a:lnTo>
                    <a:pt x="245491" y="125730"/>
                  </a:lnTo>
                  <a:lnTo>
                    <a:pt x="251079" y="123190"/>
                  </a:lnTo>
                  <a:lnTo>
                    <a:pt x="276606" y="123190"/>
                  </a:lnTo>
                  <a:lnTo>
                    <a:pt x="285115" y="120650"/>
                  </a:lnTo>
                  <a:lnTo>
                    <a:pt x="307594" y="116840"/>
                  </a:lnTo>
                  <a:lnTo>
                    <a:pt x="317373" y="114300"/>
                  </a:lnTo>
                  <a:lnTo>
                    <a:pt x="321945" y="114300"/>
                  </a:lnTo>
                  <a:lnTo>
                    <a:pt x="323151" y="120370"/>
                  </a:lnTo>
                  <a:lnTo>
                    <a:pt x="323215" y="120650"/>
                  </a:lnTo>
                  <a:lnTo>
                    <a:pt x="324485" y="129540"/>
                  </a:lnTo>
                  <a:lnTo>
                    <a:pt x="325501" y="135890"/>
                  </a:lnTo>
                  <a:lnTo>
                    <a:pt x="325628" y="139700"/>
                  </a:lnTo>
                  <a:lnTo>
                    <a:pt x="325755" y="139700"/>
                  </a:lnTo>
                  <a:lnTo>
                    <a:pt x="325882" y="142240"/>
                  </a:lnTo>
                  <a:lnTo>
                    <a:pt x="326009" y="144780"/>
                  </a:lnTo>
                  <a:lnTo>
                    <a:pt x="326021" y="146050"/>
                  </a:lnTo>
                  <a:lnTo>
                    <a:pt x="326136" y="152400"/>
                  </a:lnTo>
                  <a:lnTo>
                    <a:pt x="326263" y="157480"/>
                  </a:lnTo>
                  <a:lnTo>
                    <a:pt x="326390" y="158750"/>
                  </a:lnTo>
                  <a:lnTo>
                    <a:pt x="326517" y="161290"/>
                  </a:lnTo>
                  <a:lnTo>
                    <a:pt x="325247" y="171450"/>
                  </a:lnTo>
                  <a:lnTo>
                    <a:pt x="321183" y="176530"/>
                  </a:lnTo>
                  <a:lnTo>
                    <a:pt x="324993" y="180340"/>
                  </a:lnTo>
                  <a:lnTo>
                    <a:pt x="330454" y="184150"/>
                  </a:lnTo>
                  <a:lnTo>
                    <a:pt x="338455" y="180340"/>
                  </a:lnTo>
                  <a:lnTo>
                    <a:pt x="346964" y="177800"/>
                  </a:lnTo>
                  <a:lnTo>
                    <a:pt x="351790" y="177800"/>
                  </a:lnTo>
                  <a:lnTo>
                    <a:pt x="356235" y="176530"/>
                  </a:lnTo>
                  <a:lnTo>
                    <a:pt x="355473" y="171450"/>
                  </a:lnTo>
                  <a:lnTo>
                    <a:pt x="354203" y="167640"/>
                  </a:lnTo>
                  <a:lnTo>
                    <a:pt x="352425" y="158750"/>
                  </a:lnTo>
                  <a:lnTo>
                    <a:pt x="352044" y="152400"/>
                  </a:lnTo>
                  <a:lnTo>
                    <a:pt x="353949" y="146050"/>
                  </a:lnTo>
                  <a:lnTo>
                    <a:pt x="383540" y="127000"/>
                  </a:lnTo>
                  <a:lnTo>
                    <a:pt x="389636" y="129540"/>
                  </a:lnTo>
                  <a:lnTo>
                    <a:pt x="393954" y="127000"/>
                  </a:lnTo>
                  <a:lnTo>
                    <a:pt x="395859" y="132080"/>
                  </a:lnTo>
                  <a:lnTo>
                    <a:pt x="398653" y="135890"/>
                  </a:lnTo>
                  <a:lnTo>
                    <a:pt x="399923" y="135890"/>
                  </a:lnTo>
                  <a:lnTo>
                    <a:pt x="400685" y="138430"/>
                  </a:lnTo>
                  <a:lnTo>
                    <a:pt x="401320" y="138430"/>
                  </a:lnTo>
                  <a:lnTo>
                    <a:pt x="403352" y="139700"/>
                  </a:lnTo>
                  <a:lnTo>
                    <a:pt x="403987" y="144780"/>
                  </a:lnTo>
                  <a:lnTo>
                    <a:pt x="404876" y="148590"/>
                  </a:lnTo>
                  <a:lnTo>
                    <a:pt x="406273" y="152400"/>
                  </a:lnTo>
                  <a:lnTo>
                    <a:pt x="406400" y="154940"/>
                  </a:lnTo>
                  <a:lnTo>
                    <a:pt x="406527" y="158750"/>
                  </a:lnTo>
                  <a:lnTo>
                    <a:pt x="406654" y="161290"/>
                  </a:lnTo>
                  <a:lnTo>
                    <a:pt x="404241" y="167640"/>
                  </a:lnTo>
                  <a:lnTo>
                    <a:pt x="401066" y="171450"/>
                  </a:lnTo>
                  <a:lnTo>
                    <a:pt x="398272" y="177800"/>
                  </a:lnTo>
                  <a:lnTo>
                    <a:pt x="406146" y="180340"/>
                  </a:lnTo>
                  <a:lnTo>
                    <a:pt x="428117" y="180340"/>
                  </a:lnTo>
                  <a:lnTo>
                    <a:pt x="425958" y="173990"/>
                  </a:lnTo>
                  <a:lnTo>
                    <a:pt x="423545" y="158750"/>
                  </a:lnTo>
                  <a:lnTo>
                    <a:pt x="423494" y="157480"/>
                  </a:lnTo>
                  <a:lnTo>
                    <a:pt x="423392" y="154940"/>
                  </a:lnTo>
                  <a:lnTo>
                    <a:pt x="423291" y="152400"/>
                  </a:lnTo>
                  <a:lnTo>
                    <a:pt x="422783" y="146050"/>
                  </a:lnTo>
                  <a:lnTo>
                    <a:pt x="422656" y="144780"/>
                  </a:lnTo>
                  <a:lnTo>
                    <a:pt x="422579" y="142240"/>
                  </a:lnTo>
                  <a:lnTo>
                    <a:pt x="422529" y="138430"/>
                  </a:lnTo>
                  <a:lnTo>
                    <a:pt x="421513" y="133350"/>
                  </a:lnTo>
                  <a:lnTo>
                    <a:pt x="420624" y="127000"/>
                  </a:lnTo>
                  <a:lnTo>
                    <a:pt x="420497" y="127000"/>
                  </a:lnTo>
                  <a:lnTo>
                    <a:pt x="420497" y="119380"/>
                  </a:lnTo>
                  <a:lnTo>
                    <a:pt x="424053" y="114300"/>
                  </a:lnTo>
                  <a:lnTo>
                    <a:pt x="425069" y="113030"/>
                  </a:lnTo>
                  <a:lnTo>
                    <a:pt x="427482" y="107950"/>
                  </a:lnTo>
                  <a:lnTo>
                    <a:pt x="427736" y="106680"/>
                  </a:lnTo>
                  <a:lnTo>
                    <a:pt x="427736" y="101600"/>
                  </a:lnTo>
                  <a:lnTo>
                    <a:pt x="441452" y="101600"/>
                  </a:lnTo>
                  <a:lnTo>
                    <a:pt x="448437" y="100330"/>
                  </a:lnTo>
                  <a:lnTo>
                    <a:pt x="456311" y="97790"/>
                  </a:lnTo>
                  <a:lnTo>
                    <a:pt x="458978" y="95250"/>
                  </a:lnTo>
                  <a:close/>
                </a:path>
              </a:pathLst>
            </a:custGeom>
            <a:solidFill>
              <a:srgbClr val="521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8" name="object 318"/>
          <p:cNvGrpSpPr/>
          <p:nvPr/>
        </p:nvGrpSpPr>
        <p:grpSpPr>
          <a:xfrm>
            <a:off x="3747008" y="1821942"/>
            <a:ext cx="494665" cy="317500"/>
            <a:chOff x="3747008" y="1821942"/>
            <a:chExt cx="494665" cy="317500"/>
          </a:xfrm>
        </p:grpSpPr>
        <p:sp>
          <p:nvSpPr>
            <p:cNvPr id="319" name="object 319"/>
            <p:cNvSpPr/>
            <p:nvPr/>
          </p:nvSpPr>
          <p:spPr>
            <a:xfrm>
              <a:off x="3747516" y="1861947"/>
              <a:ext cx="444500" cy="273685"/>
            </a:xfrm>
            <a:custGeom>
              <a:avLst/>
              <a:gdLst/>
              <a:ahLst/>
              <a:cxnLst/>
              <a:rect l="l" t="t" r="r" b="b"/>
              <a:pathLst>
                <a:path w="444500" h="273685">
                  <a:moveTo>
                    <a:pt x="22733" y="0"/>
                  </a:moveTo>
                  <a:lnTo>
                    <a:pt x="17907" y="507"/>
                  </a:lnTo>
                  <a:lnTo>
                    <a:pt x="18414" y="507"/>
                  </a:lnTo>
                  <a:lnTo>
                    <a:pt x="1778" y="6730"/>
                  </a:lnTo>
                  <a:lnTo>
                    <a:pt x="0" y="23494"/>
                  </a:lnTo>
                  <a:lnTo>
                    <a:pt x="11049" y="27050"/>
                  </a:lnTo>
                  <a:lnTo>
                    <a:pt x="22098" y="33274"/>
                  </a:lnTo>
                  <a:lnTo>
                    <a:pt x="38735" y="79882"/>
                  </a:lnTo>
                  <a:lnTo>
                    <a:pt x="38862" y="101853"/>
                  </a:lnTo>
                  <a:lnTo>
                    <a:pt x="41656" y="109727"/>
                  </a:lnTo>
                  <a:lnTo>
                    <a:pt x="47244" y="128015"/>
                  </a:lnTo>
                  <a:lnTo>
                    <a:pt x="51688" y="136143"/>
                  </a:lnTo>
                  <a:lnTo>
                    <a:pt x="83312" y="168275"/>
                  </a:lnTo>
                  <a:lnTo>
                    <a:pt x="109093" y="177418"/>
                  </a:lnTo>
                  <a:lnTo>
                    <a:pt x="112141" y="185292"/>
                  </a:lnTo>
                  <a:lnTo>
                    <a:pt x="143256" y="221487"/>
                  </a:lnTo>
                  <a:lnTo>
                    <a:pt x="153288" y="230377"/>
                  </a:lnTo>
                  <a:lnTo>
                    <a:pt x="155701" y="246633"/>
                  </a:lnTo>
                  <a:lnTo>
                    <a:pt x="172974" y="257048"/>
                  </a:lnTo>
                  <a:lnTo>
                    <a:pt x="194437" y="264667"/>
                  </a:lnTo>
                  <a:lnTo>
                    <a:pt x="221869" y="270128"/>
                  </a:lnTo>
                  <a:lnTo>
                    <a:pt x="257301" y="273685"/>
                  </a:lnTo>
                  <a:lnTo>
                    <a:pt x="294259" y="272033"/>
                  </a:lnTo>
                  <a:lnTo>
                    <a:pt x="323976" y="264667"/>
                  </a:lnTo>
                  <a:lnTo>
                    <a:pt x="344678" y="255777"/>
                  </a:lnTo>
                  <a:lnTo>
                    <a:pt x="354203" y="249681"/>
                  </a:lnTo>
                  <a:lnTo>
                    <a:pt x="358394" y="245490"/>
                  </a:lnTo>
                  <a:lnTo>
                    <a:pt x="357759" y="232155"/>
                  </a:lnTo>
                  <a:lnTo>
                    <a:pt x="361314" y="224916"/>
                  </a:lnTo>
                  <a:lnTo>
                    <a:pt x="389000" y="196723"/>
                  </a:lnTo>
                  <a:lnTo>
                    <a:pt x="395478" y="191135"/>
                  </a:lnTo>
                  <a:lnTo>
                    <a:pt x="404875" y="176783"/>
                  </a:lnTo>
                  <a:lnTo>
                    <a:pt x="417575" y="158750"/>
                  </a:lnTo>
                  <a:lnTo>
                    <a:pt x="440182" y="132841"/>
                  </a:lnTo>
                  <a:lnTo>
                    <a:pt x="444373" y="127762"/>
                  </a:lnTo>
                  <a:lnTo>
                    <a:pt x="405511" y="127762"/>
                  </a:lnTo>
                  <a:lnTo>
                    <a:pt x="405257" y="125729"/>
                  </a:lnTo>
                  <a:lnTo>
                    <a:pt x="400304" y="113411"/>
                  </a:lnTo>
                  <a:lnTo>
                    <a:pt x="395097" y="103377"/>
                  </a:lnTo>
                  <a:lnTo>
                    <a:pt x="390017" y="95376"/>
                  </a:lnTo>
                  <a:lnTo>
                    <a:pt x="113537" y="95376"/>
                  </a:lnTo>
                  <a:lnTo>
                    <a:pt x="107061" y="94487"/>
                  </a:lnTo>
                  <a:lnTo>
                    <a:pt x="73913" y="58547"/>
                  </a:lnTo>
                  <a:lnTo>
                    <a:pt x="65532" y="31368"/>
                  </a:lnTo>
                  <a:lnTo>
                    <a:pt x="62737" y="25653"/>
                  </a:lnTo>
                  <a:lnTo>
                    <a:pt x="57912" y="17017"/>
                  </a:lnTo>
                  <a:lnTo>
                    <a:pt x="45720" y="5206"/>
                  </a:lnTo>
                  <a:lnTo>
                    <a:pt x="32893" y="507"/>
                  </a:lnTo>
                  <a:lnTo>
                    <a:pt x="22733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0" name="object 320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153027" y="1862455"/>
              <a:ext cx="85978" cy="127254"/>
            </a:xfrm>
            <a:prstGeom prst="rect">
              <a:avLst/>
            </a:prstGeom>
          </p:spPr>
        </p:pic>
        <p:sp>
          <p:nvSpPr>
            <p:cNvPr id="321" name="object 321"/>
            <p:cNvSpPr/>
            <p:nvPr/>
          </p:nvSpPr>
          <p:spPr>
            <a:xfrm>
              <a:off x="3861054" y="1822449"/>
              <a:ext cx="359410" cy="135255"/>
            </a:xfrm>
            <a:custGeom>
              <a:avLst/>
              <a:gdLst/>
              <a:ahLst/>
              <a:cxnLst/>
              <a:rect l="l" t="t" r="r" b="b"/>
              <a:pathLst>
                <a:path w="359410" h="135255">
                  <a:moveTo>
                    <a:pt x="358902" y="40005"/>
                  </a:moveTo>
                  <a:lnTo>
                    <a:pt x="346710" y="27051"/>
                  </a:lnTo>
                  <a:lnTo>
                    <a:pt x="342392" y="23114"/>
                  </a:lnTo>
                  <a:lnTo>
                    <a:pt x="343535" y="12192"/>
                  </a:lnTo>
                  <a:lnTo>
                    <a:pt x="345313" y="6477"/>
                  </a:lnTo>
                  <a:lnTo>
                    <a:pt x="344424" y="4699"/>
                  </a:lnTo>
                  <a:lnTo>
                    <a:pt x="338709" y="3302"/>
                  </a:lnTo>
                  <a:lnTo>
                    <a:pt x="331978" y="6096"/>
                  </a:lnTo>
                  <a:lnTo>
                    <a:pt x="326009" y="10795"/>
                  </a:lnTo>
                  <a:lnTo>
                    <a:pt x="322453" y="14859"/>
                  </a:lnTo>
                  <a:lnTo>
                    <a:pt x="320294" y="18923"/>
                  </a:lnTo>
                  <a:lnTo>
                    <a:pt x="305181" y="22479"/>
                  </a:lnTo>
                  <a:lnTo>
                    <a:pt x="273304" y="52197"/>
                  </a:lnTo>
                  <a:lnTo>
                    <a:pt x="268732" y="68580"/>
                  </a:lnTo>
                  <a:lnTo>
                    <a:pt x="268605" y="74295"/>
                  </a:lnTo>
                  <a:lnTo>
                    <a:pt x="272542" y="85852"/>
                  </a:lnTo>
                  <a:lnTo>
                    <a:pt x="271018" y="91567"/>
                  </a:lnTo>
                  <a:lnTo>
                    <a:pt x="267843" y="94234"/>
                  </a:lnTo>
                  <a:lnTo>
                    <a:pt x="260731" y="87884"/>
                  </a:lnTo>
                  <a:lnTo>
                    <a:pt x="257048" y="84455"/>
                  </a:lnTo>
                  <a:lnTo>
                    <a:pt x="249047" y="81407"/>
                  </a:lnTo>
                  <a:lnTo>
                    <a:pt x="245237" y="87884"/>
                  </a:lnTo>
                  <a:lnTo>
                    <a:pt x="245491" y="79375"/>
                  </a:lnTo>
                  <a:lnTo>
                    <a:pt x="249047" y="69215"/>
                  </a:lnTo>
                  <a:lnTo>
                    <a:pt x="245491" y="60833"/>
                  </a:lnTo>
                  <a:lnTo>
                    <a:pt x="244602" y="58547"/>
                  </a:lnTo>
                  <a:lnTo>
                    <a:pt x="235585" y="59182"/>
                  </a:lnTo>
                  <a:lnTo>
                    <a:pt x="229997" y="60833"/>
                  </a:lnTo>
                  <a:lnTo>
                    <a:pt x="222504" y="51435"/>
                  </a:lnTo>
                  <a:lnTo>
                    <a:pt x="210947" y="49276"/>
                  </a:lnTo>
                  <a:lnTo>
                    <a:pt x="196723" y="45974"/>
                  </a:lnTo>
                  <a:lnTo>
                    <a:pt x="187198" y="43688"/>
                  </a:lnTo>
                  <a:lnTo>
                    <a:pt x="179832" y="36957"/>
                  </a:lnTo>
                  <a:lnTo>
                    <a:pt x="171958" y="32131"/>
                  </a:lnTo>
                  <a:lnTo>
                    <a:pt x="164846" y="28829"/>
                  </a:lnTo>
                  <a:lnTo>
                    <a:pt x="163068" y="28194"/>
                  </a:lnTo>
                  <a:lnTo>
                    <a:pt x="152654" y="28829"/>
                  </a:lnTo>
                  <a:lnTo>
                    <a:pt x="151765" y="23114"/>
                  </a:lnTo>
                  <a:lnTo>
                    <a:pt x="161290" y="18034"/>
                  </a:lnTo>
                  <a:lnTo>
                    <a:pt x="161417" y="2032"/>
                  </a:lnTo>
                  <a:lnTo>
                    <a:pt x="149098" y="1778"/>
                  </a:lnTo>
                  <a:lnTo>
                    <a:pt x="127762" y="0"/>
                  </a:lnTo>
                  <a:lnTo>
                    <a:pt x="114173" y="4064"/>
                  </a:lnTo>
                  <a:lnTo>
                    <a:pt x="110490" y="8255"/>
                  </a:lnTo>
                  <a:lnTo>
                    <a:pt x="110871" y="15748"/>
                  </a:lnTo>
                  <a:lnTo>
                    <a:pt x="122428" y="20828"/>
                  </a:lnTo>
                  <a:lnTo>
                    <a:pt x="121920" y="26416"/>
                  </a:lnTo>
                  <a:lnTo>
                    <a:pt x="112395" y="27559"/>
                  </a:lnTo>
                  <a:lnTo>
                    <a:pt x="103505" y="31242"/>
                  </a:lnTo>
                  <a:lnTo>
                    <a:pt x="96012" y="35814"/>
                  </a:lnTo>
                  <a:lnTo>
                    <a:pt x="85344" y="44323"/>
                  </a:lnTo>
                  <a:lnTo>
                    <a:pt x="80137" y="45974"/>
                  </a:lnTo>
                  <a:lnTo>
                    <a:pt x="73025" y="45466"/>
                  </a:lnTo>
                  <a:lnTo>
                    <a:pt x="60960" y="49022"/>
                  </a:lnTo>
                  <a:lnTo>
                    <a:pt x="58801" y="51308"/>
                  </a:lnTo>
                  <a:lnTo>
                    <a:pt x="51435" y="54991"/>
                  </a:lnTo>
                  <a:lnTo>
                    <a:pt x="33274" y="61722"/>
                  </a:lnTo>
                  <a:lnTo>
                    <a:pt x="34417" y="75819"/>
                  </a:lnTo>
                  <a:lnTo>
                    <a:pt x="9271" y="119507"/>
                  </a:lnTo>
                  <a:lnTo>
                    <a:pt x="8890" y="122047"/>
                  </a:lnTo>
                  <a:lnTo>
                    <a:pt x="2667" y="134366"/>
                  </a:lnTo>
                  <a:lnTo>
                    <a:pt x="0" y="134874"/>
                  </a:lnTo>
                  <a:lnTo>
                    <a:pt x="276479" y="134874"/>
                  </a:lnTo>
                  <a:lnTo>
                    <a:pt x="269367" y="124587"/>
                  </a:lnTo>
                  <a:lnTo>
                    <a:pt x="266954" y="121412"/>
                  </a:lnTo>
                  <a:lnTo>
                    <a:pt x="267843" y="119380"/>
                  </a:lnTo>
                  <a:lnTo>
                    <a:pt x="273685" y="120015"/>
                  </a:lnTo>
                  <a:lnTo>
                    <a:pt x="280035" y="120777"/>
                  </a:lnTo>
                  <a:lnTo>
                    <a:pt x="284099" y="119380"/>
                  </a:lnTo>
                  <a:lnTo>
                    <a:pt x="292862" y="116205"/>
                  </a:lnTo>
                  <a:lnTo>
                    <a:pt x="294640" y="103632"/>
                  </a:lnTo>
                  <a:lnTo>
                    <a:pt x="299339" y="103632"/>
                  </a:lnTo>
                  <a:lnTo>
                    <a:pt x="306959" y="94869"/>
                  </a:lnTo>
                  <a:lnTo>
                    <a:pt x="307086" y="94234"/>
                  </a:lnTo>
                  <a:lnTo>
                    <a:pt x="308102" y="91440"/>
                  </a:lnTo>
                  <a:lnTo>
                    <a:pt x="307086" y="89281"/>
                  </a:lnTo>
                  <a:lnTo>
                    <a:pt x="306578" y="88519"/>
                  </a:lnTo>
                  <a:lnTo>
                    <a:pt x="303657" y="89281"/>
                  </a:lnTo>
                  <a:lnTo>
                    <a:pt x="294894" y="89281"/>
                  </a:lnTo>
                  <a:lnTo>
                    <a:pt x="291211" y="83820"/>
                  </a:lnTo>
                  <a:lnTo>
                    <a:pt x="289433" y="69850"/>
                  </a:lnTo>
                  <a:lnTo>
                    <a:pt x="293751" y="59055"/>
                  </a:lnTo>
                  <a:lnTo>
                    <a:pt x="304292" y="49403"/>
                  </a:lnTo>
                  <a:lnTo>
                    <a:pt x="306578" y="46228"/>
                  </a:lnTo>
                  <a:lnTo>
                    <a:pt x="310007" y="43688"/>
                  </a:lnTo>
                  <a:lnTo>
                    <a:pt x="316357" y="41275"/>
                  </a:lnTo>
                  <a:lnTo>
                    <a:pt x="323342" y="40005"/>
                  </a:lnTo>
                  <a:lnTo>
                    <a:pt x="358902" y="40005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3761359" y="1828164"/>
              <a:ext cx="318770" cy="201930"/>
            </a:xfrm>
            <a:custGeom>
              <a:avLst/>
              <a:gdLst/>
              <a:ahLst/>
              <a:cxnLst/>
              <a:rect l="l" t="t" r="r" b="b"/>
              <a:pathLst>
                <a:path w="318770" h="201930">
                  <a:moveTo>
                    <a:pt x="30988" y="100584"/>
                  </a:moveTo>
                  <a:lnTo>
                    <a:pt x="30353" y="97155"/>
                  </a:lnTo>
                  <a:lnTo>
                    <a:pt x="30480" y="96393"/>
                  </a:lnTo>
                  <a:lnTo>
                    <a:pt x="30226" y="93599"/>
                  </a:lnTo>
                  <a:lnTo>
                    <a:pt x="28194" y="86995"/>
                  </a:lnTo>
                  <a:lnTo>
                    <a:pt x="27559" y="84582"/>
                  </a:lnTo>
                  <a:lnTo>
                    <a:pt x="26797" y="82677"/>
                  </a:lnTo>
                  <a:lnTo>
                    <a:pt x="25146" y="79121"/>
                  </a:lnTo>
                  <a:lnTo>
                    <a:pt x="24384" y="76708"/>
                  </a:lnTo>
                  <a:lnTo>
                    <a:pt x="22860" y="74676"/>
                  </a:lnTo>
                  <a:lnTo>
                    <a:pt x="21463" y="72644"/>
                  </a:lnTo>
                  <a:lnTo>
                    <a:pt x="20701" y="71120"/>
                  </a:lnTo>
                  <a:lnTo>
                    <a:pt x="19685" y="69723"/>
                  </a:lnTo>
                  <a:lnTo>
                    <a:pt x="18542" y="68453"/>
                  </a:lnTo>
                  <a:lnTo>
                    <a:pt x="14732" y="63500"/>
                  </a:lnTo>
                  <a:lnTo>
                    <a:pt x="10287" y="58674"/>
                  </a:lnTo>
                  <a:lnTo>
                    <a:pt x="3302" y="55753"/>
                  </a:lnTo>
                  <a:lnTo>
                    <a:pt x="1397" y="54483"/>
                  </a:lnTo>
                  <a:lnTo>
                    <a:pt x="381" y="54610"/>
                  </a:lnTo>
                  <a:lnTo>
                    <a:pt x="0" y="54864"/>
                  </a:lnTo>
                  <a:lnTo>
                    <a:pt x="0" y="55372"/>
                  </a:lnTo>
                  <a:lnTo>
                    <a:pt x="889" y="55880"/>
                  </a:lnTo>
                  <a:lnTo>
                    <a:pt x="1397" y="56007"/>
                  </a:lnTo>
                  <a:lnTo>
                    <a:pt x="2540" y="56642"/>
                  </a:lnTo>
                  <a:lnTo>
                    <a:pt x="3175" y="57150"/>
                  </a:lnTo>
                  <a:lnTo>
                    <a:pt x="3937" y="57150"/>
                  </a:lnTo>
                  <a:lnTo>
                    <a:pt x="5461" y="58166"/>
                  </a:lnTo>
                  <a:lnTo>
                    <a:pt x="6096" y="58928"/>
                  </a:lnTo>
                  <a:lnTo>
                    <a:pt x="6731" y="59436"/>
                  </a:lnTo>
                  <a:lnTo>
                    <a:pt x="7493" y="60198"/>
                  </a:lnTo>
                  <a:lnTo>
                    <a:pt x="8509" y="60706"/>
                  </a:lnTo>
                  <a:lnTo>
                    <a:pt x="9652" y="60960"/>
                  </a:lnTo>
                  <a:lnTo>
                    <a:pt x="10287" y="61341"/>
                  </a:lnTo>
                  <a:lnTo>
                    <a:pt x="11430" y="62230"/>
                  </a:lnTo>
                  <a:lnTo>
                    <a:pt x="12573" y="63627"/>
                  </a:lnTo>
                  <a:lnTo>
                    <a:pt x="13462" y="65151"/>
                  </a:lnTo>
                  <a:lnTo>
                    <a:pt x="17526" y="70993"/>
                  </a:lnTo>
                  <a:lnTo>
                    <a:pt x="19939" y="73025"/>
                  </a:lnTo>
                  <a:lnTo>
                    <a:pt x="20701" y="73787"/>
                  </a:lnTo>
                  <a:lnTo>
                    <a:pt x="20574" y="74041"/>
                  </a:lnTo>
                  <a:lnTo>
                    <a:pt x="21336" y="76327"/>
                  </a:lnTo>
                  <a:lnTo>
                    <a:pt x="22606" y="77851"/>
                  </a:lnTo>
                  <a:lnTo>
                    <a:pt x="23622" y="79502"/>
                  </a:lnTo>
                  <a:lnTo>
                    <a:pt x="23876" y="80899"/>
                  </a:lnTo>
                  <a:lnTo>
                    <a:pt x="23749" y="82296"/>
                  </a:lnTo>
                  <a:lnTo>
                    <a:pt x="24511" y="84836"/>
                  </a:lnTo>
                  <a:lnTo>
                    <a:pt x="25400" y="85725"/>
                  </a:lnTo>
                  <a:lnTo>
                    <a:pt x="25527" y="86995"/>
                  </a:lnTo>
                  <a:lnTo>
                    <a:pt x="25527" y="88773"/>
                  </a:lnTo>
                  <a:lnTo>
                    <a:pt x="25908" y="90551"/>
                  </a:lnTo>
                  <a:lnTo>
                    <a:pt x="25908" y="92202"/>
                  </a:lnTo>
                  <a:lnTo>
                    <a:pt x="26416" y="93853"/>
                  </a:lnTo>
                  <a:lnTo>
                    <a:pt x="28702" y="96520"/>
                  </a:lnTo>
                  <a:lnTo>
                    <a:pt x="29464" y="97155"/>
                  </a:lnTo>
                  <a:lnTo>
                    <a:pt x="29591" y="99441"/>
                  </a:lnTo>
                  <a:lnTo>
                    <a:pt x="29464" y="99949"/>
                  </a:lnTo>
                  <a:lnTo>
                    <a:pt x="30988" y="100584"/>
                  </a:lnTo>
                  <a:close/>
                </a:path>
                <a:path w="318770" h="201930">
                  <a:moveTo>
                    <a:pt x="51435" y="165608"/>
                  </a:moveTo>
                  <a:lnTo>
                    <a:pt x="51054" y="164973"/>
                  </a:lnTo>
                  <a:lnTo>
                    <a:pt x="50673" y="164719"/>
                  </a:lnTo>
                  <a:lnTo>
                    <a:pt x="47625" y="161163"/>
                  </a:lnTo>
                  <a:lnTo>
                    <a:pt x="46101" y="159131"/>
                  </a:lnTo>
                  <a:lnTo>
                    <a:pt x="45466" y="156591"/>
                  </a:lnTo>
                  <a:lnTo>
                    <a:pt x="44069" y="154559"/>
                  </a:lnTo>
                  <a:lnTo>
                    <a:pt x="43180" y="152654"/>
                  </a:lnTo>
                  <a:lnTo>
                    <a:pt x="41656" y="151257"/>
                  </a:lnTo>
                  <a:lnTo>
                    <a:pt x="40894" y="149352"/>
                  </a:lnTo>
                  <a:lnTo>
                    <a:pt x="40259" y="147955"/>
                  </a:lnTo>
                  <a:lnTo>
                    <a:pt x="39878" y="146558"/>
                  </a:lnTo>
                  <a:lnTo>
                    <a:pt x="38735" y="143129"/>
                  </a:lnTo>
                  <a:lnTo>
                    <a:pt x="37846" y="141224"/>
                  </a:lnTo>
                  <a:lnTo>
                    <a:pt x="37465" y="139192"/>
                  </a:lnTo>
                  <a:lnTo>
                    <a:pt x="37211" y="138176"/>
                  </a:lnTo>
                  <a:lnTo>
                    <a:pt x="35941" y="136652"/>
                  </a:lnTo>
                  <a:lnTo>
                    <a:pt x="34290" y="134239"/>
                  </a:lnTo>
                  <a:lnTo>
                    <a:pt x="33909" y="132842"/>
                  </a:lnTo>
                  <a:lnTo>
                    <a:pt x="34036" y="132715"/>
                  </a:lnTo>
                  <a:lnTo>
                    <a:pt x="33782" y="132461"/>
                  </a:lnTo>
                  <a:lnTo>
                    <a:pt x="32385" y="132588"/>
                  </a:lnTo>
                  <a:lnTo>
                    <a:pt x="34544" y="136652"/>
                  </a:lnTo>
                  <a:lnTo>
                    <a:pt x="34671" y="137541"/>
                  </a:lnTo>
                  <a:lnTo>
                    <a:pt x="35560" y="139573"/>
                  </a:lnTo>
                  <a:lnTo>
                    <a:pt x="35814" y="141986"/>
                  </a:lnTo>
                  <a:lnTo>
                    <a:pt x="36703" y="144018"/>
                  </a:lnTo>
                  <a:lnTo>
                    <a:pt x="37211" y="146304"/>
                  </a:lnTo>
                  <a:lnTo>
                    <a:pt x="38862" y="147955"/>
                  </a:lnTo>
                  <a:lnTo>
                    <a:pt x="39751" y="149987"/>
                  </a:lnTo>
                  <a:lnTo>
                    <a:pt x="41148" y="152400"/>
                  </a:lnTo>
                  <a:lnTo>
                    <a:pt x="41783" y="155194"/>
                  </a:lnTo>
                  <a:lnTo>
                    <a:pt x="45085" y="160655"/>
                  </a:lnTo>
                  <a:lnTo>
                    <a:pt x="48006" y="162941"/>
                  </a:lnTo>
                  <a:lnTo>
                    <a:pt x="50292" y="166370"/>
                  </a:lnTo>
                  <a:lnTo>
                    <a:pt x="50800" y="166370"/>
                  </a:lnTo>
                  <a:lnTo>
                    <a:pt x="51435" y="165608"/>
                  </a:lnTo>
                  <a:close/>
                </a:path>
                <a:path w="318770" h="201930">
                  <a:moveTo>
                    <a:pt x="89154" y="165735"/>
                  </a:moveTo>
                  <a:lnTo>
                    <a:pt x="83566" y="161925"/>
                  </a:lnTo>
                  <a:lnTo>
                    <a:pt x="81661" y="161163"/>
                  </a:lnTo>
                  <a:lnTo>
                    <a:pt x="80010" y="160020"/>
                  </a:lnTo>
                  <a:lnTo>
                    <a:pt x="78232" y="158496"/>
                  </a:lnTo>
                  <a:lnTo>
                    <a:pt x="76708" y="156718"/>
                  </a:lnTo>
                  <a:lnTo>
                    <a:pt x="71628" y="153416"/>
                  </a:lnTo>
                  <a:lnTo>
                    <a:pt x="63881" y="148082"/>
                  </a:lnTo>
                  <a:lnTo>
                    <a:pt x="62103" y="147320"/>
                  </a:lnTo>
                  <a:lnTo>
                    <a:pt x="58928" y="144399"/>
                  </a:lnTo>
                  <a:lnTo>
                    <a:pt x="56261" y="140589"/>
                  </a:lnTo>
                  <a:lnTo>
                    <a:pt x="59436" y="142113"/>
                  </a:lnTo>
                  <a:lnTo>
                    <a:pt x="61976" y="144907"/>
                  </a:lnTo>
                  <a:lnTo>
                    <a:pt x="66040" y="147701"/>
                  </a:lnTo>
                  <a:lnTo>
                    <a:pt x="67564" y="148971"/>
                  </a:lnTo>
                  <a:lnTo>
                    <a:pt x="68707" y="150749"/>
                  </a:lnTo>
                  <a:lnTo>
                    <a:pt x="71882" y="152527"/>
                  </a:lnTo>
                  <a:lnTo>
                    <a:pt x="73025" y="153416"/>
                  </a:lnTo>
                  <a:lnTo>
                    <a:pt x="78359" y="155702"/>
                  </a:lnTo>
                  <a:lnTo>
                    <a:pt x="83058" y="158750"/>
                  </a:lnTo>
                  <a:lnTo>
                    <a:pt x="85598" y="159385"/>
                  </a:lnTo>
                  <a:lnTo>
                    <a:pt x="86106" y="158750"/>
                  </a:lnTo>
                  <a:lnTo>
                    <a:pt x="85598" y="157226"/>
                  </a:lnTo>
                  <a:lnTo>
                    <a:pt x="84709" y="156464"/>
                  </a:lnTo>
                  <a:lnTo>
                    <a:pt x="83947" y="155575"/>
                  </a:lnTo>
                  <a:lnTo>
                    <a:pt x="82042" y="153924"/>
                  </a:lnTo>
                  <a:lnTo>
                    <a:pt x="79629" y="152908"/>
                  </a:lnTo>
                  <a:lnTo>
                    <a:pt x="76073" y="149606"/>
                  </a:lnTo>
                  <a:lnTo>
                    <a:pt x="73914" y="148717"/>
                  </a:lnTo>
                  <a:lnTo>
                    <a:pt x="72136" y="147447"/>
                  </a:lnTo>
                  <a:lnTo>
                    <a:pt x="70358" y="146431"/>
                  </a:lnTo>
                  <a:lnTo>
                    <a:pt x="68834" y="145034"/>
                  </a:lnTo>
                  <a:lnTo>
                    <a:pt x="66421" y="143510"/>
                  </a:lnTo>
                  <a:lnTo>
                    <a:pt x="64135" y="140970"/>
                  </a:lnTo>
                  <a:lnTo>
                    <a:pt x="62611" y="140081"/>
                  </a:lnTo>
                  <a:lnTo>
                    <a:pt x="58928" y="136271"/>
                  </a:lnTo>
                  <a:lnTo>
                    <a:pt x="57150" y="134112"/>
                  </a:lnTo>
                  <a:lnTo>
                    <a:pt x="54356" y="132969"/>
                  </a:lnTo>
                  <a:lnTo>
                    <a:pt x="51308" y="127508"/>
                  </a:lnTo>
                  <a:lnTo>
                    <a:pt x="49022" y="124968"/>
                  </a:lnTo>
                  <a:lnTo>
                    <a:pt x="45339" y="121539"/>
                  </a:lnTo>
                  <a:lnTo>
                    <a:pt x="45085" y="119634"/>
                  </a:lnTo>
                  <a:lnTo>
                    <a:pt x="44323" y="115951"/>
                  </a:lnTo>
                  <a:lnTo>
                    <a:pt x="43053" y="114173"/>
                  </a:lnTo>
                  <a:lnTo>
                    <a:pt x="41148" y="109728"/>
                  </a:lnTo>
                  <a:lnTo>
                    <a:pt x="39878" y="103886"/>
                  </a:lnTo>
                  <a:lnTo>
                    <a:pt x="39243" y="101854"/>
                  </a:lnTo>
                  <a:lnTo>
                    <a:pt x="38481" y="100965"/>
                  </a:lnTo>
                  <a:lnTo>
                    <a:pt x="38608" y="100711"/>
                  </a:lnTo>
                  <a:lnTo>
                    <a:pt x="38354" y="100330"/>
                  </a:lnTo>
                  <a:lnTo>
                    <a:pt x="38227" y="99695"/>
                  </a:lnTo>
                  <a:lnTo>
                    <a:pt x="36576" y="99060"/>
                  </a:lnTo>
                  <a:lnTo>
                    <a:pt x="36703" y="101219"/>
                  </a:lnTo>
                  <a:lnTo>
                    <a:pt x="35814" y="105283"/>
                  </a:lnTo>
                  <a:lnTo>
                    <a:pt x="37846" y="108331"/>
                  </a:lnTo>
                  <a:lnTo>
                    <a:pt x="38608" y="111252"/>
                  </a:lnTo>
                  <a:lnTo>
                    <a:pt x="39624" y="113665"/>
                  </a:lnTo>
                  <a:lnTo>
                    <a:pt x="41529" y="120904"/>
                  </a:lnTo>
                  <a:lnTo>
                    <a:pt x="42799" y="122809"/>
                  </a:lnTo>
                  <a:lnTo>
                    <a:pt x="43307" y="125095"/>
                  </a:lnTo>
                  <a:lnTo>
                    <a:pt x="43307" y="127254"/>
                  </a:lnTo>
                  <a:lnTo>
                    <a:pt x="45339" y="130810"/>
                  </a:lnTo>
                  <a:lnTo>
                    <a:pt x="47244" y="134874"/>
                  </a:lnTo>
                  <a:lnTo>
                    <a:pt x="56515" y="145542"/>
                  </a:lnTo>
                  <a:lnTo>
                    <a:pt x="58674" y="147193"/>
                  </a:lnTo>
                  <a:lnTo>
                    <a:pt x="59309" y="148082"/>
                  </a:lnTo>
                  <a:lnTo>
                    <a:pt x="61341" y="149733"/>
                  </a:lnTo>
                  <a:lnTo>
                    <a:pt x="65405" y="152654"/>
                  </a:lnTo>
                  <a:lnTo>
                    <a:pt x="68961" y="154686"/>
                  </a:lnTo>
                  <a:lnTo>
                    <a:pt x="70231" y="155829"/>
                  </a:lnTo>
                  <a:lnTo>
                    <a:pt x="71882" y="156337"/>
                  </a:lnTo>
                  <a:lnTo>
                    <a:pt x="76327" y="159131"/>
                  </a:lnTo>
                  <a:lnTo>
                    <a:pt x="78867" y="161290"/>
                  </a:lnTo>
                  <a:lnTo>
                    <a:pt x="79375" y="162306"/>
                  </a:lnTo>
                  <a:lnTo>
                    <a:pt x="81661" y="163703"/>
                  </a:lnTo>
                  <a:lnTo>
                    <a:pt x="86106" y="164973"/>
                  </a:lnTo>
                  <a:lnTo>
                    <a:pt x="86741" y="165481"/>
                  </a:lnTo>
                  <a:lnTo>
                    <a:pt x="87503" y="165862"/>
                  </a:lnTo>
                  <a:lnTo>
                    <a:pt x="89154" y="165735"/>
                  </a:lnTo>
                  <a:close/>
                </a:path>
                <a:path w="318770" h="201930">
                  <a:moveTo>
                    <a:pt x="89916" y="200279"/>
                  </a:moveTo>
                  <a:lnTo>
                    <a:pt x="89154" y="199263"/>
                  </a:lnTo>
                  <a:lnTo>
                    <a:pt x="85852" y="196469"/>
                  </a:lnTo>
                  <a:lnTo>
                    <a:pt x="82423" y="195834"/>
                  </a:lnTo>
                  <a:lnTo>
                    <a:pt x="79248" y="194691"/>
                  </a:lnTo>
                  <a:lnTo>
                    <a:pt x="79756" y="194564"/>
                  </a:lnTo>
                  <a:lnTo>
                    <a:pt x="80010" y="193929"/>
                  </a:lnTo>
                  <a:lnTo>
                    <a:pt x="79756" y="193548"/>
                  </a:lnTo>
                  <a:lnTo>
                    <a:pt x="81026" y="193294"/>
                  </a:lnTo>
                  <a:lnTo>
                    <a:pt x="85217" y="195072"/>
                  </a:lnTo>
                  <a:lnTo>
                    <a:pt x="85344" y="192913"/>
                  </a:lnTo>
                  <a:lnTo>
                    <a:pt x="85217" y="192151"/>
                  </a:lnTo>
                  <a:lnTo>
                    <a:pt x="84201" y="192024"/>
                  </a:lnTo>
                  <a:lnTo>
                    <a:pt x="83693" y="191516"/>
                  </a:lnTo>
                  <a:lnTo>
                    <a:pt x="83185" y="191262"/>
                  </a:lnTo>
                  <a:lnTo>
                    <a:pt x="83058" y="190627"/>
                  </a:lnTo>
                  <a:lnTo>
                    <a:pt x="82423" y="190373"/>
                  </a:lnTo>
                  <a:lnTo>
                    <a:pt x="78994" y="189611"/>
                  </a:lnTo>
                  <a:lnTo>
                    <a:pt x="75819" y="188087"/>
                  </a:lnTo>
                  <a:lnTo>
                    <a:pt x="70104" y="185928"/>
                  </a:lnTo>
                  <a:lnTo>
                    <a:pt x="68072" y="184150"/>
                  </a:lnTo>
                  <a:lnTo>
                    <a:pt x="65151" y="181991"/>
                  </a:lnTo>
                  <a:lnTo>
                    <a:pt x="58928" y="176530"/>
                  </a:lnTo>
                  <a:lnTo>
                    <a:pt x="58674" y="179070"/>
                  </a:lnTo>
                  <a:lnTo>
                    <a:pt x="58801" y="179324"/>
                  </a:lnTo>
                  <a:lnTo>
                    <a:pt x="60579" y="181229"/>
                  </a:lnTo>
                  <a:lnTo>
                    <a:pt x="62611" y="182118"/>
                  </a:lnTo>
                  <a:lnTo>
                    <a:pt x="64008" y="183896"/>
                  </a:lnTo>
                  <a:lnTo>
                    <a:pt x="65659" y="187198"/>
                  </a:lnTo>
                  <a:lnTo>
                    <a:pt x="69342" y="188976"/>
                  </a:lnTo>
                  <a:lnTo>
                    <a:pt x="71628" y="192024"/>
                  </a:lnTo>
                  <a:lnTo>
                    <a:pt x="71374" y="192151"/>
                  </a:lnTo>
                  <a:lnTo>
                    <a:pt x="71247" y="192405"/>
                  </a:lnTo>
                  <a:lnTo>
                    <a:pt x="71882" y="195580"/>
                  </a:lnTo>
                  <a:lnTo>
                    <a:pt x="75184" y="196850"/>
                  </a:lnTo>
                  <a:lnTo>
                    <a:pt x="77597" y="198120"/>
                  </a:lnTo>
                  <a:lnTo>
                    <a:pt x="80772" y="199644"/>
                  </a:lnTo>
                  <a:lnTo>
                    <a:pt x="83947" y="200279"/>
                  </a:lnTo>
                  <a:lnTo>
                    <a:pt x="87249" y="201549"/>
                  </a:lnTo>
                  <a:lnTo>
                    <a:pt x="88392" y="201803"/>
                  </a:lnTo>
                  <a:lnTo>
                    <a:pt x="88900" y="201549"/>
                  </a:lnTo>
                  <a:lnTo>
                    <a:pt x="89154" y="201549"/>
                  </a:lnTo>
                  <a:lnTo>
                    <a:pt x="89408" y="201422"/>
                  </a:lnTo>
                  <a:lnTo>
                    <a:pt x="89281" y="201168"/>
                  </a:lnTo>
                  <a:lnTo>
                    <a:pt x="89916" y="200279"/>
                  </a:lnTo>
                  <a:close/>
                </a:path>
                <a:path w="318770" h="201930">
                  <a:moveTo>
                    <a:pt x="98044" y="139065"/>
                  </a:moveTo>
                  <a:lnTo>
                    <a:pt x="96901" y="138049"/>
                  </a:lnTo>
                  <a:lnTo>
                    <a:pt x="95504" y="137033"/>
                  </a:lnTo>
                  <a:lnTo>
                    <a:pt x="94361" y="135763"/>
                  </a:lnTo>
                  <a:lnTo>
                    <a:pt x="92964" y="134747"/>
                  </a:lnTo>
                  <a:lnTo>
                    <a:pt x="96012" y="134747"/>
                  </a:lnTo>
                  <a:lnTo>
                    <a:pt x="95123" y="133477"/>
                  </a:lnTo>
                  <a:lnTo>
                    <a:pt x="94488" y="133477"/>
                  </a:lnTo>
                  <a:lnTo>
                    <a:pt x="91440" y="133096"/>
                  </a:lnTo>
                  <a:lnTo>
                    <a:pt x="90170" y="132461"/>
                  </a:lnTo>
                  <a:lnTo>
                    <a:pt x="89154" y="131572"/>
                  </a:lnTo>
                  <a:lnTo>
                    <a:pt x="88519" y="130556"/>
                  </a:lnTo>
                  <a:lnTo>
                    <a:pt x="87376" y="130048"/>
                  </a:lnTo>
                  <a:lnTo>
                    <a:pt x="86741" y="129667"/>
                  </a:lnTo>
                  <a:lnTo>
                    <a:pt x="86360" y="129540"/>
                  </a:lnTo>
                  <a:lnTo>
                    <a:pt x="85979" y="128905"/>
                  </a:lnTo>
                  <a:lnTo>
                    <a:pt x="85090" y="128524"/>
                  </a:lnTo>
                  <a:lnTo>
                    <a:pt x="84455" y="128651"/>
                  </a:lnTo>
                  <a:lnTo>
                    <a:pt x="83312" y="128143"/>
                  </a:lnTo>
                  <a:lnTo>
                    <a:pt x="82931" y="127508"/>
                  </a:lnTo>
                  <a:lnTo>
                    <a:pt x="81153" y="126619"/>
                  </a:lnTo>
                  <a:lnTo>
                    <a:pt x="80518" y="126365"/>
                  </a:lnTo>
                  <a:lnTo>
                    <a:pt x="79883" y="125730"/>
                  </a:lnTo>
                  <a:lnTo>
                    <a:pt x="79121" y="125095"/>
                  </a:lnTo>
                  <a:lnTo>
                    <a:pt x="78359" y="124587"/>
                  </a:lnTo>
                  <a:lnTo>
                    <a:pt x="70485" y="118110"/>
                  </a:lnTo>
                  <a:lnTo>
                    <a:pt x="70104" y="118618"/>
                  </a:lnTo>
                  <a:lnTo>
                    <a:pt x="71247" y="121031"/>
                  </a:lnTo>
                  <a:lnTo>
                    <a:pt x="72771" y="122555"/>
                  </a:lnTo>
                  <a:lnTo>
                    <a:pt x="74041" y="124206"/>
                  </a:lnTo>
                  <a:lnTo>
                    <a:pt x="75692" y="125603"/>
                  </a:lnTo>
                  <a:lnTo>
                    <a:pt x="77470" y="126492"/>
                  </a:lnTo>
                  <a:lnTo>
                    <a:pt x="78994" y="127889"/>
                  </a:lnTo>
                  <a:lnTo>
                    <a:pt x="79883" y="128524"/>
                  </a:lnTo>
                  <a:lnTo>
                    <a:pt x="80137" y="129667"/>
                  </a:lnTo>
                  <a:lnTo>
                    <a:pt x="80645" y="130429"/>
                  </a:lnTo>
                  <a:lnTo>
                    <a:pt x="82550" y="132080"/>
                  </a:lnTo>
                  <a:lnTo>
                    <a:pt x="84455" y="133604"/>
                  </a:lnTo>
                  <a:lnTo>
                    <a:pt x="86614" y="134874"/>
                  </a:lnTo>
                  <a:lnTo>
                    <a:pt x="88011" y="136017"/>
                  </a:lnTo>
                  <a:lnTo>
                    <a:pt x="89789" y="136652"/>
                  </a:lnTo>
                  <a:lnTo>
                    <a:pt x="92837" y="138430"/>
                  </a:lnTo>
                  <a:lnTo>
                    <a:pt x="94234" y="139827"/>
                  </a:lnTo>
                  <a:lnTo>
                    <a:pt x="96012" y="140208"/>
                  </a:lnTo>
                  <a:lnTo>
                    <a:pt x="97536" y="140335"/>
                  </a:lnTo>
                  <a:lnTo>
                    <a:pt x="98044" y="139065"/>
                  </a:lnTo>
                  <a:close/>
                </a:path>
                <a:path w="318770" h="201930">
                  <a:moveTo>
                    <a:pt x="117729" y="122555"/>
                  </a:moveTo>
                  <a:lnTo>
                    <a:pt x="116840" y="122301"/>
                  </a:lnTo>
                  <a:lnTo>
                    <a:pt x="115316" y="124460"/>
                  </a:lnTo>
                  <a:lnTo>
                    <a:pt x="114681" y="125222"/>
                  </a:lnTo>
                  <a:lnTo>
                    <a:pt x="113792" y="126492"/>
                  </a:lnTo>
                  <a:lnTo>
                    <a:pt x="112903" y="127000"/>
                  </a:lnTo>
                  <a:lnTo>
                    <a:pt x="112014" y="129159"/>
                  </a:lnTo>
                  <a:lnTo>
                    <a:pt x="111633" y="131572"/>
                  </a:lnTo>
                  <a:lnTo>
                    <a:pt x="111379" y="132588"/>
                  </a:lnTo>
                  <a:lnTo>
                    <a:pt x="110871" y="133604"/>
                  </a:lnTo>
                  <a:lnTo>
                    <a:pt x="109855" y="136652"/>
                  </a:lnTo>
                  <a:lnTo>
                    <a:pt x="109093" y="140462"/>
                  </a:lnTo>
                  <a:lnTo>
                    <a:pt x="108331" y="142875"/>
                  </a:lnTo>
                  <a:lnTo>
                    <a:pt x="107442" y="147066"/>
                  </a:lnTo>
                  <a:lnTo>
                    <a:pt x="107061" y="147955"/>
                  </a:lnTo>
                  <a:lnTo>
                    <a:pt x="107696" y="148336"/>
                  </a:lnTo>
                  <a:lnTo>
                    <a:pt x="108839" y="148844"/>
                  </a:lnTo>
                  <a:lnTo>
                    <a:pt x="109474" y="144145"/>
                  </a:lnTo>
                  <a:lnTo>
                    <a:pt x="110363" y="142240"/>
                  </a:lnTo>
                  <a:lnTo>
                    <a:pt x="110871" y="140081"/>
                  </a:lnTo>
                  <a:lnTo>
                    <a:pt x="110998" y="139192"/>
                  </a:lnTo>
                  <a:lnTo>
                    <a:pt x="111887" y="137668"/>
                  </a:lnTo>
                  <a:lnTo>
                    <a:pt x="112649" y="135636"/>
                  </a:lnTo>
                  <a:lnTo>
                    <a:pt x="113030" y="133477"/>
                  </a:lnTo>
                  <a:lnTo>
                    <a:pt x="113792" y="131445"/>
                  </a:lnTo>
                  <a:lnTo>
                    <a:pt x="115824" y="127000"/>
                  </a:lnTo>
                  <a:lnTo>
                    <a:pt x="116713" y="124714"/>
                  </a:lnTo>
                  <a:lnTo>
                    <a:pt x="117475" y="123317"/>
                  </a:lnTo>
                  <a:lnTo>
                    <a:pt x="117729" y="122555"/>
                  </a:lnTo>
                  <a:close/>
                </a:path>
                <a:path w="318770" h="201930">
                  <a:moveTo>
                    <a:pt x="139573" y="85598"/>
                  </a:moveTo>
                  <a:lnTo>
                    <a:pt x="139192" y="84709"/>
                  </a:lnTo>
                  <a:lnTo>
                    <a:pt x="138176" y="84709"/>
                  </a:lnTo>
                  <a:lnTo>
                    <a:pt x="137795" y="84963"/>
                  </a:lnTo>
                  <a:lnTo>
                    <a:pt x="137160" y="85852"/>
                  </a:lnTo>
                  <a:lnTo>
                    <a:pt x="136779" y="86233"/>
                  </a:lnTo>
                  <a:lnTo>
                    <a:pt x="136525" y="86614"/>
                  </a:lnTo>
                  <a:lnTo>
                    <a:pt x="135763" y="87503"/>
                  </a:lnTo>
                  <a:lnTo>
                    <a:pt x="135001" y="88265"/>
                  </a:lnTo>
                  <a:lnTo>
                    <a:pt x="133731" y="90424"/>
                  </a:lnTo>
                  <a:lnTo>
                    <a:pt x="133477" y="91567"/>
                  </a:lnTo>
                  <a:lnTo>
                    <a:pt x="132588" y="92710"/>
                  </a:lnTo>
                  <a:lnTo>
                    <a:pt x="129667" y="98044"/>
                  </a:lnTo>
                  <a:lnTo>
                    <a:pt x="129159" y="98806"/>
                  </a:lnTo>
                  <a:lnTo>
                    <a:pt x="128397" y="99187"/>
                  </a:lnTo>
                  <a:lnTo>
                    <a:pt x="127762" y="99822"/>
                  </a:lnTo>
                  <a:lnTo>
                    <a:pt x="127000" y="100711"/>
                  </a:lnTo>
                  <a:lnTo>
                    <a:pt x="126492" y="101854"/>
                  </a:lnTo>
                  <a:lnTo>
                    <a:pt x="124968" y="103886"/>
                  </a:lnTo>
                  <a:lnTo>
                    <a:pt x="123825" y="104267"/>
                  </a:lnTo>
                  <a:lnTo>
                    <a:pt x="122555" y="106426"/>
                  </a:lnTo>
                  <a:lnTo>
                    <a:pt x="122301" y="107569"/>
                  </a:lnTo>
                  <a:lnTo>
                    <a:pt x="120015" y="110617"/>
                  </a:lnTo>
                  <a:lnTo>
                    <a:pt x="116332" y="112395"/>
                  </a:lnTo>
                  <a:lnTo>
                    <a:pt x="117475" y="115570"/>
                  </a:lnTo>
                  <a:lnTo>
                    <a:pt x="116840" y="116205"/>
                  </a:lnTo>
                  <a:lnTo>
                    <a:pt x="115443" y="117094"/>
                  </a:lnTo>
                  <a:lnTo>
                    <a:pt x="116205" y="118618"/>
                  </a:lnTo>
                  <a:lnTo>
                    <a:pt x="117094" y="118618"/>
                  </a:lnTo>
                  <a:lnTo>
                    <a:pt x="117475" y="118745"/>
                  </a:lnTo>
                  <a:lnTo>
                    <a:pt x="119253" y="119888"/>
                  </a:lnTo>
                  <a:lnTo>
                    <a:pt x="121412" y="116840"/>
                  </a:lnTo>
                  <a:lnTo>
                    <a:pt x="122936" y="115951"/>
                  </a:lnTo>
                  <a:lnTo>
                    <a:pt x="123317" y="114427"/>
                  </a:lnTo>
                  <a:lnTo>
                    <a:pt x="123444" y="113030"/>
                  </a:lnTo>
                  <a:lnTo>
                    <a:pt x="124841" y="112141"/>
                  </a:lnTo>
                  <a:lnTo>
                    <a:pt x="125476" y="110998"/>
                  </a:lnTo>
                  <a:lnTo>
                    <a:pt x="126619" y="109601"/>
                  </a:lnTo>
                  <a:lnTo>
                    <a:pt x="127000" y="108839"/>
                  </a:lnTo>
                  <a:lnTo>
                    <a:pt x="127508" y="108077"/>
                  </a:lnTo>
                  <a:lnTo>
                    <a:pt x="128270" y="107569"/>
                  </a:lnTo>
                  <a:lnTo>
                    <a:pt x="129413" y="105918"/>
                  </a:lnTo>
                  <a:lnTo>
                    <a:pt x="129159" y="104902"/>
                  </a:lnTo>
                  <a:lnTo>
                    <a:pt x="129032" y="103886"/>
                  </a:lnTo>
                  <a:lnTo>
                    <a:pt x="129286" y="102616"/>
                  </a:lnTo>
                  <a:lnTo>
                    <a:pt x="131699" y="99822"/>
                  </a:lnTo>
                  <a:lnTo>
                    <a:pt x="131826" y="98933"/>
                  </a:lnTo>
                  <a:lnTo>
                    <a:pt x="132588" y="97409"/>
                  </a:lnTo>
                  <a:lnTo>
                    <a:pt x="133477" y="97028"/>
                  </a:lnTo>
                  <a:lnTo>
                    <a:pt x="134239" y="95631"/>
                  </a:lnTo>
                  <a:lnTo>
                    <a:pt x="134366" y="94361"/>
                  </a:lnTo>
                  <a:lnTo>
                    <a:pt x="134493" y="93853"/>
                  </a:lnTo>
                  <a:lnTo>
                    <a:pt x="136017" y="92075"/>
                  </a:lnTo>
                  <a:lnTo>
                    <a:pt x="137033" y="91694"/>
                  </a:lnTo>
                  <a:lnTo>
                    <a:pt x="138176" y="90297"/>
                  </a:lnTo>
                  <a:lnTo>
                    <a:pt x="137795" y="89789"/>
                  </a:lnTo>
                  <a:lnTo>
                    <a:pt x="137795" y="89154"/>
                  </a:lnTo>
                  <a:lnTo>
                    <a:pt x="138049" y="88138"/>
                  </a:lnTo>
                  <a:lnTo>
                    <a:pt x="138684" y="86995"/>
                  </a:lnTo>
                  <a:lnTo>
                    <a:pt x="139573" y="85598"/>
                  </a:lnTo>
                  <a:close/>
                </a:path>
                <a:path w="318770" h="201930">
                  <a:moveTo>
                    <a:pt x="172847" y="48133"/>
                  </a:moveTo>
                  <a:lnTo>
                    <a:pt x="172466" y="47752"/>
                  </a:lnTo>
                  <a:lnTo>
                    <a:pt x="171831" y="47244"/>
                  </a:lnTo>
                  <a:lnTo>
                    <a:pt x="168529" y="47752"/>
                  </a:lnTo>
                  <a:lnTo>
                    <a:pt x="167640" y="48006"/>
                  </a:lnTo>
                  <a:lnTo>
                    <a:pt x="165608" y="48387"/>
                  </a:lnTo>
                  <a:lnTo>
                    <a:pt x="163830" y="49403"/>
                  </a:lnTo>
                  <a:lnTo>
                    <a:pt x="162560" y="50927"/>
                  </a:lnTo>
                  <a:lnTo>
                    <a:pt x="161036" y="51816"/>
                  </a:lnTo>
                  <a:lnTo>
                    <a:pt x="159766" y="52832"/>
                  </a:lnTo>
                  <a:lnTo>
                    <a:pt x="158242" y="53594"/>
                  </a:lnTo>
                  <a:lnTo>
                    <a:pt x="157607" y="53467"/>
                  </a:lnTo>
                  <a:lnTo>
                    <a:pt x="156845" y="53213"/>
                  </a:lnTo>
                  <a:lnTo>
                    <a:pt x="155448" y="54610"/>
                  </a:lnTo>
                  <a:lnTo>
                    <a:pt x="156464" y="55753"/>
                  </a:lnTo>
                  <a:lnTo>
                    <a:pt x="157480" y="55626"/>
                  </a:lnTo>
                  <a:lnTo>
                    <a:pt x="158877" y="55753"/>
                  </a:lnTo>
                  <a:lnTo>
                    <a:pt x="160147" y="55245"/>
                  </a:lnTo>
                  <a:lnTo>
                    <a:pt x="161290" y="54610"/>
                  </a:lnTo>
                  <a:lnTo>
                    <a:pt x="162560" y="53975"/>
                  </a:lnTo>
                  <a:lnTo>
                    <a:pt x="163703" y="53213"/>
                  </a:lnTo>
                  <a:lnTo>
                    <a:pt x="164592" y="52197"/>
                  </a:lnTo>
                  <a:lnTo>
                    <a:pt x="165735" y="51308"/>
                  </a:lnTo>
                  <a:lnTo>
                    <a:pt x="166878" y="50546"/>
                  </a:lnTo>
                  <a:lnTo>
                    <a:pt x="167894" y="49657"/>
                  </a:lnTo>
                  <a:lnTo>
                    <a:pt x="169037" y="49022"/>
                  </a:lnTo>
                  <a:lnTo>
                    <a:pt x="170434" y="48514"/>
                  </a:lnTo>
                  <a:lnTo>
                    <a:pt x="171831" y="48641"/>
                  </a:lnTo>
                  <a:lnTo>
                    <a:pt x="172339" y="48895"/>
                  </a:lnTo>
                  <a:lnTo>
                    <a:pt x="172847" y="48133"/>
                  </a:lnTo>
                  <a:close/>
                </a:path>
                <a:path w="318770" h="201930">
                  <a:moveTo>
                    <a:pt x="207391" y="53467"/>
                  </a:moveTo>
                  <a:lnTo>
                    <a:pt x="206629" y="52324"/>
                  </a:lnTo>
                  <a:lnTo>
                    <a:pt x="206121" y="52324"/>
                  </a:lnTo>
                  <a:lnTo>
                    <a:pt x="204851" y="52197"/>
                  </a:lnTo>
                  <a:lnTo>
                    <a:pt x="202819" y="52197"/>
                  </a:lnTo>
                  <a:lnTo>
                    <a:pt x="201295" y="51943"/>
                  </a:lnTo>
                  <a:lnTo>
                    <a:pt x="199644" y="51562"/>
                  </a:lnTo>
                  <a:lnTo>
                    <a:pt x="197993" y="51054"/>
                  </a:lnTo>
                  <a:lnTo>
                    <a:pt x="195072" y="50800"/>
                  </a:lnTo>
                  <a:lnTo>
                    <a:pt x="192151" y="50038"/>
                  </a:lnTo>
                  <a:lnTo>
                    <a:pt x="190627" y="50673"/>
                  </a:lnTo>
                  <a:lnTo>
                    <a:pt x="189103" y="50292"/>
                  </a:lnTo>
                  <a:lnTo>
                    <a:pt x="188468" y="50165"/>
                  </a:lnTo>
                  <a:lnTo>
                    <a:pt x="187579" y="49530"/>
                  </a:lnTo>
                  <a:lnTo>
                    <a:pt x="186944" y="49911"/>
                  </a:lnTo>
                  <a:lnTo>
                    <a:pt x="185928" y="50165"/>
                  </a:lnTo>
                  <a:lnTo>
                    <a:pt x="186055" y="50800"/>
                  </a:lnTo>
                  <a:lnTo>
                    <a:pt x="186690" y="51689"/>
                  </a:lnTo>
                  <a:lnTo>
                    <a:pt x="187960" y="51689"/>
                  </a:lnTo>
                  <a:lnTo>
                    <a:pt x="188976" y="51943"/>
                  </a:lnTo>
                  <a:lnTo>
                    <a:pt x="189865" y="52959"/>
                  </a:lnTo>
                  <a:lnTo>
                    <a:pt x="191389" y="52578"/>
                  </a:lnTo>
                  <a:lnTo>
                    <a:pt x="194818" y="53340"/>
                  </a:lnTo>
                  <a:lnTo>
                    <a:pt x="196088" y="53213"/>
                  </a:lnTo>
                  <a:lnTo>
                    <a:pt x="197612" y="53340"/>
                  </a:lnTo>
                  <a:lnTo>
                    <a:pt x="199263" y="53848"/>
                  </a:lnTo>
                  <a:lnTo>
                    <a:pt x="202565" y="54102"/>
                  </a:lnTo>
                  <a:lnTo>
                    <a:pt x="204216" y="53721"/>
                  </a:lnTo>
                  <a:lnTo>
                    <a:pt x="205867" y="53848"/>
                  </a:lnTo>
                  <a:lnTo>
                    <a:pt x="206629" y="54102"/>
                  </a:lnTo>
                  <a:lnTo>
                    <a:pt x="207391" y="53467"/>
                  </a:lnTo>
                  <a:close/>
                </a:path>
                <a:path w="318770" h="201930">
                  <a:moveTo>
                    <a:pt x="233299" y="48006"/>
                  </a:moveTo>
                  <a:lnTo>
                    <a:pt x="232537" y="47498"/>
                  </a:lnTo>
                  <a:lnTo>
                    <a:pt x="230505" y="46863"/>
                  </a:lnTo>
                  <a:lnTo>
                    <a:pt x="228219" y="46863"/>
                  </a:lnTo>
                  <a:lnTo>
                    <a:pt x="224917" y="46609"/>
                  </a:lnTo>
                  <a:lnTo>
                    <a:pt x="223901" y="46228"/>
                  </a:lnTo>
                  <a:lnTo>
                    <a:pt x="222885" y="45720"/>
                  </a:lnTo>
                  <a:lnTo>
                    <a:pt x="219456" y="44831"/>
                  </a:lnTo>
                  <a:lnTo>
                    <a:pt x="215773" y="44704"/>
                  </a:lnTo>
                  <a:lnTo>
                    <a:pt x="208915" y="45212"/>
                  </a:lnTo>
                  <a:lnTo>
                    <a:pt x="205613" y="45720"/>
                  </a:lnTo>
                  <a:lnTo>
                    <a:pt x="201041" y="43942"/>
                  </a:lnTo>
                  <a:lnTo>
                    <a:pt x="199644" y="43180"/>
                  </a:lnTo>
                  <a:lnTo>
                    <a:pt x="198120" y="43180"/>
                  </a:lnTo>
                  <a:lnTo>
                    <a:pt x="197866" y="43053"/>
                  </a:lnTo>
                  <a:lnTo>
                    <a:pt x="197612" y="43053"/>
                  </a:lnTo>
                  <a:lnTo>
                    <a:pt x="197485" y="43434"/>
                  </a:lnTo>
                  <a:lnTo>
                    <a:pt x="196596" y="44323"/>
                  </a:lnTo>
                  <a:lnTo>
                    <a:pt x="197993" y="44958"/>
                  </a:lnTo>
                  <a:lnTo>
                    <a:pt x="198755" y="44958"/>
                  </a:lnTo>
                  <a:lnTo>
                    <a:pt x="200914" y="45593"/>
                  </a:lnTo>
                  <a:lnTo>
                    <a:pt x="202946" y="46863"/>
                  </a:lnTo>
                  <a:lnTo>
                    <a:pt x="207137" y="47625"/>
                  </a:lnTo>
                  <a:lnTo>
                    <a:pt x="209296" y="47244"/>
                  </a:lnTo>
                  <a:lnTo>
                    <a:pt x="211328" y="47498"/>
                  </a:lnTo>
                  <a:lnTo>
                    <a:pt x="213233" y="47879"/>
                  </a:lnTo>
                  <a:lnTo>
                    <a:pt x="219456" y="48641"/>
                  </a:lnTo>
                  <a:lnTo>
                    <a:pt x="221615" y="48768"/>
                  </a:lnTo>
                  <a:lnTo>
                    <a:pt x="223774" y="48768"/>
                  </a:lnTo>
                  <a:lnTo>
                    <a:pt x="225171" y="48895"/>
                  </a:lnTo>
                  <a:lnTo>
                    <a:pt x="226441" y="49657"/>
                  </a:lnTo>
                  <a:lnTo>
                    <a:pt x="229235" y="49657"/>
                  </a:lnTo>
                  <a:lnTo>
                    <a:pt x="230759" y="49530"/>
                  </a:lnTo>
                  <a:lnTo>
                    <a:pt x="232156" y="49149"/>
                  </a:lnTo>
                  <a:lnTo>
                    <a:pt x="232918" y="49022"/>
                  </a:lnTo>
                  <a:lnTo>
                    <a:pt x="233299" y="48006"/>
                  </a:lnTo>
                  <a:close/>
                </a:path>
                <a:path w="318770" h="201930">
                  <a:moveTo>
                    <a:pt x="236728" y="1016"/>
                  </a:moveTo>
                  <a:lnTo>
                    <a:pt x="235077" y="0"/>
                  </a:lnTo>
                  <a:lnTo>
                    <a:pt x="232029" y="635"/>
                  </a:lnTo>
                  <a:lnTo>
                    <a:pt x="231521" y="889"/>
                  </a:lnTo>
                  <a:lnTo>
                    <a:pt x="230886" y="1143"/>
                  </a:lnTo>
                  <a:lnTo>
                    <a:pt x="229489" y="1778"/>
                  </a:lnTo>
                  <a:lnTo>
                    <a:pt x="228219" y="381"/>
                  </a:lnTo>
                  <a:lnTo>
                    <a:pt x="226822" y="1143"/>
                  </a:lnTo>
                  <a:lnTo>
                    <a:pt x="225806" y="1651"/>
                  </a:lnTo>
                  <a:lnTo>
                    <a:pt x="223393" y="3302"/>
                  </a:lnTo>
                  <a:lnTo>
                    <a:pt x="225425" y="4064"/>
                  </a:lnTo>
                  <a:lnTo>
                    <a:pt x="226441" y="3937"/>
                  </a:lnTo>
                  <a:lnTo>
                    <a:pt x="227457" y="3048"/>
                  </a:lnTo>
                  <a:lnTo>
                    <a:pt x="229108" y="2413"/>
                  </a:lnTo>
                  <a:lnTo>
                    <a:pt x="229997" y="2540"/>
                  </a:lnTo>
                  <a:lnTo>
                    <a:pt x="231521" y="1905"/>
                  </a:lnTo>
                  <a:lnTo>
                    <a:pt x="232410" y="1651"/>
                  </a:lnTo>
                  <a:lnTo>
                    <a:pt x="233553" y="1524"/>
                  </a:lnTo>
                  <a:lnTo>
                    <a:pt x="233934" y="1270"/>
                  </a:lnTo>
                  <a:lnTo>
                    <a:pt x="234696" y="1143"/>
                  </a:lnTo>
                  <a:lnTo>
                    <a:pt x="235712" y="1651"/>
                  </a:lnTo>
                  <a:lnTo>
                    <a:pt x="236347" y="1905"/>
                  </a:lnTo>
                  <a:lnTo>
                    <a:pt x="236728" y="1016"/>
                  </a:lnTo>
                  <a:close/>
                </a:path>
                <a:path w="318770" h="201930">
                  <a:moveTo>
                    <a:pt x="240919" y="4318"/>
                  </a:moveTo>
                  <a:lnTo>
                    <a:pt x="240538" y="4064"/>
                  </a:lnTo>
                  <a:lnTo>
                    <a:pt x="239776" y="3302"/>
                  </a:lnTo>
                  <a:lnTo>
                    <a:pt x="237236" y="4445"/>
                  </a:lnTo>
                  <a:lnTo>
                    <a:pt x="236855" y="4953"/>
                  </a:lnTo>
                  <a:lnTo>
                    <a:pt x="236474" y="5588"/>
                  </a:lnTo>
                  <a:lnTo>
                    <a:pt x="235966" y="5842"/>
                  </a:lnTo>
                  <a:lnTo>
                    <a:pt x="235712" y="6096"/>
                  </a:lnTo>
                  <a:lnTo>
                    <a:pt x="234823" y="6604"/>
                  </a:lnTo>
                  <a:lnTo>
                    <a:pt x="233934" y="6858"/>
                  </a:lnTo>
                  <a:lnTo>
                    <a:pt x="232918" y="6985"/>
                  </a:lnTo>
                  <a:lnTo>
                    <a:pt x="231902" y="6985"/>
                  </a:lnTo>
                  <a:lnTo>
                    <a:pt x="230505" y="6731"/>
                  </a:lnTo>
                  <a:lnTo>
                    <a:pt x="229235" y="6350"/>
                  </a:lnTo>
                  <a:lnTo>
                    <a:pt x="225552" y="5842"/>
                  </a:lnTo>
                  <a:lnTo>
                    <a:pt x="223012" y="6223"/>
                  </a:lnTo>
                  <a:lnTo>
                    <a:pt x="221107" y="4699"/>
                  </a:lnTo>
                  <a:lnTo>
                    <a:pt x="220853" y="4445"/>
                  </a:lnTo>
                  <a:lnTo>
                    <a:pt x="220218" y="4445"/>
                  </a:lnTo>
                  <a:lnTo>
                    <a:pt x="220218" y="4953"/>
                  </a:lnTo>
                  <a:lnTo>
                    <a:pt x="220472" y="6604"/>
                  </a:lnTo>
                  <a:lnTo>
                    <a:pt x="222250" y="7747"/>
                  </a:lnTo>
                  <a:lnTo>
                    <a:pt x="223901" y="7874"/>
                  </a:lnTo>
                  <a:lnTo>
                    <a:pt x="225171" y="8128"/>
                  </a:lnTo>
                  <a:lnTo>
                    <a:pt x="226441" y="7493"/>
                  </a:lnTo>
                  <a:lnTo>
                    <a:pt x="227711" y="7493"/>
                  </a:lnTo>
                  <a:lnTo>
                    <a:pt x="230251" y="7747"/>
                  </a:lnTo>
                  <a:lnTo>
                    <a:pt x="232791" y="8382"/>
                  </a:lnTo>
                  <a:lnTo>
                    <a:pt x="236347" y="9017"/>
                  </a:lnTo>
                  <a:lnTo>
                    <a:pt x="237490" y="8382"/>
                  </a:lnTo>
                  <a:lnTo>
                    <a:pt x="237871" y="7493"/>
                  </a:lnTo>
                  <a:lnTo>
                    <a:pt x="237998" y="6731"/>
                  </a:lnTo>
                  <a:lnTo>
                    <a:pt x="237998" y="5969"/>
                  </a:lnTo>
                  <a:lnTo>
                    <a:pt x="238379" y="5461"/>
                  </a:lnTo>
                  <a:lnTo>
                    <a:pt x="238887" y="4953"/>
                  </a:lnTo>
                  <a:lnTo>
                    <a:pt x="239649" y="5207"/>
                  </a:lnTo>
                  <a:lnTo>
                    <a:pt x="240665" y="4953"/>
                  </a:lnTo>
                  <a:lnTo>
                    <a:pt x="240919" y="4318"/>
                  </a:lnTo>
                  <a:close/>
                </a:path>
                <a:path w="318770" h="201930">
                  <a:moveTo>
                    <a:pt x="252349" y="2921"/>
                  </a:moveTo>
                  <a:lnTo>
                    <a:pt x="251206" y="1905"/>
                  </a:lnTo>
                  <a:lnTo>
                    <a:pt x="250317" y="1778"/>
                  </a:lnTo>
                  <a:lnTo>
                    <a:pt x="249555" y="1270"/>
                  </a:lnTo>
                  <a:lnTo>
                    <a:pt x="248666" y="1270"/>
                  </a:lnTo>
                  <a:lnTo>
                    <a:pt x="247904" y="1143"/>
                  </a:lnTo>
                  <a:lnTo>
                    <a:pt x="247015" y="1143"/>
                  </a:lnTo>
                  <a:lnTo>
                    <a:pt x="242697" y="2159"/>
                  </a:lnTo>
                  <a:lnTo>
                    <a:pt x="243586" y="3429"/>
                  </a:lnTo>
                  <a:lnTo>
                    <a:pt x="244221" y="4191"/>
                  </a:lnTo>
                  <a:lnTo>
                    <a:pt x="244983" y="3048"/>
                  </a:lnTo>
                  <a:lnTo>
                    <a:pt x="245618" y="2921"/>
                  </a:lnTo>
                  <a:lnTo>
                    <a:pt x="247142" y="2413"/>
                  </a:lnTo>
                  <a:lnTo>
                    <a:pt x="247777" y="2413"/>
                  </a:lnTo>
                  <a:lnTo>
                    <a:pt x="248666" y="2794"/>
                  </a:lnTo>
                  <a:lnTo>
                    <a:pt x="249682" y="2921"/>
                  </a:lnTo>
                  <a:lnTo>
                    <a:pt x="250190" y="3683"/>
                  </a:lnTo>
                  <a:lnTo>
                    <a:pt x="250571" y="4064"/>
                  </a:lnTo>
                  <a:lnTo>
                    <a:pt x="251206" y="4191"/>
                  </a:lnTo>
                  <a:lnTo>
                    <a:pt x="251587" y="3810"/>
                  </a:lnTo>
                  <a:lnTo>
                    <a:pt x="252349" y="2921"/>
                  </a:lnTo>
                  <a:close/>
                </a:path>
                <a:path w="318770" h="201930">
                  <a:moveTo>
                    <a:pt x="258826" y="36068"/>
                  </a:moveTo>
                  <a:lnTo>
                    <a:pt x="258191" y="33020"/>
                  </a:lnTo>
                  <a:lnTo>
                    <a:pt x="252984" y="33782"/>
                  </a:lnTo>
                  <a:lnTo>
                    <a:pt x="251460" y="33274"/>
                  </a:lnTo>
                  <a:lnTo>
                    <a:pt x="252730" y="33020"/>
                  </a:lnTo>
                  <a:lnTo>
                    <a:pt x="253873" y="31623"/>
                  </a:lnTo>
                  <a:lnTo>
                    <a:pt x="252984" y="30480"/>
                  </a:lnTo>
                  <a:lnTo>
                    <a:pt x="251460" y="29337"/>
                  </a:lnTo>
                  <a:lnTo>
                    <a:pt x="249428" y="29464"/>
                  </a:lnTo>
                  <a:lnTo>
                    <a:pt x="246761" y="28956"/>
                  </a:lnTo>
                  <a:lnTo>
                    <a:pt x="245110" y="27051"/>
                  </a:lnTo>
                  <a:lnTo>
                    <a:pt x="244221" y="26670"/>
                  </a:lnTo>
                  <a:lnTo>
                    <a:pt x="240919" y="26543"/>
                  </a:lnTo>
                  <a:lnTo>
                    <a:pt x="236347" y="27178"/>
                  </a:lnTo>
                  <a:lnTo>
                    <a:pt x="235331" y="27178"/>
                  </a:lnTo>
                  <a:lnTo>
                    <a:pt x="234315" y="26797"/>
                  </a:lnTo>
                  <a:lnTo>
                    <a:pt x="231902" y="27051"/>
                  </a:lnTo>
                  <a:lnTo>
                    <a:pt x="230886" y="27559"/>
                  </a:lnTo>
                  <a:lnTo>
                    <a:pt x="227838" y="27559"/>
                  </a:lnTo>
                  <a:lnTo>
                    <a:pt x="226314" y="26416"/>
                  </a:lnTo>
                  <a:lnTo>
                    <a:pt x="224536" y="26924"/>
                  </a:lnTo>
                  <a:lnTo>
                    <a:pt x="223012" y="26670"/>
                  </a:lnTo>
                  <a:lnTo>
                    <a:pt x="221361" y="26924"/>
                  </a:lnTo>
                  <a:lnTo>
                    <a:pt x="219202" y="26416"/>
                  </a:lnTo>
                  <a:lnTo>
                    <a:pt x="218948" y="26670"/>
                  </a:lnTo>
                  <a:lnTo>
                    <a:pt x="217424" y="26416"/>
                  </a:lnTo>
                  <a:lnTo>
                    <a:pt x="216916" y="28702"/>
                  </a:lnTo>
                  <a:lnTo>
                    <a:pt x="218313" y="29210"/>
                  </a:lnTo>
                  <a:lnTo>
                    <a:pt x="220345" y="30099"/>
                  </a:lnTo>
                  <a:lnTo>
                    <a:pt x="222504" y="30099"/>
                  </a:lnTo>
                  <a:lnTo>
                    <a:pt x="224536" y="30607"/>
                  </a:lnTo>
                  <a:lnTo>
                    <a:pt x="226441" y="31369"/>
                  </a:lnTo>
                  <a:lnTo>
                    <a:pt x="228473" y="31242"/>
                  </a:lnTo>
                  <a:lnTo>
                    <a:pt x="230505" y="30861"/>
                  </a:lnTo>
                  <a:lnTo>
                    <a:pt x="233045" y="30861"/>
                  </a:lnTo>
                  <a:lnTo>
                    <a:pt x="235204" y="31369"/>
                  </a:lnTo>
                  <a:lnTo>
                    <a:pt x="236093" y="31877"/>
                  </a:lnTo>
                  <a:lnTo>
                    <a:pt x="239141" y="32131"/>
                  </a:lnTo>
                  <a:lnTo>
                    <a:pt x="241300" y="31750"/>
                  </a:lnTo>
                  <a:lnTo>
                    <a:pt x="243205" y="32512"/>
                  </a:lnTo>
                  <a:lnTo>
                    <a:pt x="243078" y="33274"/>
                  </a:lnTo>
                  <a:lnTo>
                    <a:pt x="245491" y="35306"/>
                  </a:lnTo>
                  <a:lnTo>
                    <a:pt x="247523" y="35179"/>
                  </a:lnTo>
                  <a:lnTo>
                    <a:pt x="249301" y="35560"/>
                  </a:lnTo>
                  <a:lnTo>
                    <a:pt x="250444" y="36195"/>
                  </a:lnTo>
                  <a:lnTo>
                    <a:pt x="253873" y="36195"/>
                  </a:lnTo>
                  <a:lnTo>
                    <a:pt x="254635" y="36576"/>
                  </a:lnTo>
                  <a:lnTo>
                    <a:pt x="257048" y="36830"/>
                  </a:lnTo>
                  <a:lnTo>
                    <a:pt x="258826" y="36068"/>
                  </a:lnTo>
                  <a:close/>
                </a:path>
                <a:path w="318770" h="201930">
                  <a:moveTo>
                    <a:pt x="260731" y="63500"/>
                  </a:moveTo>
                  <a:lnTo>
                    <a:pt x="259080" y="63119"/>
                  </a:lnTo>
                  <a:lnTo>
                    <a:pt x="257048" y="62484"/>
                  </a:lnTo>
                  <a:lnTo>
                    <a:pt x="255143" y="62738"/>
                  </a:lnTo>
                  <a:lnTo>
                    <a:pt x="253111" y="62738"/>
                  </a:lnTo>
                  <a:lnTo>
                    <a:pt x="249682" y="62230"/>
                  </a:lnTo>
                  <a:lnTo>
                    <a:pt x="246380" y="62484"/>
                  </a:lnTo>
                  <a:lnTo>
                    <a:pt x="243078" y="62992"/>
                  </a:lnTo>
                  <a:lnTo>
                    <a:pt x="240919" y="62865"/>
                  </a:lnTo>
                  <a:lnTo>
                    <a:pt x="238633" y="62484"/>
                  </a:lnTo>
                  <a:lnTo>
                    <a:pt x="235712" y="62484"/>
                  </a:lnTo>
                  <a:lnTo>
                    <a:pt x="235585" y="63500"/>
                  </a:lnTo>
                  <a:lnTo>
                    <a:pt x="236220" y="63500"/>
                  </a:lnTo>
                  <a:lnTo>
                    <a:pt x="239649" y="63754"/>
                  </a:lnTo>
                  <a:lnTo>
                    <a:pt x="242951" y="64897"/>
                  </a:lnTo>
                  <a:lnTo>
                    <a:pt x="248031" y="65024"/>
                  </a:lnTo>
                  <a:lnTo>
                    <a:pt x="249809" y="64643"/>
                  </a:lnTo>
                  <a:lnTo>
                    <a:pt x="255270" y="65278"/>
                  </a:lnTo>
                  <a:lnTo>
                    <a:pt x="258191" y="65405"/>
                  </a:lnTo>
                  <a:lnTo>
                    <a:pt x="260223" y="64770"/>
                  </a:lnTo>
                  <a:lnTo>
                    <a:pt x="260477" y="64643"/>
                  </a:lnTo>
                  <a:lnTo>
                    <a:pt x="260731" y="63500"/>
                  </a:lnTo>
                  <a:close/>
                </a:path>
                <a:path w="318770" h="201930">
                  <a:moveTo>
                    <a:pt x="269240" y="47117"/>
                  </a:moveTo>
                  <a:lnTo>
                    <a:pt x="268859" y="45085"/>
                  </a:lnTo>
                  <a:lnTo>
                    <a:pt x="267716" y="43561"/>
                  </a:lnTo>
                  <a:lnTo>
                    <a:pt x="260985" y="45085"/>
                  </a:lnTo>
                  <a:lnTo>
                    <a:pt x="258953" y="45339"/>
                  </a:lnTo>
                  <a:lnTo>
                    <a:pt x="257429" y="45339"/>
                  </a:lnTo>
                  <a:lnTo>
                    <a:pt x="255778" y="45085"/>
                  </a:lnTo>
                  <a:lnTo>
                    <a:pt x="254254" y="45085"/>
                  </a:lnTo>
                  <a:lnTo>
                    <a:pt x="252857" y="44958"/>
                  </a:lnTo>
                  <a:lnTo>
                    <a:pt x="251460" y="45339"/>
                  </a:lnTo>
                  <a:lnTo>
                    <a:pt x="249809" y="45339"/>
                  </a:lnTo>
                  <a:lnTo>
                    <a:pt x="249428" y="45212"/>
                  </a:lnTo>
                  <a:lnTo>
                    <a:pt x="248412" y="46863"/>
                  </a:lnTo>
                  <a:lnTo>
                    <a:pt x="250698" y="46863"/>
                  </a:lnTo>
                  <a:lnTo>
                    <a:pt x="251587" y="46990"/>
                  </a:lnTo>
                  <a:lnTo>
                    <a:pt x="252857" y="47117"/>
                  </a:lnTo>
                  <a:lnTo>
                    <a:pt x="254254" y="47498"/>
                  </a:lnTo>
                  <a:lnTo>
                    <a:pt x="258445" y="47752"/>
                  </a:lnTo>
                  <a:lnTo>
                    <a:pt x="261366" y="47498"/>
                  </a:lnTo>
                  <a:lnTo>
                    <a:pt x="264033" y="46736"/>
                  </a:lnTo>
                  <a:lnTo>
                    <a:pt x="265176" y="46482"/>
                  </a:lnTo>
                  <a:lnTo>
                    <a:pt x="269240" y="47117"/>
                  </a:lnTo>
                  <a:close/>
                </a:path>
                <a:path w="318770" h="201930">
                  <a:moveTo>
                    <a:pt x="276352" y="49911"/>
                  </a:moveTo>
                  <a:lnTo>
                    <a:pt x="276225" y="48768"/>
                  </a:lnTo>
                  <a:lnTo>
                    <a:pt x="274574" y="48514"/>
                  </a:lnTo>
                  <a:lnTo>
                    <a:pt x="272542" y="48387"/>
                  </a:lnTo>
                  <a:lnTo>
                    <a:pt x="270637" y="48895"/>
                  </a:lnTo>
                  <a:lnTo>
                    <a:pt x="268732" y="49022"/>
                  </a:lnTo>
                  <a:lnTo>
                    <a:pt x="266954" y="49403"/>
                  </a:lnTo>
                  <a:lnTo>
                    <a:pt x="265176" y="49022"/>
                  </a:lnTo>
                  <a:lnTo>
                    <a:pt x="263525" y="49403"/>
                  </a:lnTo>
                  <a:lnTo>
                    <a:pt x="261366" y="49784"/>
                  </a:lnTo>
                  <a:lnTo>
                    <a:pt x="259334" y="50419"/>
                  </a:lnTo>
                  <a:lnTo>
                    <a:pt x="255270" y="50419"/>
                  </a:lnTo>
                  <a:lnTo>
                    <a:pt x="253619" y="51562"/>
                  </a:lnTo>
                  <a:lnTo>
                    <a:pt x="251714" y="51308"/>
                  </a:lnTo>
                  <a:lnTo>
                    <a:pt x="250698" y="51054"/>
                  </a:lnTo>
                  <a:lnTo>
                    <a:pt x="247142" y="50800"/>
                  </a:lnTo>
                  <a:lnTo>
                    <a:pt x="247142" y="52832"/>
                  </a:lnTo>
                  <a:lnTo>
                    <a:pt x="247523" y="53086"/>
                  </a:lnTo>
                  <a:lnTo>
                    <a:pt x="248666" y="53213"/>
                  </a:lnTo>
                  <a:lnTo>
                    <a:pt x="249428" y="52959"/>
                  </a:lnTo>
                  <a:lnTo>
                    <a:pt x="251206" y="52959"/>
                  </a:lnTo>
                  <a:lnTo>
                    <a:pt x="252222" y="53213"/>
                  </a:lnTo>
                  <a:lnTo>
                    <a:pt x="255397" y="53340"/>
                  </a:lnTo>
                  <a:lnTo>
                    <a:pt x="260096" y="52705"/>
                  </a:lnTo>
                  <a:lnTo>
                    <a:pt x="264160" y="51562"/>
                  </a:lnTo>
                  <a:lnTo>
                    <a:pt x="266192" y="51181"/>
                  </a:lnTo>
                  <a:lnTo>
                    <a:pt x="268859" y="50800"/>
                  </a:lnTo>
                  <a:lnTo>
                    <a:pt x="271526" y="51435"/>
                  </a:lnTo>
                  <a:lnTo>
                    <a:pt x="275336" y="50546"/>
                  </a:lnTo>
                  <a:lnTo>
                    <a:pt x="276225" y="50165"/>
                  </a:lnTo>
                  <a:lnTo>
                    <a:pt x="276352" y="49911"/>
                  </a:lnTo>
                  <a:close/>
                </a:path>
                <a:path w="318770" h="201930">
                  <a:moveTo>
                    <a:pt x="278765" y="39751"/>
                  </a:moveTo>
                  <a:lnTo>
                    <a:pt x="273685" y="35052"/>
                  </a:lnTo>
                  <a:lnTo>
                    <a:pt x="272415" y="34163"/>
                  </a:lnTo>
                  <a:lnTo>
                    <a:pt x="271145" y="33401"/>
                  </a:lnTo>
                  <a:lnTo>
                    <a:pt x="270256" y="32766"/>
                  </a:lnTo>
                  <a:lnTo>
                    <a:pt x="268224" y="31750"/>
                  </a:lnTo>
                  <a:lnTo>
                    <a:pt x="267843" y="31623"/>
                  </a:lnTo>
                  <a:lnTo>
                    <a:pt x="267589" y="31369"/>
                  </a:lnTo>
                  <a:lnTo>
                    <a:pt x="267335" y="30988"/>
                  </a:lnTo>
                  <a:lnTo>
                    <a:pt x="266319" y="30099"/>
                  </a:lnTo>
                  <a:lnTo>
                    <a:pt x="265049" y="29591"/>
                  </a:lnTo>
                  <a:lnTo>
                    <a:pt x="263906" y="28829"/>
                  </a:lnTo>
                  <a:lnTo>
                    <a:pt x="263271" y="28194"/>
                  </a:lnTo>
                  <a:lnTo>
                    <a:pt x="262255" y="28194"/>
                  </a:lnTo>
                  <a:lnTo>
                    <a:pt x="260731" y="27559"/>
                  </a:lnTo>
                  <a:lnTo>
                    <a:pt x="259588" y="28575"/>
                  </a:lnTo>
                  <a:lnTo>
                    <a:pt x="260350" y="29337"/>
                  </a:lnTo>
                  <a:lnTo>
                    <a:pt x="261239" y="29972"/>
                  </a:lnTo>
                  <a:lnTo>
                    <a:pt x="262382" y="30099"/>
                  </a:lnTo>
                  <a:lnTo>
                    <a:pt x="263398" y="30734"/>
                  </a:lnTo>
                  <a:lnTo>
                    <a:pt x="265557" y="31877"/>
                  </a:lnTo>
                  <a:lnTo>
                    <a:pt x="267589" y="33401"/>
                  </a:lnTo>
                  <a:lnTo>
                    <a:pt x="269748" y="34671"/>
                  </a:lnTo>
                  <a:lnTo>
                    <a:pt x="270764" y="35433"/>
                  </a:lnTo>
                  <a:lnTo>
                    <a:pt x="273431" y="37084"/>
                  </a:lnTo>
                  <a:lnTo>
                    <a:pt x="273939" y="37592"/>
                  </a:lnTo>
                  <a:lnTo>
                    <a:pt x="274066" y="38227"/>
                  </a:lnTo>
                  <a:lnTo>
                    <a:pt x="273685" y="38481"/>
                  </a:lnTo>
                  <a:lnTo>
                    <a:pt x="273304" y="38862"/>
                  </a:lnTo>
                  <a:lnTo>
                    <a:pt x="272923" y="39116"/>
                  </a:lnTo>
                  <a:lnTo>
                    <a:pt x="272288" y="39116"/>
                  </a:lnTo>
                  <a:lnTo>
                    <a:pt x="271526" y="39370"/>
                  </a:lnTo>
                  <a:lnTo>
                    <a:pt x="271018" y="39751"/>
                  </a:lnTo>
                  <a:lnTo>
                    <a:pt x="270383" y="40005"/>
                  </a:lnTo>
                  <a:lnTo>
                    <a:pt x="269748" y="39497"/>
                  </a:lnTo>
                  <a:lnTo>
                    <a:pt x="268605" y="39878"/>
                  </a:lnTo>
                  <a:lnTo>
                    <a:pt x="268478" y="40640"/>
                  </a:lnTo>
                  <a:lnTo>
                    <a:pt x="268859" y="41148"/>
                  </a:lnTo>
                  <a:lnTo>
                    <a:pt x="270002" y="41910"/>
                  </a:lnTo>
                  <a:lnTo>
                    <a:pt x="271399" y="41402"/>
                  </a:lnTo>
                  <a:lnTo>
                    <a:pt x="272542" y="41910"/>
                  </a:lnTo>
                  <a:lnTo>
                    <a:pt x="272669" y="42037"/>
                  </a:lnTo>
                  <a:lnTo>
                    <a:pt x="272923" y="42164"/>
                  </a:lnTo>
                  <a:lnTo>
                    <a:pt x="273431" y="42164"/>
                  </a:lnTo>
                  <a:lnTo>
                    <a:pt x="274701" y="41783"/>
                  </a:lnTo>
                  <a:lnTo>
                    <a:pt x="275971" y="41021"/>
                  </a:lnTo>
                  <a:lnTo>
                    <a:pt x="277241" y="40386"/>
                  </a:lnTo>
                  <a:lnTo>
                    <a:pt x="277622" y="40259"/>
                  </a:lnTo>
                  <a:lnTo>
                    <a:pt x="278257" y="40386"/>
                  </a:lnTo>
                  <a:lnTo>
                    <a:pt x="278765" y="39751"/>
                  </a:lnTo>
                  <a:close/>
                </a:path>
                <a:path w="318770" h="201930">
                  <a:moveTo>
                    <a:pt x="318643" y="57531"/>
                  </a:moveTo>
                  <a:lnTo>
                    <a:pt x="313436" y="50800"/>
                  </a:lnTo>
                  <a:lnTo>
                    <a:pt x="309245" y="47752"/>
                  </a:lnTo>
                  <a:lnTo>
                    <a:pt x="306324" y="47117"/>
                  </a:lnTo>
                  <a:lnTo>
                    <a:pt x="303403" y="46609"/>
                  </a:lnTo>
                  <a:lnTo>
                    <a:pt x="300863" y="45466"/>
                  </a:lnTo>
                  <a:lnTo>
                    <a:pt x="299085" y="45339"/>
                  </a:lnTo>
                  <a:lnTo>
                    <a:pt x="297307" y="45466"/>
                  </a:lnTo>
                  <a:lnTo>
                    <a:pt x="296545" y="45339"/>
                  </a:lnTo>
                  <a:lnTo>
                    <a:pt x="295021" y="45466"/>
                  </a:lnTo>
                  <a:lnTo>
                    <a:pt x="294005" y="45466"/>
                  </a:lnTo>
                  <a:lnTo>
                    <a:pt x="293116" y="45593"/>
                  </a:lnTo>
                  <a:lnTo>
                    <a:pt x="292354" y="46101"/>
                  </a:lnTo>
                  <a:lnTo>
                    <a:pt x="291084" y="46355"/>
                  </a:lnTo>
                  <a:lnTo>
                    <a:pt x="289687" y="45974"/>
                  </a:lnTo>
                  <a:lnTo>
                    <a:pt x="287782" y="46609"/>
                  </a:lnTo>
                  <a:lnTo>
                    <a:pt x="287147" y="48387"/>
                  </a:lnTo>
                  <a:lnTo>
                    <a:pt x="290576" y="49149"/>
                  </a:lnTo>
                  <a:lnTo>
                    <a:pt x="291592" y="49657"/>
                  </a:lnTo>
                  <a:lnTo>
                    <a:pt x="292862" y="50038"/>
                  </a:lnTo>
                  <a:lnTo>
                    <a:pt x="294259" y="50165"/>
                  </a:lnTo>
                  <a:lnTo>
                    <a:pt x="296291" y="50546"/>
                  </a:lnTo>
                  <a:lnTo>
                    <a:pt x="296926" y="50927"/>
                  </a:lnTo>
                  <a:lnTo>
                    <a:pt x="298450" y="50927"/>
                  </a:lnTo>
                  <a:lnTo>
                    <a:pt x="299212" y="50673"/>
                  </a:lnTo>
                  <a:lnTo>
                    <a:pt x="300863" y="50800"/>
                  </a:lnTo>
                  <a:lnTo>
                    <a:pt x="301371" y="51181"/>
                  </a:lnTo>
                  <a:lnTo>
                    <a:pt x="302895" y="51943"/>
                  </a:lnTo>
                  <a:lnTo>
                    <a:pt x="304038" y="51689"/>
                  </a:lnTo>
                  <a:lnTo>
                    <a:pt x="304927" y="51689"/>
                  </a:lnTo>
                  <a:lnTo>
                    <a:pt x="306070" y="51816"/>
                  </a:lnTo>
                  <a:lnTo>
                    <a:pt x="306832" y="52959"/>
                  </a:lnTo>
                  <a:lnTo>
                    <a:pt x="307848" y="53340"/>
                  </a:lnTo>
                  <a:lnTo>
                    <a:pt x="305816" y="54229"/>
                  </a:lnTo>
                  <a:lnTo>
                    <a:pt x="305054" y="56515"/>
                  </a:lnTo>
                  <a:lnTo>
                    <a:pt x="303403" y="57912"/>
                  </a:lnTo>
                  <a:lnTo>
                    <a:pt x="302895" y="58547"/>
                  </a:lnTo>
                  <a:lnTo>
                    <a:pt x="301752" y="59563"/>
                  </a:lnTo>
                  <a:lnTo>
                    <a:pt x="302641" y="60325"/>
                  </a:lnTo>
                  <a:lnTo>
                    <a:pt x="303530" y="60833"/>
                  </a:lnTo>
                  <a:lnTo>
                    <a:pt x="304546" y="60071"/>
                  </a:lnTo>
                  <a:lnTo>
                    <a:pt x="307213" y="58801"/>
                  </a:lnTo>
                  <a:lnTo>
                    <a:pt x="308991" y="57023"/>
                  </a:lnTo>
                  <a:lnTo>
                    <a:pt x="311150" y="56388"/>
                  </a:lnTo>
                  <a:lnTo>
                    <a:pt x="312674" y="57277"/>
                  </a:lnTo>
                  <a:lnTo>
                    <a:pt x="312547" y="54991"/>
                  </a:lnTo>
                  <a:lnTo>
                    <a:pt x="314071" y="55499"/>
                  </a:lnTo>
                  <a:lnTo>
                    <a:pt x="318643" y="57531"/>
                  </a:lnTo>
                  <a:close/>
                </a:path>
              </a:pathLst>
            </a:custGeom>
            <a:solidFill>
              <a:srgbClr val="521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3" name="object 32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142867" y="1831976"/>
              <a:ext cx="77571" cy="86612"/>
            </a:xfrm>
            <a:prstGeom prst="rect">
              <a:avLst/>
            </a:prstGeom>
          </p:spPr>
        </p:pic>
        <p:sp>
          <p:nvSpPr>
            <p:cNvPr id="324" name="object 324"/>
            <p:cNvSpPr/>
            <p:nvPr/>
          </p:nvSpPr>
          <p:spPr>
            <a:xfrm>
              <a:off x="3747008" y="1821941"/>
              <a:ext cx="494665" cy="317500"/>
            </a:xfrm>
            <a:custGeom>
              <a:avLst/>
              <a:gdLst/>
              <a:ahLst/>
              <a:cxnLst/>
              <a:rect l="l" t="t" r="r" b="b"/>
              <a:pathLst>
                <a:path w="494664" h="317500">
                  <a:moveTo>
                    <a:pt x="133731" y="155194"/>
                  </a:moveTo>
                  <a:lnTo>
                    <a:pt x="132461" y="154559"/>
                  </a:lnTo>
                  <a:lnTo>
                    <a:pt x="131953" y="155321"/>
                  </a:lnTo>
                  <a:lnTo>
                    <a:pt x="131318" y="155702"/>
                  </a:lnTo>
                  <a:lnTo>
                    <a:pt x="130048" y="158623"/>
                  </a:lnTo>
                  <a:lnTo>
                    <a:pt x="129413" y="160401"/>
                  </a:lnTo>
                  <a:lnTo>
                    <a:pt x="129286" y="162306"/>
                  </a:lnTo>
                  <a:lnTo>
                    <a:pt x="128905" y="163957"/>
                  </a:lnTo>
                  <a:lnTo>
                    <a:pt x="128397" y="165608"/>
                  </a:lnTo>
                  <a:lnTo>
                    <a:pt x="128397" y="167259"/>
                  </a:lnTo>
                  <a:lnTo>
                    <a:pt x="127889" y="170942"/>
                  </a:lnTo>
                  <a:lnTo>
                    <a:pt x="127127" y="174752"/>
                  </a:lnTo>
                  <a:lnTo>
                    <a:pt x="127889" y="178562"/>
                  </a:lnTo>
                  <a:lnTo>
                    <a:pt x="128143" y="182372"/>
                  </a:lnTo>
                  <a:lnTo>
                    <a:pt x="128905" y="186309"/>
                  </a:lnTo>
                  <a:lnTo>
                    <a:pt x="130937" y="191643"/>
                  </a:lnTo>
                  <a:lnTo>
                    <a:pt x="131318" y="193548"/>
                  </a:lnTo>
                  <a:lnTo>
                    <a:pt x="132207" y="195072"/>
                  </a:lnTo>
                  <a:lnTo>
                    <a:pt x="132588" y="195326"/>
                  </a:lnTo>
                  <a:lnTo>
                    <a:pt x="133223" y="195072"/>
                  </a:lnTo>
                  <a:lnTo>
                    <a:pt x="131699" y="189865"/>
                  </a:lnTo>
                  <a:lnTo>
                    <a:pt x="131064" y="185801"/>
                  </a:lnTo>
                  <a:lnTo>
                    <a:pt x="131445" y="184150"/>
                  </a:lnTo>
                  <a:lnTo>
                    <a:pt x="131953" y="180975"/>
                  </a:lnTo>
                  <a:lnTo>
                    <a:pt x="131445" y="178054"/>
                  </a:lnTo>
                  <a:lnTo>
                    <a:pt x="131826" y="176657"/>
                  </a:lnTo>
                  <a:lnTo>
                    <a:pt x="132334" y="173101"/>
                  </a:lnTo>
                  <a:lnTo>
                    <a:pt x="131826" y="170053"/>
                  </a:lnTo>
                  <a:lnTo>
                    <a:pt x="131953" y="164084"/>
                  </a:lnTo>
                  <a:lnTo>
                    <a:pt x="132969" y="157226"/>
                  </a:lnTo>
                  <a:lnTo>
                    <a:pt x="133223" y="156718"/>
                  </a:lnTo>
                  <a:lnTo>
                    <a:pt x="133350" y="156083"/>
                  </a:lnTo>
                  <a:lnTo>
                    <a:pt x="133731" y="155194"/>
                  </a:lnTo>
                  <a:close/>
                </a:path>
                <a:path w="494664" h="317500">
                  <a:moveTo>
                    <a:pt x="136652" y="244983"/>
                  </a:moveTo>
                  <a:lnTo>
                    <a:pt x="135890" y="241935"/>
                  </a:lnTo>
                  <a:lnTo>
                    <a:pt x="134493" y="239903"/>
                  </a:lnTo>
                  <a:lnTo>
                    <a:pt x="132207" y="235966"/>
                  </a:lnTo>
                  <a:lnTo>
                    <a:pt x="130937" y="234315"/>
                  </a:lnTo>
                  <a:lnTo>
                    <a:pt x="129794" y="232410"/>
                  </a:lnTo>
                  <a:lnTo>
                    <a:pt x="129032" y="229743"/>
                  </a:lnTo>
                  <a:lnTo>
                    <a:pt x="127254" y="227711"/>
                  </a:lnTo>
                  <a:lnTo>
                    <a:pt x="126238" y="225044"/>
                  </a:lnTo>
                  <a:lnTo>
                    <a:pt x="125095" y="222504"/>
                  </a:lnTo>
                  <a:lnTo>
                    <a:pt x="124841" y="219583"/>
                  </a:lnTo>
                  <a:lnTo>
                    <a:pt x="122555" y="214376"/>
                  </a:lnTo>
                  <a:lnTo>
                    <a:pt x="120904" y="211963"/>
                  </a:lnTo>
                  <a:lnTo>
                    <a:pt x="119761" y="208153"/>
                  </a:lnTo>
                  <a:lnTo>
                    <a:pt x="118872" y="205994"/>
                  </a:lnTo>
                  <a:lnTo>
                    <a:pt x="118618" y="205105"/>
                  </a:lnTo>
                  <a:lnTo>
                    <a:pt x="118364" y="203200"/>
                  </a:lnTo>
                  <a:lnTo>
                    <a:pt x="117856" y="201422"/>
                  </a:lnTo>
                  <a:lnTo>
                    <a:pt x="116967" y="193929"/>
                  </a:lnTo>
                  <a:lnTo>
                    <a:pt x="117602" y="190881"/>
                  </a:lnTo>
                  <a:lnTo>
                    <a:pt x="117094" y="189611"/>
                  </a:lnTo>
                  <a:lnTo>
                    <a:pt x="115824" y="189611"/>
                  </a:lnTo>
                  <a:lnTo>
                    <a:pt x="115443" y="190373"/>
                  </a:lnTo>
                  <a:lnTo>
                    <a:pt x="114935" y="193802"/>
                  </a:lnTo>
                  <a:lnTo>
                    <a:pt x="114681" y="197231"/>
                  </a:lnTo>
                  <a:lnTo>
                    <a:pt x="114935" y="203327"/>
                  </a:lnTo>
                  <a:lnTo>
                    <a:pt x="114935" y="206121"/>
                  </a:lnTo>
                  <a:lnTo>
                    <a:pt x="116459" y="208915"/>
                  </a:lnTo>
                  <a:lnTo>
                    <a:pt x="117221" y="209550"/>
                  </a:lnTo>
                  <a:lnTo>
                    <a:pt x="118491" y="211582"/>
                  </a:lnTo>
                  <a:lnTo>
                    <a:pt x="118999" y="213995"/>
                  </a:lnTo>
                  <a:lnTo>
                    <a:pt x="120015" y="216281"/>
                  </a:lnTo>
                  <a:lnTo>
                    <a:pt x="121539" y="220345"/>
                  </a:lnTo>
                  <a:lnTo>
                    <a:pt x="122555" y="224536"/>
                  </a:lnTo>
                  <a:lnTo>
                    <a:pt x="124333" y="228600"/>
                  </a:lnTo>
                  <a:lnTo>
                    <a:pt x="125222" y="231648"/>
                  </a:lnTo>
                  <a:lnTo>
                    <a:pt x="127762" y="235839"/>
                  </a:lnTo>
                  <a:lnTo>
                    <a:pt x="129667" y="237998"/>
                  </a:lnTo>
                  <a:lnTo>
                    <a:pt x="130683" y="238887"/>
                  </a:lnTo>
                  <a:lnTo>
                    <a:pt x="133477" y="243967"/>
                  </a:lnTo>
                  <a:lnTo>
                    <a:pt x="135255" y="245618"/>
                  </a:lnTo>
                  <a:lnTo>
                    <a:pt x="136144" y="246126"/>
                  </a:lnTo>
                  <a:lnTo>
                    <a:pt x="136652" y="244983"/>
                  </a:lnTo>
                  <a:close/>
                </a:path>
                <a:path w="494664" h="317500">
                  <a:moveTo>
                    <a:pt x="141986" y="239014"/>
                  </a:moveTo>
                  <a:lnTo>
                    <a:pt x="140081" y="235839"/>
                  </a:lnTo>
                  <a:lnTo>
                    <a:pt x="138049" y="231521"/>
                  </a:lnTo>
                  <a:lnTo>
                    <a:pt x="137414" y="228346"/>
                  </a:lnTo>
                  <a:lnTo>
                    <a:pt x="136398" y="225298"/>
                  </a:lnTo>
                  <a:lnTo>
                    <a:pt x="134747" y="221488"/>
                  </a:lnTo>
                  <a:lnTo>
                    <a:pt x="131826" y="218567"/>
                  </a:lnTo>
                  <a:lnTo>
                    <a:pt x="129540" y="213360"/>
                  </a:lnTo>
                  <a:lnTo>
                    <a:pt x="128651" y="212090"/>
                  </a:lnTo>
                  <a:lnTo>
                    <a:pt x="128143" y="210566"/>
                  </a:lnTo>
                  <a:lnTo>
                    <a:pt x="127635" y="208280"/>
                  </a:lnTo>
                  <a:lnTo>
                    <a:pt x="128016" y="205867"/>
                  </a:lnTo>
                  <a:lnTo>
                    <a:pt x="127254" y="202184"/>
                  </a:lnTo>
                  <a:lnTo>
                    <a:pt x="126492" y="200914"/>
                  </a:lnTo>
                  <a:lnTo>
                    <a:pt x="126111" y="198374"/>
                  </a:lnTo>
                  <a:lnTo>
                    <a:pt x="125730" y="197231"/>
                  </a:lnTo>
                  <a:lnTo>
                    <a:pt x="125349" y="195453"/>
                  </a:lnTo>
                  <a:lnTo>
                    <a:pt x="125349" y="194691"/>
                  </a:lnTo>
                  <a:lnTo>
                    <a:pt x="124841" y="193548"/>
                  </a:lnTo>
                  <a:lnTo>
                    <a:pt x="123952" y="193548"/>
                  </a:lnTo>
                  <a:lnTo>
                    <a:pt x="123698" y="194183"/>
                  </a:lnTo>
                  <a:lnTo>
                    <a:pt x="123444" y="195707"/>
                  </a:lnTo>
                  <a:lnTo>
                    <a:pt x="123825" y="197485"/>
                  </a:lnTo>
                  <a:lnTo>
                    <a:pt x="124460" y="199009"/>
                  </a:lnTo>
                  <a:lnTo>
                    <a:pt x="124968" y="201168"/>
                  </a:lnTo>
                  <a:lnTo>
                    <a:pt x="125349" y="205867"/>
                  </a:lnTo>
                  <a:lnTo>
                    <a:pt x="125349" y="208026"/>
                  </a:lnTo>
                  <a:lnTo>
                    <a:pt x="126238" y="210058"/>
                  </a:lnTo>
                  <a:lnTo>
                    <a:pt x="126492" y="212217"/>
                  </a:lnTo>
                  <a:lnTo>
                    <a:pt x="127762" y="218059"/>
                  </a:lnTo>
                  <a:lnTo>
                    <a:pt x="130048" y="223393"/>
                  </a:lnTo>
                  <a:lnTo>
                    <a:pt x="131953" y="225679"/>
                  </a:lnTo>
                  <a:lnTo>
                    <a:pt x="134112" y="228981"/>
                  </a:lnTo>
                  <a:lnTo>
                    <a:pt x="134874" y="229870"/>
                  </a:lnTo>
                  <a:lnTo>
                    <a:pt x="136271" y="231902"/>
                  </a:lnTo>
                  <a:lnTo>
                    <a:pt x="136398" y="233172"/>
                  </a:lnTo>
                  <a:lnTo>
                    <a:pt x="139446" y="237617"/>
                  </a:lnTo>
                  <a:lnTo>
                    <a:pt x="139954" y="238760"/>
                  </a:lnTo>
                  <a:lnTo>
                    <a:pt x="140843" y="239395"/>
                  </a:lnTo>
                  <a:lnTo>
                    <a:pt x="141351" y="239649"/>
                  </a:lnTo>
                  <a:lnTo>
                    <a:pt x="141986" y="239014"/>
                  </a:lnTo>
                  <a:close/>
                </a:path>
                <a:path w="494664" h="317500">
                  <a:moveTo>
                    <a:pt x="151130" y="231648"/>
                  </a:moveTo>
                  <a:lnTo>
                    <a:pt x="150749" y="230505"/>
                  </a:lnTo>
                  <a:lnTo>
                    <a:pt x="149987" y="229108"/>
                  </a:lnTo>
                  <a:lnTo>
                    <a:pt x="148844" y="227711"/>
                  </a:lnTo>
                  <a:lnTo>
                    <a:pt x="147447" y="224028"/>
                  </a:lnTo>
                  <a:lnTo>
                    <a:pt x="147828" y="221742"/>
                  </a:lnTo>
                  <a:lnTo>
                    <a:pt x="146685" y="219837"/>
                  </a:lnTo>
                  <a:lnTo>
                    <a:pt x="143764" y="214757"/>
                  </a:lnTo>
                  <a:lnTo>
                    <a:pt x="143383" y="211836"/>
                  </a:lnTo>
                  <a:lnTo>
                    <a:pt x="143256" y="210439"/>
                  </a:lnTo>
                  <a:lnTo>
                    <a:pt x="141224" y="210566"/>
                  </a:lnTo>
                  <a:lnTo>
                    <a:pt x="141224" y="211963"/>
                  </a:lnTo>
                  <a:lnTo>
                    <a:pt x="141605" y="214503"/>
                  </a:lnTo>
                  <a:lnTo>
                    <a:pt x="142494" y="216916"/>
                  </a:lnTo>
                  <a:lnTo>
                    <a:pt x="143129" y="219329"/>
                  </a:lnTo>
                  <a:lnTo>
                    <a:pt x="144526" y="223520"/>
                  </a:lnTo>
                  <a:lnTo>
                    <a:pt x="146177" y="227838"/>
                  </a:lnTo>
                  <a:lnTo>
                    <a:pt x="149733" y="231902"/>
                  </a:lnTo>
                  <a:lnTo>
                    <a:pt x="151130" y="231648"/>
                  </a:lnTo>
                  <a:close/>
                </a:path>
                <a:path w="494664" h="317500">
                  <a:moveTo>
                    <a:pt x="179070" y="269113"/>
                  </a:moveTo>
                  <a:lnTo>
                    <a:pt x="177165" y="266319"/>
                  </a:lnTo>
                  <a:lnTo>
                    <a:pt x="175133" y="264922"/>
                  </a:lnTo>
                  <a:lnTo>
                    <a:pt x="173482" y="263017"/>
                  </a:lnTo>
                  <a:lnTo>
                    <a:pt x="170561" y="259842"/>
                  </a:lnTo>
                  <a:lnTo>
                    <a:pt x="167513" y="256921"/>
                  </a:lnTo>
                  <a:lnTo>
                    <a:pt x="164465" y="253873"/>
                  </a:lnTo>
                  <a:lnTo>
                    <a:pt x="163068" y="252349"/>
                  </a:lnTo>
                  <a:lnTo>
                    <a:pt x="162052" y="250698"/>
                  </a:lnTo>
                  <a:lnTo>
                    <a:pt x="158369" y="246634"/>
                  </a:lnTo>
                  <a:lnTo>
                    <a:pt x="157480" y="243078"/>
                  </a:lnTo>
                  <a:lnTo>
                    <a:pt x="155194" y="240538"/>
                  </a:lnTo>
                  <a:lnTo>
                    <a:pt x="154559" y="239903"/>
                  </a:lnTo>
                  <a:lnTo>
                    <a:pt x="153797" y="238252"/>
                  </a:lnTo>
                  <a:lnTo>
                    <a:pt x="152527" y="239268"/>
                  </a:lnTo>
                  <a:lnTo>
                    <a:pt x="152527" y="239649"/>
                  </a:lnTo>
                  <a:lnTo>
                    <a:pt x="152654" y="239903"/>
                  </a:lnTo>
                  <a:lnTo>
                    <a:pt x="153797" y="241427"/>
                  </a:lnTo>
                  <a:lnTo>
                    <a:pt x="155321" y="244856"/>
                  </a:lnTo>
                  <a:lnTo>
                    <a:pt x="157988" y="250190"/>
                  </a:lnTo>
                  <a:lnTo>
                    <a:pt x="173482" y="266192"/>
                  </a:lnTo>
                  <a:lnTo>
                    <a:pt x="176022" y="268351"/>
                  </a:lnTo>
                  <a:lnTo>
                    <a:pt x="176657" y="269494"/>
                  </a:lnTo>
                  <a:lnTo>
                    <a:pt x="177800" y="270002"/>
                  </a:lnTo>
                  <a:lnTo>
                    <a:pt x="178689" y="270256"/>
                  </a:lnTo>
                  <a:lnTo>
                    <a:pt x="179070" y="269113"/>
                  </a:lnTo>
                  <a:close/>
                </a:path>
                <a:path w="494664" h="317500">
                  <a:moveTo>
                    <a:pt x="197358" y="94361"/>
                  </a:moveTo>
                  <a:lnTo>
                    <a:pt x="194945" y="93980"/>
                  </a:lnTo>
                  <a:lnTo>
                    <a:pt x="192151" y="93218"/>
                  </a:lnTo>
                  <a:lnTo>
                    <a:pt x="189230" y="93091"/>
                  </a:lnTo>
                  <a:lnTo>
                    <a:pt x="184277" y="92710"/>
                  </a:lnTo>
                  <a:lnTo>
                    <a:pt x="182372" y="92075"/>
                  </a:lnTo>
                  <a:lnTo>
                    <a:pt x="179070" y="91821"/>
                  </a:lnTo>
                  <a:lnTo>
                    <a:pt x="177927" y="91821"/>
                  </a:lnTo>
                  <a:lnTo>
                    <a:pt x="175641" y="91059"/>
                  </a:lnTo>
                  <a:lnTo>
                    <a:pt x="174752" y="90424"/>
                  </a:lnTo>
                  <a:lnTo>
                    <a:pt x="173736" y="89916"/>
                  </a:lnTo>
                  <a:lnTo>
                    <a:pt x="169799" y="88519"/>
                  </a:lnTo>
                  <a:lnTo>
                    <a:pt x="165989" y="86995"/>
                  </a:lnTo>
                  <a:lnTo>
                    <a:pt x="161290" y="85471"/>
                  </a:lnTo>
                  <a:lnTo>
                    <a:pt x="160528" y="85090"/>
                  </a:lnTo>
                  <a:lnTo>
                    <a:pt x="159639" y="85217"/>
                  </a:lnTo>
                  <a:lnTo>
                    <a:pt x="158750" y="85090"/>
                  </a:lnTo>
                  <a:lnTo>
                    <a:pt x="158369" y="86233"/>
                  </a:lnTo>
                  <a:lnTo>
                    <a:pt x="160020" y="87630"/>
                  </a:lnTo>
                  <a:lnTo>
                    <a:pt x="162306" y="88519"/>
                  </a:lnTo>
                  <a:lnTo>
                    <a:pt x="163449" y="88773"/>
                  </a:lnTo>
                  <a:lnTo>
                    <a:pt x="164465" y="88773"/>
                  </a:lnTo>
                  <a:lnTo>
                    <a:pt x="165354" y="89281"/>
                  </a:lnTo>
                  <a:lnTo>
                    <a:pt x="168402" y="90297"/>
                  </a:lnTo>
                  <a:lnTo>
                    <a:pt x="171069" y="92202"/>
                  </a:lnTo>
                  <a:lnTo>
                    <a:pt x="174117" y="93091"/>
                  </a:lnTo>
                  <a:lnTo>
                    <a:pt x="175768" y="93472"/>
                  </a:lnTo>
                  <a:lnTo>
                    <a:pt x="180467" y="94107"/>
                  </a:lnTo>
                  <a:lnTo>
                    <a:pt x="181610" y="94996"/>
                  </a:lnTo>
                  <a:lnTo>
                    <a:pt x="186817" y="94869"/>
                  </a:lnTo>
                  <a:lnTo>
                    <a:pt x="190627" y="96393"/>
                  </a:lnTo>
                  <a:lnTo>
                    <a:pt x="194564" y="96647"/>
                  </a:lnTo>
                  <a:lnTo>
                    <a:pt x="196977" y="97028"/>
                  </a:lnTo>
                  <a:lnTo>
                    <a:pt x="197358" y="94361"/>
                  </a:lnTo>
                  <a:close/>
                </a:path>
                <a:path w="494664" h="317500">
                  <a:moveTo>
                    <a:pt x="211455" y="282829"/>
                  </a:moveTo>
                  <a:lnTo>
                    <a:pt x="210947" y="281178"/>
                  </a:lnTo>
                  <a:lnTo>
                    <a:pt x="210312" y="276352"/>
                  </a:lnTo>
                  <a:lnTo>
                    <a:pt x="210058" y="271907"/>
                  </a:lnTo>
                  <a:lnTo>
                    <a:pt x="210185" y="269875"/>
                  </a:lnTo>
                  <a:lnTo>
                    <a:pt x="210947" y="266065"/>
                  </a:lnTo>
                  <a:lnTo>
                    <a:pt x="211074" y="262001"/>
                  </a:lnTo>
                  <a:lnTo>
                    <a:pt x="208534" y="262128"/>
                  </a:lnTo>
                  <a:lnTo>
                    <a:pt x="206756" y="262763"/>
                  </a:lnTo>
                  <a:lnTo>
                    <a:pt x="207264" y="265176"/>
                  </a:lnTo>
                  <a:lnTo>
                    <a:pt x="206883" y="266573"/>
                  </a:lnTo>
                  <a:lnTo>
                    <a:pt x="206629" y="268605"/>
                  </a:lnTo>
                  <a:lnTo>
                    <a:pt x="205613" y="270510"/>
                  </a:lnTo>
                  <a:lnTo>
                    <a:pt x="205613" y="272669"/>
                  </a:lnTo>
                  <a:lnTo>
                    <a:pt x="205232" y="270891"/>
                  </a:lnTo>
                  <a:lnTo>
                    <a:pt x="203962" y="270129"/>
                  </a:lnTo>
                  <a:lnTo>
                    <a:pt x="203200" y="270256"/>
                  </a:lnTo>
                  <a:lnTo>
                    <a:pt x="202819" y="270764"/>
                  </a:lnTo>
                  <a:lnTo>
                    <a:pt x="202438" y="269113"/>
                  </a:lnTo>
                  <a:lnTo>
                    <a:pt x="202438" y="267335"/>
                  </a:lnTo>
                  <a:lnTo>
                    <a:pt x="200533" y="265176"/>
                  </a:lnTo>
                  <a:lnTo>
                    <a:pt x="199644" y="264414"/>
                  </a:lnTo>
                  <a:lnTo>
                    <a:pt x="199390" y="263271"/>
                  </a:lnTo>
                  <a:lnTo>
                    <a:pt x="198501" y="261747"/>
                  </a:lnTo>
                  <a:lnTo>
                    <a:pt x="197612" y="252857"/>
                  </a:lnTo>
                  <a:lnTo>
                    <a:pt x="194818" y="254889"/>
                  </a:lnTo>
                  <a:lnTo>
                    <a:pt x="194437" y="255270"/>
                  </a:lnTo>
                  <a:lnTo>
                    <a:pt x="194564" y="259461"/>
                  </a:lnTo>
                  <a:lnTo>
                    <a:pt x="195072" y="262382"/>
                  </a:lnTo>
                  <a:lnTo>
                    <a:pt x="195453" y="266827"/>
                  </a:lnTo>
                  <a:lnTo>
                    <a:pt x="195453" y="268605"/>
                  </a:lnTo>
                  <a:lnTo>
                    <a:pt x="195707" y="271526"/>
                  </a:lnTo>
                  <a:lnTo>
                    <a:pt x="196088" y="273177"/>
                  </a:lnTo>
                  <a:lnTo>
                    <a:pt x="195326" y="274955"/>
                  </a:lnTo>
                  <a:lnTo>
                    <a:pt x="194437" y="275463"/>
                  </a:lnTo>
                  <a:lnTo>
                    <a:pt x="190119" y="274193"/>
                  </a:lnTo>
                  <a:lnTo>
                    <a:pt x="187452" y="274701"/>
                  </a:lnTo>
                  <a:lnTo>
                    <a:pt x="183261" y="274193"/>
                  </a:lnTo>
                  <a:lnTo>
                    <a:pt x="181610" y="273177"/>
                  </a:lnTo>
                  <a:lnTo>
                    <a:pt x="178435" y="272161"/>
                  </a:lnTo>
                  <a:lnTo>
                    <a:pt x="156845" y="257683"/>
                  </a:lnTo>
                  <a:lnTo>
                    <a:pt x="152908" y="255397"/>
                  </a:lnTo>
                  <a:lnTo>
                    <a:pt x="148717" y="251460"/>
                  </a:lnTo>
                  <a:lnTo>
                    <a:pt x="147828" y="250444"/>
                  </a:lnTo>
                  <a:lnTo>
                    <a:pt x="146431" y="248285"/>
                  </a:lnTo>
                  <a:lnTo>
                    <a:pt x="146304" y="246634"/>
                  </a:lnTo>
                  <a:lnTo>
                    <a:pt x="145034" y="246761"/>
                  </a:lnTo>
                  <a:lnTo>
                    <a:pt x="143510" y="247269"/>
                  </a:lnTo>
                  <a:lnTo>
                    <a:pt x="144907" y="250063"/>
                  </a:lnTo>
                  <a:lnTo>
                    <a:pt x="145542" y="250952"/>
                  </a:lnTo>
                  <a:lnTo>
                    <a:pt x="145542" y="251333"/>
                  </a:lnTo>
                  <a:lnTo>
                    <a:pt x="148590" y="255270"/>
                  </a:lnTo>
                  <a:lnTo>
                    <a:pt x="155448" y="261747"/>
                  </a:lnTo>
                  <a:lnTo>
                    <a:pt x="156591" y="263017"/>
                  </a:lnTo>
                  <a:lnTo>
                    <a:pt x="157734" y="266319"/>
                  </a:lnTo>
                  <a:lnTo>
                    <a:pt x="158877" y="268224"/>
                  </a:lnTo>
                  <a:lnTo>
                    <a:pt x="164846" y="271780"/>
                  </a:lnTo>
                  <a:lnTo>
                    <a:pt x="177165" y="275463"/>
                  </a:lnTo>
                  <a:lnTo>
                    <a:pt x="180213" y="277241"/>
                  </a:lnTo>
                  <a:lnTo>
                    <a:pt x="184404" y="278003"/>
                  </a:lnTo>
                  <a:lnTo>
                    <a:pt x="185166" y="278257"/>
                  </a:lnTo>
                  <a:lnTo>
                    <a:pt x="186817" y="278384"/>
                  </a:lnTo>
                  <a:lnTo>
                    <a:pt x="187706" y="278257"/>
                  </a:lnTo>
                  <a:lnTo>
                    <a:pt x="202057" y="280924"/>
                  </a:lnTo>
                  <a:lnTo>
                    <a:pt x="205994" y="282448"/>
                  </a:lnTo>
                  <a:lnTo>
                    <a:pt x="207137" y="284353"/>
                  </a:lnTo>
                  <a:lnTo>
                    <a:pt x="210058" y="285115"/>
                  </a:lnTo>
                  <a:lnTo>
                    <a:pt x="211455" y="282829"/>
                  </a:lnTo>
                  <a:close/>
                </a:path>
                <a:path w="494664" h="317500">
                  <a:moveTo>
                    <a:pt x="211836" y="296418"/>
                  </a:moveTo>
                  <a:lnTo>
                    <a:pt x="211328" y="295656"/>
                  </a:lnTo>
                  <a:lnTo>
                    <a:pt x="210820" y="294513"/>
                  </a:lnTo>
                  <a:lnTo>
                    <a:pt x="206248" y="293243"/>
                  </a:lnTo>
                  <a:lnTo>
                    <a:pt x="203962" y="293243"/>
                  </a:lnTo>
                  <a:lnTo>
                    <a:pt x="200279" y="291719"/>
                  </a:lnTo>
                  <a:lnTo>
                    <a:pt x="198501" y="290830"/>
                  </a:lnTo>
                  <a:lnTo>
                    <a:pt x="193548" y="289560"/>
                  </a:lnTo>
                  <a:lnTo>
                    <a:pt x="190119" y="289687"/>
                  </a:lnTo>
                  <a:lnTo>
                    <a:pt x="187071" y="288417"/>
                  </a:lnTo>
                  <a:lnTo>
                    <a:pt x="184023" y="286131"/>
                  </a:lnTo>
                  <a:lnTo>
                    <a:pt x="180213" y="286004"/>
                  </a:lnTo>
                  <a:lnTo>
                    <a:pt x="173228" y="283464"/>
                  </a:lnTo>
                  <a:lnTo>
                    <a:pt x="169545" y="281940"/>
                  </a:lnTo>
                  <a:lnTo>
                    <a:pt x="164084" y="281305"/>
                  </a:lnTo>
                  <a:lnTo>
                    <a:pt x="163449" y="283337"/>
                  </a:lnTo>
                  <a:lnTo>
                    <a:pt x="165227" y="283845"/>
                  </a:lnTo>
                  <a:lnTo>
                    <a:pt x="165989" y="284480"/>
                  </a:lnTo>
                  <a:lnTo>
                    <a:pt x="169164" y="286258"/>
                  </a:lnTo>
                  <a:lnTo>
                    <a:pt x="172974" y="286258"/>
                  </a:lnTo>
                  <a:lnTo>
                    <a:pt x="176276" y="287782"/>
                  </a:lnTo>
                  <a:lnTo>
                    <a:pt x="174752" y="287782"/>
                  </a:lnTo>
                  <a:lnTo>
                    <a:pt x="173101" y="287274"/>
                  </a:lnTo>
                  <a:lnTo>
                    <a:pt x="171831" y="288163"/>
                  </a:lnTo>
                  <a:lnTo>
                    <a:pt x="170561" y="288290"/>
                  </a:lnTo>
                  <a:lnTo>
                    <a:pt x="167767" y="288925"/>
                  </a:lnTo>
                  <a:lnTo>
                    <a:pt x="169164" y="290576"/>
                  </a:lnTo>
                  <a:lnTo>
                    <a:pt x="170434" y="291719"/>
                  </a:lnTo>
                  <a:lnTo>
                    <a:pt x="172339" y="291846"/>
                  </a:lnTo>
                  <a:lnTo>
                    <a:pt x="176911" y="292989"/>
                  </a:lnTo>
                  <a:lnTo>
                    <a:pt x="180086" y="293243"/>
                  </a:lnTo>
                  <a:lnTo>
                    <a:pt x="184658" y="294259"/>
                  </a:lnTo>
                  <a:lnTo>
                    <a:pt x="186182" y="294386"/>
                  </a:lnTo>
                  <a:lnTo>
                    <a:pt x="187706" y="294894"/>
                  </a:lnTo>
                  <a:lnTo>
                    <a:pt x="189992" y="295910"/>
                  </a:lnTo>
                  <a:lnTo>
                    <a:pt x="192278" y="297053"/>
                  </a:lnTo>
                  <a:lnTo>
                    <a:pt x="194691" y="297815"/>
                  </a:lnTo>
                  <a:lnTo>
                    <a:pt x="196850" y="298323"/>
                  </a:lnTo>
                  <a:lnTo>
                    <a:pt x="199009" y="297942"/>
                  </a:lnTo>
                  <a:lnTo>
                    <a:pt x="202057" y="298704"/>
                  </a:lnTo>
                  <a:lnTo>
                    <a:pt x="203708" y="299466"/>
                  </a:lnTo>
                  <a:lnTo>
                    <a:pt x="205359" y="299974"/>
                  </a:lnTo>
                  <a:lnTo>
                    <a:pt x="207137" y="299974"/>
                  </a:lnTo>
                  <a:lnTo>
                    <a:pt x="210312" y="300355"/>
                  </a:lnTo>
                  <a:lnTo>
                    <a:pt x="211201" y="298958"/>
                  </a:lnTo>
                  <a:lnTo>
                    <a:pt x="210693" y="297688"/>
                  </a:lnTo>
                  <a:lnTo>
                    <a:pt x="211455" y="297434"/>
                  </a:lnTo>
                  <a:lnTo>
                    <a:pt x="211836" y="296418"/>
                  </a:lnTo>
                  <a:close/>
                </a:path>
                <a:path w="494664" h="317500">
                  <a:moveTo>
                    <a:pt x="244348" y="102235"/>
                  </a:moveTo>
                  <a:lnTo>
                    <a:pt x="243967" y="101219"/>
                  </a:lnTo>
                  <a:lnTo>
                    <a:pt x="242062" y="100457"/>
                  </a:lnTo>
                  <a:lnTo>
                    <a:pt x="240538" y="100076"/>
                  </a:lnTo>
                  <a:lnTo>
                    <a:pt x="233172" y="99441"/>
                  </a:lnTo>
                  <a:lnTo>
                    <a:pt x="229616" y="98298"/>
                  </a:lnTo>
                  <a:lnTo>
                    <a:pt x="227838" y="98298"/>
                  </a:lnTo>
                  <a:lnTo>
                    <a:pt x="226695" y="98044"/>
                  </a:lnTo>
                  <a:lnTo>
                    <a:pt x="225679" y="97409"/>
                  </a:lnTo>
                  <a:lnTo>
                    <a:pt x="224536" y="97155"/>
                  </a:lnTo>
                  <a:lnTo>
                    <a:pt x="225298" y="96774"/>
                  </a:lnTo>
                  <a:lnTo>
                    <a:pt x="225171" y="95758"/>
                  </a:lnTo>
                  <a:lnTo>
                    <a:pt x="224409" y="95504"/>
                  </a:lnTo>
                  <a:lnTo>
                    <a:pt x="226822" y="94742"/>
                  </a:lnTo>
                  <a:lnTo>
                    <a:pt x="229362" y="96266"/>
                  </a:lnTo>
                  <a:lnTo>
                    <a:pt x="231775" y="95377"/>
                  </a:lnTo>
                  <a:lnTo>
                    <a:pt x="233172" y="94615"/>
                  </a:lnTo>
                  <a:lnTo>
                    <a:pt x="232410" y="93218"/>
                  </a:lnTo>
                  <a:lnTo>
                    <a:pt x="228346" y="91694"/>
                  </a:lnTo>
                  <a:lnTo>
                    <a:pt x="225044" y="91313"/>
                  </a:lnTo>
                  <a:lnTo>
                    <a:pt x="219964" y="90170"/>
                  </a:lnTo>
                  <a:lnTo>
                    <a:pt x="213741" y="89281"/>
                  </a:lnTo>
                  <a:lnTo>
                    <a:pt x="211836" y="88773"/>
                  </a:lnTo>
                  <a:lnTo>
                    <a:pt x="208280" y="87503"/>
                  </a:lnTo>
                  <a:lnTo>
                    <a:pt x="206756" y="86360"/>
                  </a:lnTo>
                  <a:lnTo>
                    <a:pt x="203708" y="85725"/>
                  </a:lnTo>
                  <a:lnTo>
                    <a:pt x="202438" y="86360"/>
                  </a:lnTo>
                  <a:lnTo>
                    <a:pt x="201168" y="86360"/>
                  </a:lnTo>
                  <a:lnTo>
                    <a:pt x="191135" y="84074"/>
                  </a:lnTo>
                  <a:lnTo>
                    <a:pt x="189611" y="83185"/>
                  </a:lnTo>
                  <a:lnTo>
                    <a:pt x="185928" y="82169"/>
                  </a:lnTo>
                  <a:lnTo>
                    <a:pt x="181483" y="81280"/>
                  </a:lnTo>
                  <a:lnTo>
                    <a:pt x="178181" y="81153"/>
                  </a:lnTo>
                  <a:lnTo>
                    <a:pt x="177292" y="81534"/>
                  </a:lnTo>
                  <a:lnTo>
                    <a:pt x="174879" y="80645"/>
                  </a:lnTo>
                  <a:lnTo>
                    <a:pt x="173355" y="79248"/>
                  </a:lnTo>
                  <a:lnTo>
                    <a:pt x="170180" y="78359"/>
                  </a:lnTo>
                  <a:lnTo>
                    <a:pt x="168656" y="78486"/>
                  </a:lnTo>
                  <a:lnTo>
                    <a:pt x="165354" y="77851"/>
                  </a:lnTo>
                  <a:lnTo>
                    <a:pt x="163576" y="76835"/>
                  </a:lnTo>
                  <a:lnTo>
                    <a:pt x="160782" y="76581"/>
                  </a:lnTo>
                  <a:lnTo>
                    <a:pt x="159893" y="76835"/>
                  </a:lnTo>
                  <a:lnTo>
                    <a:pt x="157353" y="75819"/>
                  </a:lnTo>
                  <a:lnTo>
                    <a:pt x="153162" y="73279"/>
                  </a:lnTo>
                  <a:lnTo>
                    <a:pt x="153289" y="76835"/>
                  </a:lnTo>
                  <a:lnTo>
                    <a:pt x="152527" y="78486"/>
                  </a:lnTo>
                  <a:lnTo>
                    <a:pt x="156210" y="79375"/>
                  </a:lnTo>
                  <a:lnTo>
                    <a:pt x="157607" y="79375"/>
                  </a:lnTo>
                  <a:lnTo>
                    <a:pt x="164084" y="81407"/>
                  </a:lnTo>
                  <a:lnTo>
                    <a:pt x="168656" y="80264"/>
                  </a:lnTo>
                  <a:lnTo>
                    <a:pt x="174117" y="82804"/>
                  </a:lnTo>
                  <a:lnTo>
                    <a:pt x="175641" y="83947"/>
                  </a:lnTo>
                  <a:lnTo>
                    <a:pt x="178562" y="84328"/>
                  </a:lnTo>
                  <a:lnTo>
                    <a:pt x="179705" y="84074"/>
                  </a:lnTo>
                  <a:lnTo>
                    <a:pt x="180848" y="84201"/>
                  </a:lnTo>
                  <a:lnTo>
                    <a:pt x="183388" y="85217"/>
                  </a:lnTo>
                  <a:lnTo>
                    <a:pt x="185928" y="85725"/>
                  </a:lnTo>
                  <a:lnTo>
                    <a:pt x="189611" y="86995"/>
                  </a:lnTo>
                  <a:lnTo>
                    <a:pt x="192024" y="87503"/>
                  </a:lnTo>
                  <a:lnTo>
                    <a:pt x="193929" y="88392"/>
                  </a:lnTo>
                  <a:lnTo>
                    <a:pt x="195961" y="89027"/>
                  </a:lnTo>
                  <a:lnTo>
                    <a:pt x="198120" y="88773"/>
                  </a:lnTo>
                  <a:lnTo>
                    <a:pt x="199771" y="89408"/>
                  </a:lnTo>
                  <a:lnTo>
                    <a:pt x="202819" y="89789"/>
                  </a:lnTo>
                  <a:lnTo>
                    <a:pt x="204724" y="89154"/>
                  </a:lnTo>
                  <a:lnTo>
                    <a:pt x="208534" y="90805"/>
                  </a:lnTo>
                  <a:lnTo>
                    <a:pt x="210312" y="91821"/>
                  </a:lnTo>
                  <a:lnTo>
                    <a:pt x="212344" y="91948"/>
                  </a:lnTo>
                  <a:lnTo>
                    <a:pt x="215392" y="92837"/>
                  </a:lnTo>
                  <a:lnTo>
                    <a:pt x="218694" y="92964"/>
                  </a:lnTo>
                  <a:lnTo>
                    <a:pt x="221742" y="93726"/>
                  </a:lnTo>
                  <a:lnTo>
                    <a:pt x="220853" y="94488"/>
                  </a:lnTo>
                  <a:lnTo>
                    <a:pt x="219837" y="94742"/>
                  </a:lnTo>
                  <a:lnTo>
                    <a:pt x="218821" y="94742"/>
                  </a:lnTo>
                  <a:lnTo>
                    <a:pt x="215138" y="95504"/>
                  </a:lnTo>
                  <a:lnTo>
                    <a:pt x="211582" y="93472"/>
                  </a:lnTo>
                  <a:lnTo>
                    <a:pt x="207391" y="93472"/>
                  </a:lnTo>
                  <a:lnTo>
                    <a:pt x="207010" y="93726"/>
                  </a:lnTo>
                  <a:lnTo>
                    <a:pt x="206756" y="96520"/>
                  </a:lnTo>
                  <a:lnTo>
                    <a:pt x="217805" y="96901"/>
                  </a:lnTo>
                  <a:lnTo>
                    <a:pt x="221488" y="98552"/>
                  </a:lnTo>
                  <a:lnTo>
                    <a:pt x="223266" y="99187"/>
                  </a:lnTo>
                  <a:lnTo>
                    <a:pt x="227838" y="100330"/>
                  </a:lnTo>
                  <a:lnTo>
                    <a:pt x="233680" y="101219"/>
                  </a:lnTo>
                  <a:lnTo>
                    <a:pt x="238379" y="101346"/>
                  </a:lnTo>
                  <a:lnTo>
                    <a:pt x="243459" y="102743"/>
                  </a:lnTo>
                  <a:lnTo>
                    <a:pt x="244348" y="102235"/>
                  </a:lnTo>
                  <a:close/>
                </a:path>
                <a:path w="494664" h="317500">
                  <a:moveTo>
                    <a:pt x="245999" y="259842"/>
                  </a:moveTo>
                  <a:lnTo>
                    <a:pt x="245491" y="258826"/>
                  </a:lnTo>
                  <a:lnTo>
                    <a:pt x="243459" y="258191"/>
                  </a:lnTo>
                  <a:lnTo>
                    <a:pt x="241808" y="258572"/>
                  </a:lnTo>
                  <a:lnTo>
                    <a:pt x="240411" y="258445"/>
                  </a:lnTo>
                  <a:lnTo>
                    <a:pt x="238506" y="258699"/>
                  </a:lnTo>
                  <a:lnTo>
                    <a:pt x="236728" y="257937"/>
                  </a:lnTo>
                  <a:lnTo>
                    <a:pt x="234823" y="257683"/>
                  </a:lnTo>
                  <a:lnTo>
                    <a:pt x="231013" y="256794"/>
                  </a:lnTo>
                  <a:lnTo>
                    <a:pt x="227330" y="256667"/>
                  </a:lnTo>
                  <a:lnTo>
                    <a:pt x="225425" y="257048"/>
                  </a:lnTo>
                  <a:lnTo>
                    <a:pt x="223520" y="256921"/>
                  </a:lnTo>
                  <a:lnTo>
                    <a:pt x="221742" y="257048"/>
                  </a:lnTo>
                  <a:lnTo>
                    <a:pt x="219964" y="256032"/>
                  </a:lnTo>
                  <a:lnTo>
                    <a:pt x="218186" y="256286"/>
                  </a:lnTo>
                  <a:lnTo>
                    <a:pt x="216535" y="256667"/>
                  </a:lnTo>
                  <a:lnTo>
                    <a:pt x="213233" y="256159"/>
                  </a:lnTo>
                  <a:lnTo>
                    <a:pt x="213360" y="258699"/>
                  </a:lnTo>
                  <a:lnTo>
                    <a:pt x="213614" y="260096"/>
                  </a:lnTo>
                  <a:lnTo>
                    <a:pt x="215265" y="259969"/>
                  </a:lnTo>
                  <a:lnTo>
                    <a:pt x="216408" y="260096"/>
                  </a:lnTo>
                  <a:lnTo>
                    <a:pt x="218567" y="260731"/>
                  </a:lnTo>
                  <a:lnTo>
                    <a:pt x="220599" y="260604"/>
                  </a:lnTo>
                  <a:lnTo>
                    <a:pt x="222885" y="260350"/>
                  </a:lnTo>
                  <a:lnTo>
                    <a:pt x="226187" y="260604"/>
                  </a:lnTo>
                  <a:lnTo>
                    <a:pt x="229489" y="261112"/>
                  </a:lnTo>
                  <a:lnTo>
                    <a:pt x="235458" y="261874"/>
                  </a:lnTo>
                  <a:lnTo>
                    <a:pt x="237998" y="260985"/>
                  </a:lnTo>
                  <a:lnTo>
                    <a:pt x="240665" y="261239"/>
                  </a:lnTo>
                  <a:lnTo>
                    <a:pt x="242951" y="261239"/>
                  </a:lnTo>
                  <a:lnTo>
                    <a:pt x="244729" y="260985"/>
                  </a:lnTo>
                  <a:lnTo>
                    <a:pt x="245237" y="260858"/>
                  </a:lnTo>
                  <a:lnTo>
                    <a:pt x="245999" y="259842"/>
                  </a:lnTo>
                  <a:close/>
                </a:path>
                <a:path w="494664" h="317500">
                  <a:moveTo>
                    <a:pt x="251206" y="251079"/>
                  </a:moveTo>
                  <a:lnTo>
                    <a:pt x="250825" y="250571"/>
                  </a:lnTo>
                  <a:lnTo>
                    <a:pt x="250190" y="250444"/>
                  </a:lnTo>
                  <a:lnTo>
                    <a:pt x="249047" y="250063"/>
                  </a:lnTo>
                  <a:lnTo>
                    <a:pt x="247904" y="250190"/>
                  </a:lnTo>
                  <a:lnTo>
                    <a:pt x="246761" y="250063"/>
                  </a:lnTo>
                  <a:lnTo>
                    <a:pt x="244602" y="250063"/>
                  </a:lnTo>
                  <a:lnTo>
                    <a:pt x="242189" y="250825"/>
                  </a:lnTo>
                  <a:lnTo>
                    <a:pt x="239903" y="250190"/>
                  </a:lnTo>
                  <a:lnTo>
                    <a:pt x="234569" y="249174"/>
                  </a:lnTo>
                  <a:lnTo>
                    <a:pt x="230632" y="249047"/>
                  </a:lnTo>
                  <a:lnTo>
                    <a:pt x="228219" y="248412"/>
                  </a:lnTo>
                  <a:lnTo>
                    <a:pt x="228219" y="251206"/>
                  </a:lnTo>
                  <a:lnTo>
                    <a:pt x="228854" y="251714"/>
                  </a:lnTo>
                  <a:lnTo>
                    <a:pt x="234950" y="251714"/>
                  </a:lnTo>
                  <a:lnTo>
                    <a:pt x="238506" y="252095"/>
                  </a:lnTo>
                  <a:lnTo>
                    <a:pt x="242062" y="252603"/>
                  </a:lnTo>
                  <a:lnTo>
                    <a:pt x="245618" y="252730"/>
                  </a:lnTo>
                  <a:lnTo>
                    <a:pt x="246888" y="252730"/>
                  </a:lnTo>
                  <a:lnTo>
                    <a:pt x="248158" y="252603"/>
                  </a:lnTo>
                  <a:lnTo>
                    <a:pt x="250063" y="252476"/>
                  </a:lnTo>
                  <a:lnTo>
                    <a:pt x="250825" y="252349"/>
                  </a:lnTo>
                  <a:lnTo>
                    <a:pt x="251206" y="251079"/>
                  </a:lnTo>
                  <a:close/>
                </a:path>
                <a:path w="494664" h="317500">
                  <a:moveTo>
                    <a:pt x="265430" y="284607"/>
                  </a:moveTo>
                  <a:lnTo>
                    <a:pt x="264668" y="283718"/>
                  </a:lnTo>
                  <a:lnTo>
                    <a:pt x="258318" y="281940"/>
                  </a:lnTo>
                  <a:lnTo>
                    <a:pt x="252476" y="282829"/>
                  </a:lnTo>
                  <a:lnTo>
                    <a:pt x="243840" y="281051"/>
                  </a:lnTo>
                  <a:lnTo>
                    <a:pt x="240538" y="280670"/>
                  </a:lnTo>
                  <a:lnTo>
                    <a:pt x="237363" y="280924"/>
                  </a:lnTo>
                  <a:lnTo>
                    <a:pt x="235585" y="280543"/>
                  </a:lnTo>
                  <a:lnTo>
                    <a:pt x="233680" y="280543"/>
                  </a:lnTo>
                  <a:lnTo>
                    <a:pt x="231775" y="280162"/>
                  </a:lnTo>
                  <a:lnTo>
                    <a:pt x="229489" y="279908"/>
                  </a:lnTo>
                  <a:lnTo>
                    <a:pt x="224917" y="279146"/>
                  </a:lnTo>
                  <a:lnTo>
                    <a:pt x="224536" y="279273"/>
                  </a:lnTo>
                  <a:lnTo>
                    <a:pt x="223774" y="279146"/>
                  </a:lnTo>
                  <a:lnTo>
                    <a:pt x="223393" y="279527"/>
                  </a:lnTo>
                  <a:lnTo>
                    <a:pt x="223012" y="281305"/>
                  </a:lnTo>
                  <a:lnTo>
                    <a:pt x="225171" y="281432"/>
                  </a:lnTo>
                  <a:lnTo>
                    <a:pt x="226441" y="281813"/>
                  </a:lnTo>
                  <a:lnTo>
                    <a:pt x="227203" y="281813"/>
                  </a:lnTo>
                  <a:lnTo>
                    <a:pt x="229870" y="282321"/>
                  </a:lnTo>
                  <a:lnTo>
                    <a:pt x="233045" y="282829"/>
                  </a:lnTo>
                  <a:lnTo>
                    <a:pt x="236093" y="283464"/>
                  </a:lnTo>
                  <a:lnTo>
                    <a:pt x="242824" y="284099"/>
                  </a:lnTo>
                  <a:lnTo>
                    <a:pt x="245999" y="285115"/>
                  </a:lnTo>
                  <a:lnTo>
                    <a:pt x="251079" y="285369"/>
                  </a:lnTo>
                  <a:lnTo>
                    <a:pt x="252603" y="285242"/>
                  </a:lnTo>
                  <a:lnTo>
                    <a:pt x="254000" y="285242"/>
                  </a:lnTo>
                  <a:lnTo>
                    <a:pt x="256286" y="285369"/>
                  </a:lnTo>
                  <a:lnTo>
                    <a:pt x="258318" y="285750"/>
                  </a:lnTo>
                  <a:lnTo>
                    <a:pt x="263652" y="285750"/>
                  </a:lnTo>
                  <a:lnTo>
                    <a:pt x="264287" y="285877"/>
                  </a:lnTo>
                  <a:lnTo>
                    <a:pt x="265430" y="284607"/>
                  </a:lnTo>
                  <a:close/>
                </a:path>
                <a:path w="494664" h="317500">
                  <a:moveTo>
                    <a:pt x="279527" y="272415"/>
                  </a:moveTo>
                  <a:lnTo>
                    <a:pt x="278257" y="271399"/>
                  </a:lnTo>
                  <a:lnTo>
                    <a:pt x="276860" y="271018"/>
                  </a:lnTo>
                  <a:lnTo>
                    <a:pt x="274574" y="270637"/>
                  </a:lnTo>
                  <a:lnTo>
                    <a:pt x="272288" y="271145"/>
                  </a:lnTo>
                  <a:lnTo>
                    <a:pt x="270002" y="270764"/>
                  </a:lnTo>
                  <a:lnTo>
                    <a:pt x="267589" y="270764"/>
                  </a:lnTo>
                  <a:lnTo>
                    <a:pt x="265303" y="270256"/>
                  </a:lnTo>
                  <a:lnTo>
                    <a:pt x="260985" y="270383"/>
                  </a:lnTo>
                  <a:lnTo>
                    <a:pt x="257302" y="270256"/>
                  </a:lnTo>
                  <a:lnTo>
                    <a:pt x="254762" y="270256"/>
                  </a:lnTo>
                  <a:lnTo>
                    <a:pt x="252222" y="270764"/>
                  </a:lnTo>
                  <a:lnTo>
                    <a:pt x="248031" y="270002"/>
                  </a:lnTo>
                  <a:lnTo>
                    <a:pt x="246380" y="269113"/>
                  </a:lnTo>
                  <a:lnTo>
                    <a:pt x="244729" y="268605"/>
                  </a:lnTo>
                  <a:lnTo>
                    <a:pt x="242570" y="268351"/>
                  </a:lnTo>
                  <a:lnTo>
                    <a:pt x="240284" y="268732"/>
                  </a:lnTo>
                  <a:lnTo>
                    <a:pt x="235839" y="267970"/>
                  </a:lnTo>
                  <a:lnTo>
                    <a:pt x="234823" y="267462"/>
                  </a:lnTo>
                  <a:lnTo>
                    <a:pt x="233807" y="266827"/>
                  </a:lnTo>
                  <a:lnTo>
                    <a:pt x="232029" y="266700"/>
                  </a:lnTo>
                  <a:lnTo>
                    <a:pt x="232029" y="268351"/>
                  </a:lnTo>
                  <a:lnTo>
                    <a:pt x="232283" y="270129"/>
                  </a:lnTo>
                  <a:lnTo>
                    <a:pt x="235331" y="270764"/>
                  </a:lnTo>
                  <a:lnTo>
                    <a:pt x="239141" y="272034"/>
                  </a:lnTo>
                  <a:lnTo>
                    <a:pt x="242062" y="271653"/>
                  </a:lnTo>
                  <a:lnTo>
                    <a:pt x="244221" y="273304"/>
                  </a:lnTo>
                  <a:lnTo>
                    <a:pt x="241173" y="273177"/>
                  </a:lnTo>
                  <a:lnTo>
                    <a:pt x="234950" y="273431"/>
                  </a:lnTo>
                  <a:lnTo>
                    <a:pt x="234061" y="273304"/>
                  </a:lnTo>
                  <a:lnTo>
                    <a:pt x="232918" y="272796"/>
                  </a:lnTo>
                  <a:lnTo>
                    <a:pt x="231775" y="274320"/>
                  </a:lnTo>
                  <a:lnTo>
                    <a:pt x="232029" y="275336"/>
                  </a:lnTo>
                  <a:lnTo>
                    <a:pt x="233172" y="275717"/>
                  </a:lnTo>
                  <a:lnTo>
                    <a:pt x="234188" y="275717"/>
                  </a:lnTo>
                  <a:lnTo>
                    <a:pt x="237363" y="276225"/>
                  </a:lnTo>
                  <a:lnTo>
                    <a:pt x="238887" y="276098"/>
                  </a:lnTo>
                  <a:lnTo>
                    <a:pt x="241427" y="275717"/>
                  </a:lnTo>
                  <a:lnTo>
                    <a:pt x="243840" y="276352"/>
                  </a:lnTo>
                  <a:lnTo>
                    <a:pt x="246253" y="275844"/>
                  </a:lnTo>
                  <a:lnTo>
                    <a:pt x="247015" y="276098"/>
                  </a:lnTo>
                  <a:lnTo>
                    <a:pt x="247777" y="276606"/>
                  </a:lnTo>
                  <a:lnTo>
                    <a:pt x="249301" y="276987"/>
                  </a:lnTo>
                  <a:lnTo>
                    <a:pt x="251968" y="276987"/>
                  </a:lnTo>
                  <a:lnTo>
                    <a:pt x="253238" y="276860"/>
                  </a:lnTo>
                  <a:lnTo>
                    <a:pt x="256413" y="275844"/>
                  </a:lnTo>
                  <a:lnTo>
                    <a:pt x="258064" y="274828"/>
                  </a:lnTo>
                  <a:lnTo>
                    <a:pt x="263906" y="274320"/>
                  </a:lnTo>
                  <a:lnTo>
                    <a:pt x="273685" y="274320"/>
                  </a:lnTo>
                  <a:lnTo>
                    <a:pt x="275336" y="274701"/>
                  </a:lnTo>
                  <a:lnTo>
                    <a:pt x="277114" y="274193"/>
                  </a:lnTo>
                  <a:lnTo>
                    <a:pt x="277876" y="274193"/>
                  </a:lnTo>
                  <a:lnTo>
                    <a:pt x="279146" y="273812"/>
                  </a:lnTo>
                  <a:lnTo>
                    <a:pt x="279527" y="272415"/>
                  </a:lnTo>
                  <a:close/>
                </a:path>
                <a:path w="494664" h="317500">
                  <a:moveTo>
                    <a:pt x="291846" y="111125"/>
                  </a:moveTo>
                  <a:lnTo>
                    <a:pt x="291465" y="109347"/>
                  </a:lnTo>
                  <a:lnTo>
                    <a:pt x="289814" y="109220"/>
                  </a:lnTo>
                  <a:lnTo>
                    <a:pt x="286004" y="108712"/>
                  </a:lnTo>
                  <a:lnTo>
                    <a:pt x="281940" y="108839"/>
                  </a:lnTo>
                  <a:lnTo>
                    <a:pt x="278130" y="109347"/>
                  </a:lnTo>
                  <a:lnTo>
                    <a:pt x="273812" y="109474"/>
                  </a:lnTo>
                  <a:lnTo>
                    <a:pt x="270256" y="109855"/>
                  </a:lnTo>
                  <a:lnTo>
                    <a:pt x="268732" y="109601"/>
                  </a:lnTo>
                  <a:lnTo>
                    <a:pt x="265811" y="108839"/>
                  </a:lnTo>
                  <a:lnTo>
                    <a:pt x="264160" y="108839"/>
                  </a:lnTo>
                  <a:lnTo>
                    <a:pt x="259715" y="109220"/>
                  </a:lnTo>
                  <a:lnTo>
                    <a:pt x="256794" y="108839"/>
                  </a:lnTo>
                  <a:lnTo>
                    <a:pt x="253365" y="109347"/>
                  </a:lnTo>
                  <a:lnTo>
                    <a:pt x="252730" y="109220"/>
                  </a:lnTo>
                  <a:lnTo>
                    <a:pt x="252476" y="109728"/>
                  </a:lnTo>
                  <a:lnTo>
                    <a:pt x="246126" y="110617"/>
                  </a:lnTo>
                  <a:lnTo>
                    <a:pt x="244729" y="110617"/>
                  </a:lnTo>
                  <a:lnTo>
                    <a:pt x="242824" y="111633"/>
                  </a:lnTo>
                  <a:lnTo>
                    <a:pt x="242824" y="112522"/>
                  </a:lnTo>
                  <a:lnTo>
                    <a:pt x="244094" y="113411"/>
                  </a:lnTo>
                  <a:lnTo>
                    <a:pt x="245872" y="113538"/>
                  </a:lnTo>
                  <a:lnTo>
                    <a:pt x="250444" y="113411"/>
                  </a:lnTo>
                  <a:lnTo>
                    <a:pt x="255143" y="112522"/>
                  </a:lnTo>
                  <a:lnTo>
                    <a:pt x="259842" y="113284"/>
                  </a:lnTo>
                  <a:lnTo>
                    <a:pt x="262128" y="113538"/>
                  </a:lnTo>
                  <a:lnTo>
                    <a:pt x="264414" y="113411"/>
                  </a:lnTo>
                  <a:lnTo>
                    <a:pt x="266573" y="113411"/>
                  </a:lnTo>
                  <a:lnTo>
                    <a:pt x="268478" y="113538"/>
                  </a:lnTo>
                  <a:lnTo>
                    <a:pt x="270383" y="114046"/>
                  </a:lnTo>
                  <a:lnTo>
                    <a:pt x="272288" y="114173"/>
                  </a:lnTo>
                  <a:lnTo>
                    <a:pt x="275717" y="114681"/>
                  </a:lnTo>
                  <a:lnTo>
                    <a:pt x="278638" y="112903"/>
                  </a:lnTo>
                  <a:lnTo>
                    <a:pt x="284607" y="111760"/>
                  </a:lnTo>
                  <a:lnTo>
                    <a:pt x="287528" y="112522"/>
                  </a:lnTo>
                  <a:lnTo>
                    <a:pt x="291846" y="111125"/>
                  </a:lnTo>
                  <a:close/>
                </a:path>
                <a:path w="494664" h="317500">
                  <a:moveTo>
                    <a:pt x="292862" y="264287"/>
                  </a:moveTo>
                  <a:lnTo>
                    <a:pt x="291592" y="262001"/>
                  </a:lnTo>
                  <a:lnTo>
                    <a:pt x="291211" y="261493"/>
                  </a:lnTo>
                  <a:lnTo>
                    <a:pt x="290068" y="261366"/>
                  </a:lnTo>
                  <a:lnTo>
                    <a:pt x="288671" y="260985"/>
                  </a:lnTo>
                  <a:lnTo>
                    <a:pt x="287147" y="260858"/>
                  </a:lnTo>
                  <a:lnTo>
                    <a:pt x="285623" y="261112"/>
                  </a:lnTo>
                  <a:lnTo>
                    <a:pt x="283718" y="261239"/>
                  </a:lnTo>
                  <a:lnTo>
                    <a:pt x="281813" y="260858"/>
                  </a:lnTo>
                  <a:lnTo>
                    <a:pt x="279908" y="261112"/>
                  </a:lnTo>
                  <a:lnTo>
                    <a:pt x="274447" y="262001"/>
                  </a:lnTo>
                  <a:lnTo>
                    <a:pt x="271526" y="262001"/>
                  </a:lnTo>
                  <a:lnTo>
                    <a:pt x="267462" y="260858"/>
                  </a:lnTo>
                  <a:lnTo>
                    <a:pt x="263017" y="260477"/>
                  </a:lnTo>
                  <a:lnTo>
                    <a:pt x="258699" y="260985"/>
                  </a:lnTo>
                  <a:lnTo>
                    <a:pt x="257429" y="260985"/>
                  </a:lnTo>
                  <a:lnTo>
                    <a:pt x="256032" y="260096"/>
                  </a:lnTo>
                  <a:lnTo>
                    <a:pt x="255143" y="263271"/>
                  </a:lnTo>
                  <a:lnTo>
                    <a:pt x="256921" y="263779"/>
                  </a:lnTo>
                  <a:lnTo>
                    <a:pt x="259842" y="263779"/>
                  </a:lnTo>
                  <a:lnTo>
                    <a:pt x="261493" y="263398"/>
                  </a:lnTo>
                  <a:lnTo>
                    <a:pt x="268097" y="263779"/>
                  </a:lnTo>
                  <a:lnTo>
                    <a:pt x="271526" y="264668"/>
                  </a:lnTo>
                  <a:lnTo>
                    <a:pt x="272796" y="265303"/>
                  </a:lnTo>
                  <a:lnTo>
                    <a:pt x="274066" y="265557"/>
                  </a:lnTo>
                  <a:lnTo>
                    <a:pt x="278257" y="265557"/>
                  </a:lnTo>
                  <a:lnTo>
                    <a:pt x="282448" y="264795"/>
                  </a:lnTo>
                  <a:lnTo>
                    <a:pt x="286639" y="264541"/>
                  </a:lnTo>
                  <a:lnTo>
                    <a:pt x="288036" y="264287"/>
                  </a:lnTo>
                  <a:lnTo>
                    <a:pt x="292862" y="264287"/>
                  </a:lnTo>
                  <a:close/>
                </a:path>
                <a:path w="494664" h="317500">
                  <a:moveTo>
                    <a:pt x="302387" y="120904"/>
                  </a:moveTo>
                  <a:lnTo>
                    <a:pt x="301625" y="120269"/>
                  </a:lnTo>
                  <a:lnTo>
                    <a:pt x="300228" y="119634"/>
                  </a:lnTo>
                  <a:lnTo>
                    <a:pt x="298450" y="120142"/>
                  </a:lnTo>
                  <a:lnTo>
                    <a:pt x="297053" y="119888"/>
                  </a:lnTo>
                  <a:lnTo>
                    <a:pt x="289560" y="119634"/>
                  </a:lnTo>
                  <a:lnTo>
                    <a:pt x="286004" y="120396"/>
                  </a:lnTo>
                  <a:lnTo>
                    <a:pt x="283464" y="120523"/>
                  </a:lnTo>
                  <a:lnTo>
                    <a:pt x="280924" y="120142"/>
                  </a:lnTo>
                  <a:lnTo>
                    <a:pt x="275082" y="120904"/>
                  </a:lnTo>
                  <a:lnTo>
                    <a:pt x="271399" y="121158"/>
                  </a:lnTo>
                  <a:lnTo>
                    <a:pt x="269367" y="120269"/>
                  </a:lnTo>
                  <a:lnTo>
                    <a:pt x="265811" y="120142"/>
                  </a:lnTo>
                  <a:lnTo>
                    <a:pt x="264414" y="120269"/>
                  </a:lnTo>
                  <a:lnTo>
                    <a:pt x="262890" y="120142"/>
                  </a:lnTo>
                  <a:lnTo>
                    <a:pt x="260477" y="119761"/>
                  </a:lnTo>
                  <a:lnTo>
                    <a:pt x="258064" y="119761"/>
                  </a:lnTo>
                  <a:lnTo>
                    <a:pt x="252603" y="120269"/>
                  </a:lnTo>
                  <a:lnTo>
                    <a:pt x="249682" y="119253"/>
                  </a:lnTo>
                  <a:lnTo>
                    <a:pt x="246634" y="119126"/>
                  </a:lnTo>
                  <a:lnTo>
                    <a:pt x="245618" y="119253"/>
                  </a:lnTo>
                  <a:lnTo>
                    <a:pt x="245364" y="120777"/>
                  </a:lnTo>
                  <a:lnTo>
                    <a:pt x="247904" y="122047"/>
                  </a:lnTo>
                  <a:lnTo>
                    <a:pt x="253238" y="122809"/>
                  </a:lnTo>
                  <a:lnTo>
                    <a:pt x="255016" y="122428"/>
                  </a:lnTo>
                  <a:lnTo>
                    <a:pt x="256794" y="122936"/>
                  </a:lnTo>
                  <a:lnTo>
                    <a:pt x="261112" y="123571"/>
                  </a:lnTo>
                  <a:lnTo>
                    <a:pt x="265303" y="125222"/>
                  </a:lnTo>
                  <a:lnTo>
                    <a:pt x="269748" y="125349"/>
                  </a:lnTo>
                  <a:lnTo>
                    <a:pt x="274193" y="125349"/>
                  </a:lnTo>
                  <a:lnTo>
                    <a:pt x="285496" y="123698"/>
                  </a:lnTo>
                  <a:lnTo>
                    <a:pt x="287528" y="123063"/>
                  </a:lnTo>
                  <a:lnTo>
                    <a:pt x="292862" y="122428"/>
                  </a:lnTo>
                  <a:lnTo>
                    <a:pt x="294386" y="122428"/>
                  </a:lnTo>
                  <a:lnTo>
                    <a:pt x="298958" y="123063"/>
                  </a:lnTo>
                  <a:lnTo>
                    <a:pt x="300990" y="122047"/>
                  </a:lnTo>
                  <a:lnTo>
                    <a:pt x="301879" y="121920"/>
                  </a:lnTo>
                  <a:lnTo>
                    <a:pt x="302387" y="120904"/>
                  </a:lnTo>
                  <a:close/>
                </a:path>
                <a:path w="494664" h="317500">
                  <a:moveTo>
                    <a:pt x="304546" y="300482"/>
                  </a:moveTo>
                  <a:lnTo>
                    <a:pt x="302768" y="299593"/>
                  </a:lnTo>
                  <a:lnTo>
                    <a:pt x="302006" y="298831"/>
                  </a:lnTo>
                  <a:lnTo>
                    <a:pt x="301371" y="297688"/>
                  </a:lnTo>
                  <a:lnTo>
                    <a:pt x="298704" y="297688"/>
                  </a:lnTo>
                  <a:lnTo>
                    <a:pt x="297307" y="298196"/>
                  </a:lnTo>
                  <a:lnTo>
                    <a:pt x="294513" y="298831"/>
                  </a:lnTo>
                  <a:lnTo>
                    <a:pt x="293116" y="298704"/>
                  </a:lnTo>
                  <a:lnTo>
                    <a:pt x="291719" y="298958"/>
                  </a:lnTo>
                  <a:lnTo>
                    <a:pt x="288925" y="298958"/>
                  </a:lnTo>
                  <a:lnTo>
                    <a:pt x="286004" y="298450"/>
                  </a:lnTo>
                  <a:lnTo>
                    <a:pt x="281813" y="298196"/>
                  </a:lnTo>
                  <a:lnTo>
                    <a:pt x="280543" y="298323"/>
                  </a:lnTo>
                  <a:lnTo>
                    <a:pt x="279273" y="298831"/>
                  </a:lnTo>
                  <a:lnTo>
                    <a:pt x="274447" y="299593"/>
                  </a:lnTo>
                  <a:lnTo>
                    <a:pt x="272288" y="300101"/>
                  </a:lnTo>
                  <a:lnTo>
                    <a:pt x="270129" y="299339"/>
                  </a:lnTo>
                  <a:lnTo>
                    <a:pt x="265684" y="299339"/>
                  </a:lnTo>
                  <a:lnTo>
                    <a:pt x="263271" y="298704"/>
                  </a:lnTo>
                  <a:lnTo>
                    <a:pt x="260985" y="299085"/>
                  </a:lnTo>
                  <a:lnTo>
                    <a:pt x="258699" y="299085"/>
                  </a:lnTo>
                  <a:lnTo>
                    <a:pt x="256286" y="299720"/>
                  </a:lnTo>
                  <a:lnTo>
                    <a:pt x="250825" y="299593"/>
                  </a:lnTo>
                  <a:lnTo>
                    <a:pt x="247904" y="298577"/>
                  </a:lnTo>
                  <a:lnTo>
                    <a:pt x="243967" y="298450"/>
                  </a:lnTo>
                  <a:lnTo>
                    <a:pt x="242443" y="298958"/>
                  </a:lnTo>
                  <a:lnTo>
                    <a:pt x="240919" y="298958"/>
                  </a:lnTo>
                  <a:lnTo>
                    <a:pt x="239268" y="298704"/>
                  </a:lnTo>
                  <a:lnTo>
                    <a:pt x="236220" y="298704"/>
                  </a:lnTo>
                  <a:lnTo>
                    <a:pt x="233299" y="298450"/>
                  </a:lnTo>
                  <a:lnTo>
                    <a:pt x="230505" y="299466"/>
                  </a:lnTo>
                  <a:lnTo>
                    <a:pt x="221107" y="299593"/>
                  </a:lnTo>
                  <a:lnTo>
                    <a:pt x="216408" y="298704"/>
                  </a:lnTo>
                  <a:lnTo>
                    <a:pt x="215265" y="300228"/>
                  </a:lnTo>
                  <a:lnTo>
                    <a:pt x="215011" y="301117"/>
                  </a:lnTo>
                  <a:lnTo>
                    <a:pt x="216154" y="301625"/>
                  </a:lnTo>
                  <a:lnTo>
                    <a:pt x="218186" y="303022"/>
                  </a:lnTo>
                  <a:lnTo>
                    <a:pt x="221742" y="303911"/>
                  </a:lnTo>
                  <a:lnTo>
                    <a:pt x="223774" y="304165"/>
                  </a:lnTo>
                  <a:lnTo>
                    <a:pt x="229362" y="304419"/>
                  </a:lnTo>
                  <a:lnTo>
                    <a:pt x="231648" y="305054"/>
                  </a:lnTo>
                  <a:lnTo>
                    <a:pt x="234823" y="305308"/>
                  </a:lnTo>
                  <a:lnTo>
                    <a:pt x="236728" y="305181"/>
                  </a:lnTo>
                  <a:lnTo>
                    <a:pt x="238760" y="305562"/>
                  </a:lnTo>
                  <a:lnTo>
                    <a:pt x="240665" y="305435"/>
                  </a:lnTo>
                  <a:lnTo>
                    <a:pt x="244348" y="304673"/>
                  </a:lnTo>
                  <a:lnTo>
                    <a:pt x="245491" y="304673"/>
                  </a:lnTo>
                  <a:lnTo>
                    <a:pt x="248539" y="305689"/>
                  </a:lnTo>
                  <a:lnTo>
                    <a:pt x="253746" y="305562"/>
                  </a:lnTo>
                  <a:lnTo>
                    <a:pt x="255270" y="305816"/>
                  </a:lnTo>
                  <a:lnTo>
                    <a:pt x="257937" y="305054"/>
                  </a:lnTo>
                  <a:lnTo>
                    <a:pt x="260985" y="303784"/>
                  </a:lnTo>
                  <a:lnTo>
                    <a:pt x="261620" y="304292"/>
                  </a:lnTo>
                  <a:lnTo>
                    <a:pt x="262128" y="305435"/>
                  </a:lnTo>
                  <a:lnTo>
                    <a:pt x="262255" y="306324"/>
                  </a:lnTo>
                  <a:lnTo>
                    <a:pt x="267208" y="306451"/>
                  </a:lnTo>
                  <a:lnTo>
                    <a:pt x="270637" y="305689"/>
                  </a:lnTo>
                  <a:lnTo>
                    <a:pt x="272288" y="305816"/>
                  </a:lnTo>
                  <a:lnTo>
                    <a:pt x="275971" y="305308"/>
                  </a:lnTo>
                  <a:lnTo>
                    <a:pt x="278003" y="304673"/>
                  </a:lnTo>
                  <a:lnTo>
                    <a:pt x="290195" y="305816"/>
                  </a:lnTo>
                  <a:lnTo>
                    <a:pt x="296418" y="304292"/>
                  </a:lnTo>
                  <a:lnTo>
                    <a:pt x="298577" y="303911"/>
                  </a:lnTo>
                  <a:lnTo>
                    <a:pt x="301625" y="303022"/>
                  </a:lnTo>
                  <a:lnTo>
                    <a:pt x="302387" y="302641"/>
                  </a:lnTo>
                  <a:lnTo>
                    <a:pt x="304292" y="302133"/>
                  </a:lnTo>
                  <a:lnTo>
                    <a:pt x="304546" y="300482"/>
                  </a:lnTo>
                  <a:close/>
                </a:path>
                <a:path w="494664" h="317500">
                  <a:moveTo>
                    <a:pt x="319786" y="290830"/>
                  </a:moveTo>
                  <a:lnTo>
                    <a:pt x="313563" y="290830"/>
                  </a:lnTo>
                  <a:lnTo>
                    <a:pt x="310769" y="292100"/>
                  </a:lnTo>
                  <a:lnTo>
                    <a:pt x="299974" y="292100"/>
                  </a:lnTo>
                  <a:lnTo>
                    <a:pt x="294386" y="294640"/>
                  </a:lnTo>
                  <a:lnTo>
                    <a:pt x="278638" y="294640"/>
                  </a:lnTo>
                  <a:lnTo>
                    <a:pt x="277114" y="295910"/>
                  </a:lnTo>
                  <a:lnTo>
                    <a:pt x="275590" y="295910"/>
                  </a:lnTo>
                  <a:lnTo>
                    <a:pt x="274066" y="294640"/>
                  </a:lnTo>
                  <a:lnTo>
                    <a:pt x="262763" y="294640"/>
                  </a:lnTo>
                  <a:lnTo>
                    <a:pt x="259080" y="295910"/>
                  </a:lnTo>
                  <a:lnTo>
                    <a:pt x="247650" y="295910"/>
                  </a:lnTo>
                  <a:lnTo>
                    <a:pt x="243586" y="294640"/>
                  </a:lnTo>
                  <a:lnTo>
                    <a:pt x="239649" y="294640"/>
                  </a:lnTo>
                  <a:lnTo>
                    <a:pt x="235331" y="292100"/>
                  </a:lnTo>
                  <a:lnTo>
                    <a:pt x="226822" y="292100"/>
                  </a:lnTo>
                  <a:lnTo>
                    <a:pt x="203200" y="288290"/>
                  </a:lnTo>
                  <a:lnTo>
                    <a:pt x="199136" y="285750"/>
                  </a:lnTo>
                  <a:lnTo>
                    <a:pt x="194691" y="285750"/>
                  </a:lnTo>
                  <a:lnTo>
                    <a:pt x="198882" y="289560"/>
                  </a:lnTo>
                  <a:lnTo>
                    <a:pt x="200914" y="289560"/>
                  </a:lnTo>
                  <a:lnTo>
                    <a:pt x="202438" y="290830"/>
                  </a:lnTo>
                  <a:lnTo>
                    <a:pt x="205613" y="290830"/>
                  </a:lnTo>
                  <a:lnTo>
                    <a:pt x="220345" y="294640"/>
                  </a:lnTo>
                  <a:lnTo>
                    <a:pt x="230632" y="294640"/>
                  </a:lnTo>
                  <a:lnTo>
                    <a:pt x="235839" y="295910"/>
                  </a:lnTo>
                  <a:lnTo>
                    <a:pt x="241046" y="295910"/>
                  </a:lnTo>
                  <a:lnTo>
                    <a:pt x="243586" y="297180"/>
                  </a:lnTo>
                  <a:lnTo>
                    <a:pt x="251841" y="297180"/>
                  </a:lnTo>
                  <a:lnTo>
                    <a:pt x="256032" y="298450"/>
                  </a:lnTo>
                  <a:lnTo>
                    <a:pt x="262001" y="298450"/>
                  </a:lnTo>
                  <a:lnTo>
                    <a:pt x="267970" y="297180"/>
                  </a:lnTo>
                  <a:lnTo>
                    <a:pt x="273939" y="298450"/>
                  </a:lnTo>
                  <a:lnTo>
                    <a:pt x="276733" y="298450"/>
                  </a:lnTo>
                  <a:lnTo>
                    <a:pt x="277749" y="297180"/>
                  </a:lnTo>
                  <a:lnTo>
                    <a:pt x="295021" y="297180"/>
                  </a:lnTo>
                  <a:lnTo>
                    <a:pt x="300355" y="295910"/>
                  </a:lnTo>
                  <a:lnTo>
                    <a:pt x="305435" y="295910"/>
                  </a:lnTo>
                  <a:lnTo>
                    <a:pt x="308102" y="294640"/>
                  </a:lnTo>
                  <a:lnTo>
                    <a:pt x="310896" y="294640"/>
                  </a:lnTo>
                  <a:lnTo>
                    <a:pt x="313436" y="292100"/>
                  </a:lnTo>
                  <a:lnTo>
                    <a:pt x="317881" y="292100"/>
                  </a:lnTo>
                  <a:lnTo>
                    <a:pt x="319786" y="290830"/>
                  </a:lnTo>
                  <a:close/>
                </a:path>
                <a:path w="494664" h="317500">
                  <a:moveTo>
                    <a:pt x="328676" y="245110"/>
                  </a:moveTo>
                  <a:lnTo>
                    <a:pt x="326136" y="242189"/>
                  </a:lnTo>
                  <a:lnTo>
                    <a:pt x="323215" y="246126"/>
                  </a:lnTo>
                  <a:lnTo>
                    <a:pt x="320802" y="249174"/>
                  </a:lnTo>
                  <a:lnTo>
                    <a:pt x="319024" y="252730"/>
                  </a:lnTo>
                  <a:lnTo>
                    <a:pt x="315849" y="257302"/>
                  </a:lnTo>
                  <a:lnTo>
                    <a:pt x="314579" y="258953"/>
                  </a:lnTo>
                  <a:lnTo>
                    <a:pt x="313563" y="260477"/>
                  </a:lnTo>
                  <a:lnTo>
                    <a:pt x="312166" y="263017"/>
                  </a:lnTo>
                  <a:lnTo>
                    <a:pt x="311404" y="265811"/>
                  </a:lnTo>
                  <a:lnTo>
                    <a:pt x="310261" y="268478"/>
                  </a:lnTo>
                  <a:lnTo>
                    <a:pt x="310261" y="267462"/>
                  </a:lnTo>
                  <a:lnTo>
                    <a:pt x="309372" y="266573"/>
                  </a:lnTo>
                  <a:lnTo>
                    <a:pt x="308356" y="266827"/>
                  </a:lnTo>
                  <a:lnTo>
                    <a:pt x="306197" y="267716"/>
                  </a:lnTo>
                  <a:lnTo>
                    <a:pt x="305435" y="271018"/>
                  </a:lnTo>
                  <a:lnTo>
                    <a:pt x="304165" y="272923"/>
                  </a:lnTo>
                  <a:lnTo>
                    <a:pt x="303911" y="272161"/>
                  </a:lnTo>
                  <a:lnTo>
                    <a:pt x="303403" y="271399"/>
                  </a:lnTo>
                  <a:lnTo>
                    <a:pt x="302895" y="270129"/>
                  </a:lnTo>
                  <a:lnTo>
                    <a:pt x="302768" y="269494"/>
                  </a:lnTo>
                  <a:lnTo>
                    <a:pt x="302387" y="268986"/>
                  </a:lnTo>
                  <a:lnTo>
                    <a:pt x="299847" y="266700"/>
                  </a:lnTo>
                  <a:lnTo>
                    <a:pt x="298450" y="271272"/>
                  </a:lnTo>
                  <a:lnTo>
                    <a:pt x="298196" y="273177"/>
                  </a:lnTo>
                  <a:lnTo>
                    <a:pt x="296799" y="275844"/>
                  </a:lnTo>
                  <a:lnTo>
                    <a:pt x="296037" y="276606"/>
                  </a:lnTo>
                  <a:lnTo>
                    <a:pt x="292735" y="278257"/>
                  </a:lnTo>
                  <a:lnTo>
                    <a:pt x="289433" y="278765"/>
                  </a:lnTo>
                  <a:lnTo>
                    <a:pt x="286004" y="280162"/>
                  </a:lnTo>
                  <a:lnTo>
                    <a:pt x="285496" y="280162"/>
                  </a:lnTo>
                  <a:lnTo>
                    <a:pt x="284353" y="281305"/>
                  </a:lnTo>
                  <a:lnTo>
                    <a:pt x="284607" y="282575"/>
                  </a:lnTo>
                  <a:lnTo>
                    <a:pt x="285496" y="282956"/>
                  </a:lnTo>
                  <a:lnTo>
                    <a:pt x="287909" y="283464"/>
                  </a:lnTo>
                  <a:lnTo>
                    <a:pt x="290195" y="282194"/>
                  </a:lnTo>
                  <a:lnTo>
                    <a:pt x="294894" y="281559"/>
                  </a:lnTo>
                  <a:lnTo>
                    <a:pt x="296164" y="281559"/>
                  </a:lnTo>
                  <a:lnTo>
                    <a:pt x="296672" y="281940"/>
                  </a:lnTo>
                  <a:lnTo>
                    <a:pt x="297561" y="282067"/>
                  </a:lnTo>
                  <a:lnTo>
                    <a:pt x="299085" y="282067"/>
                  </a:lnTo>
                  <a:lnTo>
                    <a:pt x="299847" y="282702"/>
                  </a:lnTo>
                  <a:lnTo>
                    <a:pt x="302641" y="283718"/>
                  </a:lnTo>
                  <a:lnTo>
                    <a:pt x="303657" y="281178"/>
                  </a:lnTo>
                  <a:lnTo>
                    <a:pt x="304800" y="279654"/>
                  </a:lnTo>
                  <a:lnTo>
                    <a:pt x="305435" y="279400"/>
                  </a:lnTo>
                  <a:lnTo>
                    <a:pt x="306324" y="279654"/>
                  </a:lnTo>
                  <a:lnTo>
                    <a:pt x="308356" y="279908"/>
                  </a:lnTo>
                  <a:lnTo>
                    <a:pt x="309880" y="279146"/>
                  </a:lnTo>
                  <a:lnTo>
                    <a:pt x="310896" y="278003"/>
                  </a:lnTo>
                  <a:lnTo>
                    <a:pt x="311785" y="276860"/>
                  </a:lnTo>
                  <a:lnTo>
                    <a:pt x="312166" y="275463"/>
                  </a:lnTo>
                  <a:lnTo>
                    <a:pt x="313182" y="274320"/>
                  </a:lnTo>
                  <a:lnTo>
                    <a:pt x="316230" y="271526"/>
                  </a:lnTo>
                  <a:lnTo>
                    <a:pt x="316865" y="269367"/>
                  </a:lnTo>
                  <a:lnTo>
                    <a:pt x="318008" y="266065"/>
                  </a:lnTo>
                  <a:lnTo>
                    <a:pt x="319659" y="262890"/>
                  </a:lnTo>
                  <a:lnTo>
                    <a:pt x="321183" y="259715"/>
                  </a:lnTo>
                  <a:lnTo>
                    <a:pt x="325374" y="252603"/>
                  </a:lnTo>
                  <a:lnTo>
                    <a:pt x="326898" y="248793"/>
                  </a:lnTo>
                  <a:lnTo>
                    <a:pt x="328676" y="245110"/>
                  </a:lnTo>
                  <a:close/>
                </a:path>
                <a:path w="494664" h="317500">
                  <a:moveTo>
                    <a:pt x="329057" y="117729"/>
                  </a:moveTo>
                  <a:lnTo>
                    <a:pt x="328930" y="117094"/>
                  </a:lnTo>
                  <a:lnTo>
                    <a:pt x="328422" y="115443"/>
                  </a:lnTo>
                  <a:lnTo>
                    <a:pt x="326644" y="116205"/>
                  </a:lnTo>
                  <a:lnTo>
                    <a:pt x="325374" y="116332"/>
                  </a:lnTo>
                  <a:lnTo>
                    <a:pt x="322834" y="116332"/>
                  </a:lnTo>
                  <a:lnTo>
                    <a:pt x="320675" y="117983"/>
                  </a:lnTo>
                  <a:lnTo>
                    <a:pt x="317627" y="118491"/>
                  </a:lnTo>
                  <a:lnTo>
                    <a:pt x="316992" y="118491"/>
                  </a:lnTo>
                  <a:lnTo>
                    <a:pt x="316484" y="118872"/>
                  </a:lnTo>
                  <a:lnTo>
                    <a:pt x="315468" y="119507"/>
                  </a:lnTo>
                  <a:lnTo>
                    <a:pt x="315722" y="121031"/>
                  </a:lnTo>
                  <a:lnTo>
                    <a:pt x="316865" y="121285"/>
                  </a:lnTo>
                  <a:lnTo>
                    <a:pt x="317881" y="121412"/>
                  </a:lnTo>
                  <a:lnTo>
                    <a:pt x="318897" y="121285"/>
                  </a:lnTo>
                  <a:lnTo>
                    <a:pt x="321183" y="120777"/>
                  </a:lnTo>
                  <a:lnTo>
                    <a:pt x="322072" y="119888"/>
                  </a:lnTo>
                  <a:lnTo>
                    <a:pt x="323215" y="119507"/>
                  </a:lnTo>
                  <a:lnTo>
                    <a:pt x="324866" y="119126"/>
                  </a:lnTo>
                  <a:lnTo>
                    <a:pt x="326517" y="119253"/>
                  </a:lnTo>
                  <a:lnTo>
                    <a:pt x="328041" y="118745"/>
                  </a:lnTo>
                  <a:lnTo>
                    <a:pt x="328676" y="118491"/>
                  </a:lnTo>
                  <a:lnTo>
                    <a:pt x="329057" y="117729"/>
                  </a:lnTo>
                  <a:close/>
                </a:path>
                <a:path w="494664" h="317500">
                  <a:moveTo>
                    <a:pt x="337439" y="126238"/>
                  </a:moveTo>
                  <a:lnTo>
                    <a:pt x="336931" y="125476"/>
                  </a:lnTo>
                  <a:lnTo>
                    <a:pt x="336169" y="123063"/>
                  </a:lnTo>
                  <a:lnTo>
                    <a:pt x="335026" y="120523"/>
                  </a:lnTo>
                  <a:lnTo>
                    <a:pt x="333502" y="118364"/>
                  </a:lnTo>
                  <a:lnTo>
                    <a:pt x="332613" y="115824"/>
                  </a:lnTo>
                  <a:lnTo>
                    <a:pt x="331851" y="113157"/>
                  </a:lnTo>
                  <a:lnTo>
                    <a:pt x="331597" y="109474"/>
                  </a:lnTo>
                  <a:lnTo>
                    <a:pt x="331470" y="108458"/>
                  </a:lnTo>
                  <a:lnTo>
                    <a:pt x="331724" y="107569"/>
                  </a:lnTo>
                  <a:lnTo>
                    <a:pt x="332232" y="106553"/>
                  </a:lnTo>
                  <a:lnTo>
                    <a:pt x="332486" y="105283"/>
                  </a:lnTo>
                  <a:lnTo>
                    <a:pt x="333375" y="104521"/>
                  </a:lnTo>
                  <a:lnTo>
                    <a:pt x="334391" y="103505"/>
                  </a:lnTo>
                  <a:lnTo>
                    <a:pt x="334264" y="102743"/>
                  </a:lnTo>
                  <a:lnTo>
                    <a:pt x="333248" y="99568"/>
                  </a:lnTo>
                  <a:lnTo>
                    <a:pt x="327533" y="104394"/>
                  </a:lnTo>
                  <a:lnTo>
                    <a:pt x="325501" y="104775"/>
                  </a:lnTo>
                  <a:lnTo>
                    <a:pt x="323596" y="105410"/>
                  </a:lnTo>
                  <a:lnTo>
                    <a:pt x="319659" y="105918"/>
                  </a:lnTo>
                  <a:lnTo>
                    <a:pt x="317627" y="105664"/>
                  </a:lnTo>
                  <a:lnTo>
                    <a:pt x="315595" y="105664"/>
                  </a:lnTo>
                  <a:lnTo>
                    <a:pt x="313563" y="106553"/>
                  </a:lnTo>
                  <a:lnTo>
                    <a:pt x="313436" y="106807"/>
                  </a:lnTo>
                  <a:lnTo>
                    <a:pt x="313436" y="107061"/>
                  </a:lnTo>
                  <a:lnTo>
                    <a:pt x="312674" y="107823"/>
                  </a:lnTo>
                  <a:lnTo>
                    <a:pt x="313055" y="109347"/>
                  </a:lnTo>
                  <a:lnTo>
                    <a:pt x="314452" y="109474"/>
                  </a:lnTo>
                  <a:lnTo>
                    <a:pt x="316738" y="108966"/>
                  </a:lnTo>
                  <a:lnTo>
                    <a:pt x="318897" y="109220"/>
                  </a:lnTo>
                  <a:lnTo>
                    <a:pt x="322707" y="109982"/>
                  </a:lnTo>
                  <a:lnTo>
                    <a:pt x="324358" y="109220"/>
                  </a:lnTo>
                  <a:lnTo>
                    <a:pt x="325882" y="109474"/>
                  </a:lnTo>
                  <a:lnTo>
                    <a:pt x="328422" y="110490"/>
                  </a:lnTo>
                  <a:lnTo>
                    <a:pt x="328168" y="110998"/>
                  </a:lnTo>
                  <a:lnTo>
                    <a:pt x="329184" y="114808"/>
                  </a:lnTo>
                  <a:lnTo>
                    <a:pt x="329819" y="116078"/>
                  </a:lnTo>
                  <a:lnTo>
                    <a:pt x="330327" y="117348"/>
                  </a:lnTo>
                  <a:lnTo>
                    <a:pt x="331089" y="120396"/>
                  </a:lnTo>
                  <a:lnTo>
                    <a:pt x="332994" y="123063"/>
                  </a:lnTo>
                  <a:lnTo>
                    <a:pt x="334518" y="126492"/>
                  </a:lnTo>
                  <a:lnTo>
                    <a:pt x="334518" y="127127"/>
                  </a:lnTo>
                  <a:lnTo>
                    <a:pt x="335407" y="127635"/>
                  </a:lnTo>
                  <a:lnTo>
                    <a:pt x="335915" y="127635"/>
                  </a:lnTo>
                  <a:lnTo>
                    <a:pt x="336296" y="127508"/>
                  </a:lnTo>
                  <a:lnTo>
                    <a:pt x="337439" y="127508"/>
                  </a:lnTo>
                  <a:lnTo>
                    <a:pt x="337439" y="126238"/>
                  </a:lnTo>
                  <a:close/>
                </a:path>
                <a:path w="494664" h="317500">
                  <a:moveTo>
                    <a:pt x="338201" y="194310"/>
                  </a:moveTo>
                  <a:lnTo>
                    <a:pt x="337566" y="191643"/>
                  </a:lnTo>
                  <a:lnTo>
                    <a:pt x="337058" y="188849"/>
                  </a:lnTo>
                  <a:lnTo>
                    <a:pt x="335534" y="186309"/>
                  </a:lnTo>
                  <a:lnTo>
                    <a:pt x="335026" y="183388"/>
                  </a:lnTo>
                  <a:lnTo>
                    <a:pt x="334391" y="181610"/>
                  </a:lnTo>
                  <a:lnTo>
                    <a:pt x="334518" y="179705"/>
                  </a:lnTo>
                  <a:lnTo>
                    <a:pt x="332867" y="177038"/>
                  </a:lnTo>
                  <a:lnTo>
                    <a:pt x="332486" y="174625"/>
                  </a:lnTo>
                  <a:lnTo>
                    <a:pt x="330581" y="175387"/>
                  </a:lnTo>
                  <a:lnTo>
                    <a:pt x="328422" y="176530"/>
                  </a:lnTo>
                  <a:lnTo>
                    <a:pt x="331470" y="179451"/>
                  </a:lnTo>
                  <a:lnTo>
                    <a:pt x="331597" y="181102"/>
                  </a:lnTo>
                  <a:lnTo>
                    <a:pt x="331851" y="182753"/>
                  </a:lnTo>
                  <a:lnTo>
                    <a:pt x="331851" y="184404"/>
                  </a:lnTo>
                  <a:lnTo>
                    <a:pt x="332359" y="187833"/>
                  </a:lnTo>
                  <a:lnTo>
                    <a:pt x="332994" y="189484"/>
                  </a:lnTo>
                  <a:lnTo>
                    <a:pt x="333756" y="192913"/>
                  </a:lnTo>
                  <a:lnTo>
                    <a:pt x="333756" y="194818"/>
                  </a:lnTo>
                  <a:lnTo>
                    <a:pt x="333883" y="196723"/>
                  </a:lnTo>
                  <a:lnTo>
                    <a:pt x="333883" y="198755"/>
                  </a:lnTo>
                  <a:lnTo>
                    <a:pt x="334518" y="200660"/>
                  </a:lnTo>
                  <a:lnTo>
                    <a:pt x="334010" y="208026"/>
                  </a:lnTo>
                  <a:lnTo>
                    <a:pt x="334010" y="208788"/>
                  </a:lnTo>
                  <a:lnTo>
                    <a:pt x="333629" y="209804"/>
                  </a:lnTo>
                  <a:lnTo>
                    <a:pt x="334137" y="210566"/>
                  </a:lnTo>
                  <a:lnTo>
                    <a:pt x="335661" y="211582"/>
                  </a:lnTo>
                  <a:lnTo>
                    <a:pt x="335788" y="209042"/>
                  </a:lnTo>
                  <a:lnTo>
                    <a:pt x="337185" y="205486"/>
                  </a:lnTo>
                  <a:lnTo>
                    <a:pt x="338074" y="202819"/>
                  </a:lnTo>
                  <a:lnTo>
                    <a:pt x="337947" y="199898"/>
                  </a:lnTo>
                  <a:lnTo>
                    <a:pt x="337947" y="197104"/>
                  </a:lnTo>
                  <a:lnTo>
                    <a:pt x="338201" y="194310"/>
                  </a:lnTo>
                  <a:close/>
                </a:path>
                <a:path w="494664" h="317500">
                  <a:moveTo>
                    <a:pt x="342392" y="187579"/>
                  </a:moveTo>
                  <a:lnTo>
                    <a:pt x="341884" y="185039"/>
                  </a:lnTo>
                  <a:lnTo>
                    <a:pt x="341249" y="182499"/>
                  </a:lnTo>
                  <a:lnTo>
                    <a:pt x="340741" y="179832"/>
                  </a:lnTo>
                  <a:lnTo>
                    <a:pt x="340741" y="177038"/>
                  </a:lnTo>
                  <a:lnTo>
                    <a:pt x="339598" y="174625"/>
                  </a:lnTo>
                  <a:lnTo>
                    <a:pt x="338709" y="173228"/>
                  </a:lnTo>
                  <a:lnTo>
                    <a:pt x="338328" y="171704"/>
                  </a:lnTo>
                  <a:lnTo>
                    <a:pt x="337693" y="170180"/>
                  </a:lnTo>
                  <a:lnTo>
                    <a:pt x="337185" y="169418"/>
                  </a:lnTo>
                  <a:lnTo>
                    <a:pt x="336423" y="168783"/>
                  </a:lnTo>
                  <a:lnTo>
                    <a:pt x="335661" y="167767"/>
                  </a:lnTo>
                  <a:lnTo>
                    <a:pt x="335407" y="167513"/>
                  </a:lnTo>
                  <a:lnTo>
                    <a:pt x="335153" y="167386"/>
                  </a:lnTo>
                  <a:lnTo>
                    <a:pt x="333502" y="167132"/>
                  </a:lnTo>
                  <a:lnTo>
                    <a:pt x="333121" y="168910"/>
                  </a:lnTo>
                  <a:lnTo>
                    <a:pt x="334137" y="169926"/>
                  </a:lnTo>
                  <a:lnTo>
                    <a:pt x="334137" y="170688"/>
                  </a:lnTo>
                  <a:lnTo>
                    <a:pt x="334899" y="171196"/>
                  </a:lnTo>
                  <a:lnTo>
                    <a:pt x="335280" y="171958"/>
                  </a:lnTo>
                  <a:lnTo>
                    <a:pt x="336042" y="172847"/>
                  </a:lnTo>
                  <a:lnTo>
                    <a:pt x="336042" y="174244"/>
                  </a:lnTo>
                  <a:lnTo>
                    <a:pt x="337185" y="177800"/>
                  </a:lnTo>
                  <a:lnTo>
                    <a:pt x="338201" y="182245"/>
                  </a:lnTo>
                  <a:lnTo>
                    <a:pt x="338963" y="185293"/>
                  </a:lnTo>
                  <a:lnTo>
                    <a:pt x="339979" y="188341"/>
                  </a:lnTo>
                  <a:lnTo>
                    <a:pt x="340487" y="189357"/>
                  </a:lnTo>
                  <a:lnTo>
                    <a:pt x="340487" y="190754"/>
                  </a:lnTo>
                  <a:lnTo>
                    <a:pt x="341122" y="191643"/>
                  </a:lnTo>
                  <a:lnTo>
                    <a:pt x="341630" y="192024"/>
                  </a:lnTo>
                  <a:lnTo>
                    <a:pt x="342265" y="191770"/>
                  </a:lnTo>
                  <a:lnTo>
                    <a:pt x="342392" y="190881"/>
                  </a:lnTo>
                  <a:lnTo>
                    <a:pt x="342392" y="187579"/>
                  </a:lnTo>
                  <a:close/>
                </a:path>
                <a:path w="494664" h="317500">
                  <a:moveTo>
                    <a:pt x="351536" y="235458"/>
                  </a:moveTo>
                  <a:lnTo>
                    <a:pt x="350139" y="234315"/>
                  </a:lnTo>
                  <a:lnTo>
                    <a:pt x="349123" y="234823"/>
                  </a:lnTo>
                  <a:lnTo>
                    <a:pt x="348742" y="235077"/>
                  </a:lnTo>
                  <a:lnTo>
                    <a:pt x="348488" y="235331"/>
                  </a:lnTo>
                  <a:lnTo>
                    <a:pt x="346710" y="240919"/>
                  </a:lnTo>
                  <a:lnTo>
                    <a:pt x="346329" y="242697"/>
                  </a:lnTo>
                  <a:lnTo>
                    <a:pt x="343916" y="247015"/>
                  </a:lnTo>
                  <a:lnTo>
                    <a:pt x="341630" y="249047"/>
                  </a:lnTo>
                  <a:lnTo>
                    <a:pt x="337947" y="252730"/>
                  </a:lnTo>
                  <a:lnTo>
                    <a:pt x="336550" y="254381"/>
                  </a:lnTo>
                  <a:lnTo>
                    <a:pt x="335153" y="256159"/>
                  </a:lnTo>
                  <a:lnTo>
                    <a:pt x="334137" y="257302"/>
                  </a:lnTo>
                  <a:lnTo>
                    <a:pt x="331851" y="259207"/>
                  </a:lnTo>
                  <a:lnTo>
                    <a:pt x="330962" y="260223"/>
                  </a:lnTo>
                  <a:lnTo>
                    <a:pt x="328676" y="264668"/>
                  </a:lnTo>
                  <a:lnTo>
                    <a:pt x="327406" y="266573"/>
                  </a:lnTo>
                  <a:lnTo>
                    <a:pt x="325628" y="268986"/>
                  </a:lnTo>
                  <a:lnTo>
                    <a:pt x="324739" y="269621"/>
                  </a:lnTo>
                  <a:lnTo>
                    <a:pt x="325882" y="271272"/>
                  </a:lnTo>
                  <a:lnTo>
                    <a:pt x="326898" y="270637"/>
                  </a:lnTo>
                  <a:lnTo>
                    <a:pt x="327406" y="270002"/>
                  </a:lnTo>
                  <a:lnTo>
                    <a:pt x="329057" y="268478"/>
                  </a:lnTo>
                  <a:lnTo>
                    <a:pt x="332232" y="266192"/>
                  </a:lnTo>
                  <a:lnTo>
                    <a:pt x="333883" y="263906"/>
                  </a:lnTo>
                  <a:lnTo>
                    <a:pt x="335915" y="262001"/>
                  </a:lnTo>
                  <a:lnTo>
                    <a:pt x="337566" y="260096"/>
                  </a:lnTo>
                  <a:lnTo>
                    <a:pt x="338582" y="257683"/>
                  </a:lnTo>
                  <a:lnTo>
                    <a:pt x="340233" y="255651"/>
                  </a:lnTo>
                  <a:lnTo>
                    <a:pt x="341884" y="253746"/>
                  </a:lnTo>
                  <a:lnTo>
                    <a:pt x="343662" y="251968"/>
                  </a:lnTo>
                  <a:lnTo>
                    <a:pt x="344932" y="249809"/>
                  </a:lnTo>
                  <a:lnTo>
                    <a:pt x="346202" y="248539"/>
                  </a:lnTo>
                  <a:lnTo>
                    <a:pt x="347218" y="247142"/>
                  </a:lnTo>
                  <a:lnTo>
                    <a:pt x="349504" y="242824"/>
                  </a:lnTo>
                  <a:lnTo>
                    <a:pt x="350012" y="239649"/>
                  </a:lnTo>
                  <a:lnTo>
                    <a:pt x="351536" y="235458"/>
                  </a:lnTo>
                  <a:close/>
                </a:path>
                <a:path w="494664" h="317500">
                  <a:moveTo>
                    <a:pt x="356108" y="194437"/>
                  </a:moveTo>
                  <a:lnTo>
                    <a:pt x="355473" y="191770"/>
                  </a:lnTo>
                  <a:lnTo>
                    <a:pt x="355092" y="190881"/>
                  </a:lnTo>
                  <a:lnTo>
                    <a:pt x="353695" y="191008"/>
                  </a:lnTo>
                  <a:lnTo>
                    <a:pt x="353314" y="192532"/>
                  </a:lnTo>
                  <a:lnTo>
                    <a:pt x="353314" y="197739"/>
                  </a:lnTo>
                  <a:lnTo>
                    <a:pt x="351917" y="202184"/>
                  </a:lnTo>
                  <a:lnTo>
                    <a:pt x="351028" y="204597"/>
                  </a:lnTo>
                  <a:lnTo>
                    <a:pt x="350012" y="209804"/>
                  </a:lnTo>
                  <a:lnTo>
                    <a:pt x="349758" y="212471"/>
                  </a:lnTo>
                  <a:lnTo>
                    <a:pt x="349377" y="215138"/>
                  </a:lnTo>
                  <a:lnTo>
                    <a:pt x="348996" y="216535"/>
                  </a:lnTo>
                  <a:lnTo>
                    <a:pt x="347726" y="217551"/>
                  </a:lnTo>
                  <a:lnTo>
                    <a:pt x="347853" y="218948"/>
                  </a:lnTo>
                  <a:lnTo>
                    <a:pt x="347853" y="219456"/>
                  </a:lnTo>
                  <a:lnTo>
                    <a:pt x="348361" y="219837"/>
                  </a:lnTo>
                  <a:lnTo>
                    <a:pt x="349504" y="219837"/>
                  </a:lnTo>
                  <a:lnTo>
                    <a:pt x="349758" y="219202"/>
                  </a:lnTo>
                  <a:lnTo>
                    <a:pt x="350012" y="218821"/>
                  </a:lnTo>
                  <a:lnTo>
                    <a:pt x="353949" y="208407"/>
                  </a:lnTo>
                  <a:lnTo>
                    <a:pt x="354330" y="206756"/>
                  </a:lnTo>
                  <a:lnTo>
                    <a:pt x="354965" y="205232"/>
                  </a:lnTo>
                  <a:lnTo>
                    <a:pt x="355346" y="202311"/>
                  </a:lnTo>
                  <a:lnTo>
                    <a:pt x="355219" y="201168"/>
                  </a:lnTo>
                  <a:lnTo>
                    <a:pt x="355219" y="200152"/>
                  </a:lnTo>
                  <a:lnTo>
                    <a:pt x="355600" y="197358"/>
                  </a:lnTo>
                  <a:lnTo>
                    <a:pt x="356108" y="194437"/>
                  </a:lnTo>
                  <a:close/>
                </a:path>
                <a:path w="494664" h="317500">
                  <a:moveTo>
                    <a:pt x="359791" y="177927"/>
                  </a:moveTo>
                  <a:lnTo>
                    <a:pt x="359156" y="174752"/>
                  </a:lnTo>
                  <a:lnTo>
                    <a:pt x="358521" y="172466"/>
                  </a:lnTo>
                  <a:lnTo>
                    <a:pt x="356870" y="164465"/>
                  </a:lnTo>
                  <a:lnTo>
                    <a:pt x="355600" y="161925"/>
                  </a:lnTo>
                  <a:lnTo>
                    <a:pt x="354965" y="159131"/>
                  </a:lnTo>
                  <a:lnTo>
                    <a:pt x="353695" y="156718"/>
                  </a:lnTo>
                  <a:lnTo>
                    <a:pt x="351536" y="151130"/>
                  </a:lnTo>
                  <a:lnTo>
                    <a:pt x="349758" y="148209"/>
                  </a:lnTo>
                  <a:lnTo>
                    <a:pt x="347472" y="146050"/>
                  </a:lnTo>
                  <a:lnTo>
                    <a:pt x="344805" y="143891"/>
                  </a:lnTo>
                  <a:lnTo>
                    <a:pt x="342773" y="140970"/>
                  </a:lnTo>
                  <a:lnTo>
                    <a:pt x="341757" y="137033"/>
                  </a:lnTo>
                  <a:lnTo>
                    <a:pt x="341249" y="136779"/>
                  </a:lnTo>
                  <a:lnTo>
                    <a:pt x="339598" y="137287"/>
                  </a:lnTo>
                  <a:lnTo>
                    <a:pt x="340233" y="138430"/>
                  </a:lnTo>
                  <a:lnTo>
                    <a:pt x="340614" y="140970"/>
                  </a:lnTo>
                  <a:lnTo>
                    <a:pt x="341376" y="142875"/>
                  </a:lnTo>
                  <a:lnTo>
                    <a:pt x="343789" y="146558"/>
                  </a:lnTo>
                  <a:lnTo>
                    <a:pt x="346202" y="148082"/>
                  </a:lnTo>
                  <a:lnTo>
                    <a:pt x="349504" y="157353"/>
                  </a:lnTo>
                  <a:lnTo>
                    <a:pt x="352044" y="162179"/>
                  </a:lnTo>
                  <a:lnTo>
                    <a:pt x="353314" y="163449"/>
                  </a:lnTo>
                  <a:lnTo>
                    <a:pt x="354965" y="168148"/>
                  </a:lnTo>
                  <a:lnTo>
                    <a:pt x="355727" y="171196"/>
                  </a:lnTo>
                  <a:lnTo>
                    <a:pt x="356743" y="174117"/>
                  </a:lnTo>
                  <a:lnTo>
                    <a:pt x="356870" y="175514"/>
                  </a:lnTo>
                  <a:lnTo>
                    <a:pt x="358013" y="178308"/>
                  </a:lnTo>
                  <a:lnTo>
                    <a:pt x="358267" y="178689"/>
                  </a:lnTo>
                  <a:lnTo>
                    <a:pt x="359664" y="178943"/>
                  </a:lnTo>
                  <a:lnTo>
                    <a:pt x="359791" y="177927"/>
                  </a:lnTo>
                  <a:close/>
                </a:path>
                <a:path w="494664" h="317500">
                  <a:moveTo>
                    <a:pt x="363474" y="116967"/>
                  </a:moveTo>
                  <a:lnTo>
                    <a:pt x="362712" y="113919"/>
                  </a:lnTo>
                  <a:lnTo>
                    <a:pt x="359664" y="108585"/>
                  </a:lnTo>
                  <a:lnTo>
                    <a:pt x="356997" y="104521"/>
                  </a:lnTo>
                  <a:lnTo>
                    <a:pt x="356108" y="102108"/>
                  </a:lnTo>
                  <a:lnTo>
                    <a:pt x="355981" y="99441"/>
                  </a:lnTo>
                  <a:lnTo>
                    <a:pt x="353822" y="96901"/>
                  </a:lnTo>
                  <a:lnTo>
                    <a:pt x="352298" y="92202"/>
                  </a:lnTo>
                  <a:lnTo>
                    <a:pt x="350139" y="91440"/>
                  </a:lnTo>
                  <a:lnTo>
                    <a:pt x="351028" y="89281"/>
                  </a:lnTo>
                  <a:lnTo>
                    <a:pt x="351536" y="88900"/>
                  </a:lnTo>
                  <a:lnTo>
                    <a:pt x="351917" y="87630"/>
                  </a:lnTo>
                  <a:lnTo>
                    <a:pt x="350901" y="84455"/>
                  </a:lnTo>
                  <a:lnTo>
                    <a:pt x="351028" y="83312"/>
                  </a:lnTo>
                  <a:lnTo>
                    <a:pt x="351536" y="82296"/>
                  </a:lnTo>
                  <a:lnTo>
                    <a:pt x="352044" y="80264"/>
                  </a:lnTo>
                  <a:lnTo>
                    <a:pt x="351028" y="79502"/>
                  </a:lnTo>
                  <a:lnTo>
                    <a:pt x="348869" y="80010"/>
                  </a:lnTo>
                  <a:lnTo>
                    <a:pt x="345440" y="83439"/>
                  </a:lnTo>
                  <a:lnTo>
                    <a:pt x="340868" y="86106"/>
                  </a:lnTo>
                  <a:lnTo>
                    <a:pt x="336931" y="87249"/>
                  </a:lnTo>
                  <a:lnTo>
                    <a:pt x="330200" y="87630"/>
                  </a:lnTo>
                  <a:lnTo>
                    <a:pt x="327660" y="89154"/>
                  </a:lnTo>
                  <a:lnTo>
                    <a:pt x="324993" y="89789"/>
                  </a:lnTo>
                  <a:lnTo>
                    <a:pt x="322834" y="90678"/>
                  </a:lnTo>
                  <a:lnTo>
                    <a:pt x="320548" y="92075"/>
                  </a:lnTo>
                  <a:lnTo>
                    <a:pt x="315595" y="91313"/>
                  </a:lnTo>
                  <a:lnTo>
                    <a:pt x="313436" y="93345"/>
                  </a:lnTo>
                  <a:lnTo>
                    <a:pt x="311404" y="93853"/>
                  </a:lnTo>
                  <a:lnTo>
                    <a:pt x="310261" y="93726"/>
                  </a:lnTo>
                  <a:lnTo>
                    <a:pt x="306705" y="95250"/>
                  </a:lnTo>
                  <a:lnTo>
                    <a:pt x="304165" y="92710"/>
                  </a:lnTo>
                  <a:lnTo>
                    <a:pt x="301625" y="93472"/>
                  </a:lnTo>
                  <a:lnTo>
                    <a:pt x="298450" y="94742"/>
                  </a:lnTo>
                  <a:lnTo>
                    <a:pt x="296418" y="94742"/>
                  </a:lnTo>
                  <a:lnTo>
                    <a:pt x="293497" y="95377"/>
                  </a:lnTo>
                  <a:lnTo>
                    <a:pt x="290576" y="93980"/>
                  </a:lnTo>
                  <a:lnTo>
                    <a:pt x="286766" y="94488"/>
                  </a:lnTo>
                  <a:lnTo>
                    <a:pt x="286004" y="94996"/>
                  </a:lnTo>
                  <a:lnTo>
                    <a:pt x="283210" y="95504"/>
                  </a:lnTo>
                  <a:lnTo>
                    <a:pt x="277749" y="94234"/>
                  </a:lnTo>
                  <a:lnTo>
                    <a:pt x="274574" y="95758"/>
                  </a:lnTo>
                  <a:lnTo>
                    <a:pt x="271907" y="96520"/>
                  </a:lnTo>
                  <a:lnTo>
                    <a:pt x="266319" y="95885"/>
                  </a:lnTo>
                  <a:lnTo>
                    <a:pt x="263398" y="94996"/>
                  </a:lnTo>
                  <a:lnTo>
                    <a:pt x="260350" y="94996"/>
                  </a:lnTo>
                  <a:lnTo>
                    <a:pt x="257429" y="94488"/>
                  </a:lnTo>
                  <a:lnTo>
                    <a:pt x="255143" y="93726"/>
                  </a:lnTo>
                  <a:lnTo>
                    <a:pt x="252349" y="93472"/>
                  </a:lnTo>
                  <a:lnTo>
                    <a:pt x="248031" y="91948"/>
                  </a:lnTo>
                  <a:lnTo>
                    <a:pt x="242951" y="93091"/>
                  </a:lnTo>
                  <a:lnTo>
                    <a:pt x="241808" y="92583"/>
                  </a:lnTo>
                  <a:lnTo>
                    <a:pt x="240538" y="92710"/>
                  </a:lnTo>
                  <a:lnTo>
                    <a:pt x="239268" y="91440"/>
                  </a:lnTo>
                  <a:lnTo>
                    <a:pt x="236728" y="91567"/>
                  </a:lnTo>
                  <a:lnTo>
                    <a:pt x="236220" y="92837"/>
                  </a:lnTo>
                  <a:lnTo>
                    <a:pt x="237744" y="96647"/>
                  </a:lnTo>
                  <a:lnTo>
                    <a:pt x="240411" y="97155"/>
                  </a:lnTo>
                  <a:lnTo>
                    <a:pt x="242570" y="97282"/>
                  </a:lnTo>
                  <a:lnTo>
                    <a:pt x="246253" y="97917"/>
                  </a:lnTo>
                  <a:lnTo>
                    <a:pt x="265430" y="102616"/>
                  </a:lnTo>
                  <a:lnTo>
                    <a:pt x="270002" y="103505"/>
                  </a:lnTo>
                  <a:lnTo>
                    <a:pt x="271145" y="102743"/>
                  </a:lnTo>
                  <a:lnTo>
                    <a:pt x="274320" y="102235"/>
                  </a:lnTo>
                  <a:lnTo>
                    <a:pt x="276225" y="102362"/>
                  </a:lnTo>
                  <a:lnTo>
                    <a:pt x="280035" y="101727"/>
                  </a:lnTo>
                  <a:lnTo>
                    <a:pt x="281940" y="101092"/>
                  </a:lnTo>
                  <a:lnTo>
                    <a:pt x="285877" y="100965"/>
                  </a:lnTo>
                  <a:lnTo>
                    <a:pt x="287782" y="101600"/>
                  </a:lnTo>
                  <a:lnTo>
                    <a:pt x="292100" y="101346"/>
                  </a:lnTo>
                  <a:lnTo>
                    <a:pt x="294259" y="100711"/>
                  </a:lnTo>
                  <a:lnTo>
                    <a:pt x="304038" y="102235"/>
                  </a:lnTo>
                  <a:lnTo>
                    <a:pt x="309245" y="102235"/>
                  </a:lnTo>
                  <a:lnTo>
                    <a:pt x="311277" y="101854"/>
                  </a:lnTo>
                  <a:lnTo>
                    <a:pt x="311912" y="99314"/>
                  </a:lnTo>
                  <a:lnTo>
                    <a:pt x="313055" y="99187"/>
                  </a:lnTo>
                  <a:lnTo>
                    <a:pt x="315087" y="98552"/>
                  </a:lnTo>
                  <a:lnTo>
                    <a:pt x="316484" y="98806"/>
                  </a:lnTo>
                  <a:lnTo>
                    <a:pt x="322199" y="98044"/>
                  </a:lnTo>
                  <a:lnTo>
                    <a:pt x="326136" y="96393"/>
                  </a:lnTo>
                  <a:lnTo>
                    <a:pt x="327914" y="95250"/>
                  </a:lnTo>
                  <a:lnTo>
                    <a:pt x="333629" y="94742"/>
                  </a:lnTo>
                  <a:lnTo>
                    <a:pt x="336804" y="92710"/>
                  </a:lnTo>
                  <a:lnTo>
                    <a:pt x="341122" y="92710"/>
                  </a:lnTo>
                  <a:lnTo>
                    <a:pt x="344170" y="96520"/>
                  </a:lnTo>
                  <a:lnTo>
                    <a:pt x="345059" y="98044"/>
                  </a:lnTo>
                  <a:lnTo>
                    <a:pt x="347472" y="99949"/>
                  </a:lnTo>
                  <a:lnTo>
                    <a:pt x="348615" y="101727"/>
                  </a:lnTo>
                  <a:lnTo>
                    <a:pt x="348996" y="103124"/>
                  </a:lnTo>
                  <a:lnTo>
                    <a:pt x="351536" y="105791"/>
                  </a:lnTo>
                  <a:lnTo>
                    <a:pt x="353822" y="106807"/>
                  </a:lnTo>
                  <a:lnTo>
                    <a:pt x="356362" y="109728"/>
                  </a:lnTo>
                  <a:lnTo>
                    <a:pt x="357124" y="111125"/>
                  </a:lnTo>
                  <a:lnTo>
                    <a:pt x="360426" y="115316"/>
                  </a:lnTo>
                  <a:lnTo>
                    <a:pt x="361442" y="116967"/>
                  </a:lnTo>
                  <a:lnTo>
                    <a:pt x="362331" y="117983"/>
                  </a:lnTo>
                  <a:lnTo>
                    <a:pt x="363474" y="116967"/>
                  </a:lnTo>
                  <a:close/>
                </a:path>
                <a:path w="494664" h="317500">
                  <a:moveTo>
                    <a:pt x="363728" y="201422"/>
                  </a:moveTo>
                  <a:lnTo>
                    <a:pt x="363347" y="198501"/>
                  </a:lnTo>
                  <a:lnTo>
                    <a:pt x="362331" y="193548"/>
                  </a:lnTo>
                  <a:lnTo>
                    <a:pt x="361823" y="191516"/>
                  </a:lnTo>
                  <a:lnTo>
                    <a:pt x="361569" y="189484"/>
                  </a:lnTo>
                  <a:lnTo>
                    <a:pt x="361061" y="187706"/>
                  </a:lnTo>
                  <a:lnTo>
                    <a:pt x="358902" y="188595"/>
                  </a:lnTo>
                  <a:lnTo>
                    <a:pt x="359410" y="190246"/>
                  </a:lnTo>
                  <a:lnTo>
                    <a:pt x="359156" y="191135"/>
                  </a:lnTo>
                  <a:lnTo>
                    <a:pt x="359537" y="192024"/>
                  </a:lnTo>
                  <a:lnTo>
                    <a:pt x="360045" y="194818"/>
                  </a:lnTo>
                  <a:lnTo>
                    <a:pt x="360172" y="196850"/>
                  </a:lnTo>
                  <a:lnTo>
                    <a:pt x="360045" y="200660"/>
                  </a:lnTo>
                  <a:lnTo>
                    <a:pt x="359918" y="202438"/>
                  </a:lnTo>
                  <a:lnTo>
                    <a:pt x="359664" y="204216"/>
                  </a:lnTo>
                  <a:lnTo>
                    <a:pt x="359283" y="206121"/>
                  </a:lnTo>
                  <a:lnTo>
                    <a:pt x="359410" y="208407"/>
                  </a:lnTo>
                  <a:lnTo>
                    <a:pt x="358775" y="210312"/>
                  </a:lnTo>
                  <a:lnTo>
                    <a:pt x="358521" y="212598"/>
                  </a:lnTo>
                  <a:lnTo>
                    <a:pt x="354838" y="221615"/>
                  </a:lnTo>
                  <a:lnTo>
                    <a:pt x="357378" y="222504"/>
                  </a:lnTo>
                  <a:lnTo>
                    <a:pt x="359156" y="222758"/>
                  </a:lnTo>
                  <a:lnTo>
                    <a:pt x="359791" y="218186"/>
                  </a:lnTo>
                  <a:lnTo>
                    <a:pt x="360045" y="216789"/>
                  </a:lnTo>
                  <a:lnTo>
                    <a:pt x="360299" y="214884"/>
                  </a:lnTo>
                  <a:lnTo>
                    <a:pt x="360807" y="212979"/>
                  </a:lnTo>
                  <a:lnTo>
                    <a:pt x="361950" y="211455"/>
                  </a:lnTo>
                  <a:lnTo>
                    <a:pt x="363093" y="209296"/>
                  </a:lnTo>
                  <a:lnTo>
                    <a:pt x="363728" y="206756"/>
                  </a:lnTo>
                  <a:lnTo>
                    <a:pt x="363728" y="201422"/>
                  </a:lnTo>
                  <a:close/>
                </a:path>
                <a:path w="494664" h="317500">
                  <a:moveTo>
                    <a:pt x="368300" y="151892"/>
                  </a:moveTo>
                  <a:lnTo>
                    <a:pt x="363474" y="140081"/>
                  </a:lnTo>
                  <a:lnTo>
                    <a:pt x="362331" y="137541"/>
                  </a:lnTo>
                  <a:lnTo>
                    <a:pt x="360934" y="135382"/>
                  </a:lnTo>
                  <a:lnTo>
                    <a:pt x="359791" y="133223"/>
                  </a:lnTo>
                  <a:lnTo>
                    <a:pt x="358521" y="131064"/>
                  </a:lnTo>
                  <a:lnTo>
                    <a:pt x="356997" y="128905"/>
                  </a:lnTo>
                  <a:lnTo>
                    <a:pt x="355219" y="127000"/>
                  </a:lnTo>
                  <a:lnTo>
                    <a:pt x="353822" y="124841"/>
                  </a:lnTo>
                  <a:lnTo>
                    <a:pt x="353314" y="123571"/>
                  </a:lnTo>
                  <a:lnTo>
                    <a:pt x="352679" y="122301"/>
                  </a:lnTo>
                  <a:lnTo>
                    <a:pt x="351409" y="120269"/>
                  </a:lnTo>
                  <a:lnTo>
                    <a:pt x="350901" y="118999"/>
                  </a:lnTo>
                  <a:lnTo>
                    <a:pt x="348996" y="117729"/>
                  </a:lnTo>
                  <a:lnTo>
                    <a:pt x="347853" y="118364"/>
                  </a:lnTo>
                  <a:lnTo>
                    <a:pt x="347599" y="119888"/>
                  </a:lnTo>
                  <a:lnTo>
                    <a:pt x="348996" y="122809"/>
                  </a:lnTo>
                  <a:lnTo>
                    <a:pt x="350012" y="124460"/>
                  </a:lnTo>
                  <a:lnTo>
                    <a:pt x="351155" y="126111"/>
                  </a:lnTo>
                  <a:lnTo>
                    <a:pt x="351917" y="128651"/>
                  </a:lnTo>
                  <a:lnTo>
                    <a:pt x="353314" y="130683"/>
                  </a:lnTo>
                  <a:lnTo>
                    <a:pt x="356362" y="136398"/>
                  </a:lnTo>
                  <a:lnTo>
                    <a:pt x="357505" y="137922"/>
                  </a:lnTo>
                  <a:lnTo>
                    <a:pt x="359537" y="141097"/>
                  </a:lnTo>
                  <a:lnTo>
                    <a:pt x="361315" y="144399"/>
                  </a:lnTo>
                  <a:lnTo>
                    <a:pt x="364617" y="148463"/>
                  </a:lnTo>
                  <a:lnTo>
                    <a:pt x="365252" y="149860"/>
                  </a:lnTo>
                  <a:lnTo>
                    <a:pt x="366268" y="150876"/>
                  </a:lnTo>
                  <a:lnTo>
                    <a:pt x="368300" y="151892"/>
                  </a:lnTo>
                  <a:close/>
                </a:path>
                <a:path w="494664" h="317500">
                  <a:moveTo>
                    <a:pt x="374777" y="96901"/>
                  </a:moveTo>
                  <a:lnTo>
                    <a:pt x="374396" y="96139"/>
                  </a:lnTo>
                  <a:lnTo>
                    <a:pt x="374015" y="95504"/>
                  </a:lnTo>
                  <a:lnTo>
                    <a:pt x="373380" y="95123"/>
                  </a:lnTo>
                  <a:lnTo>
                    <a:pt x="372872" y="94615"/>
                  </a:lnTo>
                  <a:lnTo>
                    <a:pt x="372110" y="93472"/>
                  </a:lnTo>
                  <a:lnTo>
                    <a:pt x="370967" y="92329"/>
                  </a:lnTo>
                  <a:lnTo>
                    <a:pt x="369570" y="91948"/>
                  </a:lnTo>
                  <a:lnTo>
                    <a:pt x="368554" y="91313"/>
                  </a:lnTo>
                  <a:lnTo>
                    <a:pt x="367919" y="90678"/>
                  </a:lnTo>
                  <a:lnTo>
                    <a:pt x="367411" y="90678"/>
                  </a:lnTo>
                  <a:lnTo>
                    <a:pt x="366395" y="89662"/>
                  </a:lnTo>
                  <a:lnTo>
                    <a:pt x="364871" y="89789"/>
                  </a:lnTo>
                  <a:lnTo>
                    <a:pt x="364236" y="90678"/>
                  </a:lnTo>
                  <a:lnTo>
                    <a:pt x="363601" y="91694"/>
                  </a:lnTo>
                  <a:lnTo>
                    <a:pt x="364617" y="92837"/>
                  </a:lnTo>
                  <a:lnTo>
                    <a:pt x="365506" y="91948"/>
                  </a:lnTo>
                  <a:lnTo>
                    <a:pt x="366141" y="92329"/>
                  </a:lnTo>
                  <a:lnTo>
                    <a:pt x="366903" y="92456"/>
                  </a:lnTo>
                  <a:lnTo>
                    <a:pt x="367665" y="92710"/>
                  </a:lnTo>
                  <a:lnTo>
                    <a:pt x="368046" y="92964"/>
                  </a:lnTo>
                  <a:lnTo>
                    <a:pt x="368427" y="93345"/>
                  </a:lnTo>
                  <a:lnTo>
                    <a:pt x="368935" y="93599"/>
                  </a:lnTo>
                  <a:lnTo>
                    <a:pt x="369316" y="94361"/>
                  </a:lnTo>
                  <a:lnTo>
                    <a:pt x="370840" y="95123"/>
                  </a:lnTo>
                  <a:lnTo>
                    <a:pt x="371729" y="95504"/>
                  </a:lnTo>
                  <a:lnTo>
                    <a:pt x="373253" y="96774"/>
                  </a:lnTo>
                  <a:lnTo>
                    <a:pt x="373761" y="97409"/>
                  </a:lnTo>
                  <a:lnTo>
                    <a:pt x="374777" y="96901"/>
                  </a:lnTo>
                  <a:close/>
                </a:path>
                <a:path w="494664" h="317500">
                  <a:moveTo>
                    <a:pt x="382524" y="185801"/>
                  </a:moveTo>
                  <a:lnTo>
                    <a:pt x="381254" y="182118"/>
                  </a:lnTo>
                  <a:lnTo>
                    <a:pt x="380365" y="178816"/>
                  </a:lnTo>
                  <a:lnTo>
                    <a:pt x="379730" y="176657"/>
                  </a:lnTo>
                  <a:lnTo>
                    <a:pt x="379222" y="174625"/>
                  </a:lnTo>
                  <a:lnTo>
                    <a:pt x="378460" y="172593"/>
                  </a:lnTo>
                  <a:lnTo>
                    <a:pt x="376809" y="169418"/>
                  </a:lnTo>
                  <a:lnTo>
                    <a:pt x="376682" y="164973"/>
                  </a:lnTo>
                  <a:lnTo>
                    <a:pt x="373253" y="162941"/>
                  </a:lnTo>
                  <a:lnTo>
                    <a:pt x="371983" y="162687"/>
                  </a:lnTo>
                  <a:lnTo>
                    <a:pt x="371729" y="164084"/>
                  </a:lnTo>
                  <a:lnTo>
                    <a:pt x="372364" y="164973"/>
                  </a:lnTo>
                  <a:lnTo>
                    <a:pt x="373761" y="167767"/>
                  </a:lnTo>
                  <a:lnTo>
                    <a:pt x="374396" y="169164"/>
                  </a:lnTo>
                  <a:lnTo>
                    <a:pt x="374523" y="170434"/>
                  </a:lnTo>
                  <a:lnTo>
                    <a:pt x="375285" y="172847"/>
                  </a:lnTo>
                  <a:lnTo>
                    <a:pt x="375031" y="173228"/>
                  </a:lnTo>
                  <a:lnTo>
                    <a:pt x="375031" y="173609"/>
                  </a:lnTo>
                  <a:lnTo>
                    <a:pt x="375285" y="173990"/>
                  </a:lnTo>
                  <a:lnTo>
                    <a:pt x="375539" y="174117"/>
                  </a:lnTo>
                  <a:lnTo>
                    <a:pt x="376047" y="176403"/>
                  </a:lnTo>
                  <a:lnTo>
                    <a:pt x="376682" y="178181"/>
                  </a:lnTo>
                  <a:lnTo>
                    <a:pt x="377444" y="180086"/>
                  </a:lnTo>
                  <a:lnTo>
                    <a:pt x="377825" y="181229"/>
                  </a:lnTo>
                  <a:lnTo>
                    <a:pt x="378206" y="185547"/>
                  </a:lnTo>
                  <a:lnTo>
                    <a:pt x="378206" y="187325"/>
                  </a:lnTo>
                  <a:lnTo>
                    <a:pt x="378714" y="188976"/>
                  </a:lnTo>
                  <a:lnTo>
                    <a:pt x="378587" y="190373"/>
                  </a:lnTo>
                  <a:lnTo>
                    <a:pt x="378460" y="191135"/>
                  </a:lnTo>
                  <a:lnTo>
                    <a:pt x="378206" y="191897"/>
                  </a:lnTo>
                  <a:lnTo>
                    <a:pt x="378460" y="192786"/>
                  </a:lnTo>
                  <a:lnTo>
                    <a:pt x="379222" y="193040"/>
                  </a:lnTo>
                  <a:lnTo>
                    <a:pt x="381381" y="193294"/>
                  </a:lnTo>
                  <a:lnTo>
                    <a:pt x="380873" y="190500"/>
                  </a:lnTo>
                  <a:lnTo>
                    <a:pt x="381127" y="189230"/>
                  </a:lnTo>
                  <a:lnTo>
                    <a:pt x="382524" y="185801"/>
                  </a:lnTo>
                  <a:close/>
                </a:path>
                <a:path w="494664" h="317500">
                  <a:moveTo>
                    <a:pt x="400685" y="180848"/>
                  </a:moveTo>
                  <a:lnTo>
                    <a:pt x="400177" y="178308"/>
                  </a:lnTo>
                  <a:lnTo>
                    <a:pt x="399923" y="176149"/>
                  </a:lnTo>
                  <a:lnTo>
                    <a:pt x="398272" y="169291"/>
                  </a:lnTo>
                  <a:lnTo>
                    <a:pt x="395478" y="162941"/>
                  </a:lnTo>
                  <a:lnTo>
                    <a:pt x="393319" y="156210"/>
                  </a:lnTo>
                  <a:lnTo>
                    <a:pt x="389382" y="149098"/>
                  </a:lnTo>
                  <a:lnTo>
                    <a:pt x="388239" y="148209"/>
                  </a:lnTo>
                  <a:lnTo>
                    <a:pt x="386842" y="146177"/>
                  </a:lnTo>
                  <a:lnTo>
                    <a:pt x="385953" y="144272"/>
                  </a:lnTo>
                  <a:lnTo>
                    <a:pt x="384556" y="142113"/>
                  </a:lnTo>
                  <a:lnTo>
                    <a:pt x="383286" y="139827"/>
                  </a:lnTo>
                  <a:lnTo>
                    <a:pt x="381635" y="137795"/>
                  </a:lnTo>
                  <a:lnTo>
                    <a:pt x="381381" y="136652"/>
                  </a:lnTo>
                  <a:lnTo>
                    <a:pt x="380746" y="135763"/>
                  </a:lnTo>
                  <a:lnTo>
                    <a:pt x="379984" y="135001"/>
                  </a:lnTo>
                  <a:lnTo>
                    <a:pt x="378841" y="133350"/>
                  </a:lnTo>
                  <a:lnTo>
                    <a:pt x="374777" y="129921"/>
                  </a:lnTo>
                  <a:lnTo>
                    <a:pt x="372237" y="127254"/>
                  </a:lnTo>
                  <a:lnTo>
                    <a:pt x="370459" y="123825"/>
                  </a:lnTo>
                  <a:lnTo>
                    <a:pt x="368554" y="125095"/>
                  </a:lnTo>
                  <a:lnTo>
                    <a:pt x="367538" y="126492"/>
                  </a:lnTo>
                  <a:lnTo>
                    <a:pt x="369951" y="129286"/>
                  </a:lnTo>
                  <a:lnTo>
                    <a:pt x="372872" y="135382"/>
                  </a:lnTo>
                  <a:lnTo>
                    <a:pt x="374142" y="136525"/>
                  </a:lnTo>
                  <a:lnTo>
                    <a:pt x="375158" y="137795"/>
                  </a:lnTo>
                  <a:lnTo>
                    <a:pt x="375539" y="138557"/>
                  </a:lnTo>
                  <a:lnTo>
                    <a:pt x="376301" y="141478"/>
                  </a:lnTo>
                  <a:lnTo>
                    <a:pt x="377698" y="143002"/>
                  </a:lnTo>
                  <a:lnTo>
                    <a:pt x="378714" y="144780"/>
                  </a:lnTo>
                  <a:lnTo>
                    <a:pt x="379349" y="146812"/>
                  </a:lnTo>
                  <a:lnTo>
                    <a:pt x="380238" y="148590"/>
                  </a:lnTo>
                  <a:lnTo>
                    <a:pt x="381000" y="149733"/>
                  </a:lnTo>
                  <a:lnTo>
                    <a:pt x="381889" y="150749"/>
                  </a:lnTo>
                  <a:lnTo>
                    <a:pt x="382905" y="152908"/>
                  </a:lnTo>
                  <a:lnTo>
                    <a:pt x="383286" y="153924"/>
                  </a:lnTo>
                  <a:lnTo>
                    <a:pt x="384683" y="156210"/>
                  </a:lnTo>
                  <a:lnTo>
                    <a:pt x="385699" y="157226"/>
                  </a:lnTo>
                  <a:lnTo>
                    <a:pt x="386588" y="158623"/>
                  </a:lnTo>
                  <a:lnTo>
                    <a:pt x="388747" y="161290"/>
                  </a:lnTo>
                  <a:lnTo>
                    <a:pt x="389001" y="164973"/>
                  </a:lnTo>
                  <a:lnTo>
                    <a:pt x="391287" y="167513"/>
                  </a:lnTo>
                  <a:lnTo>
                    <a:pt x="392176" y="168783"/>
                  </a:lnTo>
                  <a:lnTo>
                    <a:pt x="392938" y="171831"/>
                  </a:lnTo>
                  <a:lnTo>
                    <a:pt x="393319" y="174752"/>
                  </a:lnTo>
                  <a:lnTo>
                    <a:pt x="395732" y="175768"/>
                  </a:lnTo>
                  <a:lnTo>
                    <a:pt x="395732" y="173863"/>
                  </a:lnTo>
                  <a:lnTo>
                    <a:pt x="395351" y="172085"/>
                  </a:lnTo>
                  <a:lnTo>
                    <a:pt x="395605" y="171450"/>
                  </a:lnTo>
                  <a:lnTo>
                    <a:pt x="397256" y="176276"/>
                  </a:lnTo>
                  <a:lnTo>
                    <a:pt x="398272" y="181356"/>
                  </a:lnTo>
                  <a:lnTo>
                    <a:pt x="398399" y="183261"/>
                  </a:lnTo>
                  <a:lnTo>
                    <a:pt x="399034" y="184023"/>
                  </a:lnTo>
                  <a:lnTo>
                    <a:pt x="399796" y="183515"/>
                  </a:lnTo>
                  <a:lnTo>
                    <a:pt x="400685" y="180848"/>
                  </a:lnTo>
                  <a:close/>
                </a:path>
                <a:path w="494664" h="317500">
                  <a:moveTo>
                    <a:pt x="431165" y="157861"/>
                  </a:moveTo>
                  <a:lnTo>
                    <a:pt x="430530" y="156845"/>
                  </a:lnTo>
                  <a:lnTo>
                    <a:pt x="430022" y="156210"/>
                  </a:lnTo>
                  <a:lnTo>
                    <a:pt x="429260" y="156591"/>
                  </a:lnTo>
                  <a:lnTo>
                    <a:pt x="428752" y="157099"/>
                  </a:lnTo>
                  <a:lnTo>
                    <a:pt x="426339" y="159004"/>
                  </a:lnTo>
                  <a:lnTo>
                    <a:pt x="424307" y="161417"/>
                  </a:lnTo>
                  <a:lnTo>
                    <a:pt x="422021" y="163449"/>
                  </a:lnTo>
                  <a:lnTo>
                    <a:pt x="421513" y="163830"/>
                  </a:lnTo>
                  <a:lnTo>
                    <a:pt x="421005" y="163957"/>
                  </a:lnTo>
                  <a:lnTo>
                    <a:pt x="419862" y="164973"/>
                  </a:lnTo>
                  <a:lnTo>
                    <a:pt x="419481" y="165735"/>
                  </a:lnTo>
                  <a:lnTo>
                    <a:pt x="418211" y="167005"/>
                  </a:lnTo>
                  <a:lnTo>
                    <a:pt x="417449" y="167005"/>
                  </a:lnTo>
                  <a:lnTo>
                    <a:pt x="416560" y="167767"/>
                  </a:lnTo>
                  <a:lnTo>
                    <a:pt x="416306" y="168148"/>
                  </a:lnTo>
                  <a:lnTo>
                    <a:pt x="415417" y="168910"/>
                  </a:lnTo>
                  <a:lnTo>
                    <a:pt x="414655" y="169291"/>
                  </a:lnTo>
                  <a:lnTo>
                    <a:pt x="413512" y="170307"/>
                  </a:lnTo>
                  <a:lnTo>
                    <a:pt x="413512" y="170688"/>
                  </a:lnTo>
                  <a:lnTo>
                    <a:pt x="413766" y="172593"/>
                  </a:lnTo>
                  <a:lnTo>
                    <a:pt x="416560" y="169164"/>
                  </a:lnTo>
                  <a:lnTo>
                    <a:pt x="417576" y="169164"/>
                  </a:lnTo>
                  <a:lnTo>
                    <a:pt x="419100" y="168275"/>
                  </a:lnTo>
                  <a:lnTo>
                    <a:pt x="419735" y="166624"/>
                  </a:lnTo>
                  <a:lnTo>
                    <a:pt x="420878" y="165481"/>
                  </a:lnTo>
                  <a:lnTo>
                    <a:pt x="422402" y="166116"/>
                  </a:lnTo>
                  <a:lnTo>
                    <a:pt x="423164" y="164211"/>
                  </a:lnTo>
                  <a:lnTo>
                    <a:pt x="424307" y="163703"/>
                  </a:lnTo>
                  <a:lnTo>
                    <a:pt x="426339" y="162433"/>
                  </a:lnTo>
                  <a:lnTo>
                    <a:pt x="427736" y="160401"/>
                  </a:lnTo>
                  <a:lnTo>
                    <a:pt x="429387" y="158877"/>
                  </a:lnTo>
                  <a:lnTo>
                    <a:pt x="429895" y="158242"/>
                  </a:lnTo>
                  <a:lnTo>
                    <a:pt x="431165" y="157861"/>
                  </a:lnTo>
                  <a:close/>
                </a:path>
                <a:path w="494664" h="317500">
                  <a:moveTo>
                    <a:pt x="472186" y="116586"/>
                  </a:moveTo>
                  <a:lnTo>
                    <a:pt x="471932" y="115824"/>
                  </a:lnTo>
                  <a:lnTo>
                    <a:pt x="471297" y="115824"/>
                  </a:lnTo>
                  <a:lnTo>
                    <a:pt x="470154" y="115951"/>
                  </a:lnTo>
                  <a:lnTo>
                    <a:pt x="467995" y="118999"/>
                  </a:lnTo>
                  <a:lnTo>
                    <a:pt x="468376" y="120396"/>
                  </a:lnTo>
                  <a:lnTo>
                    <a:pt x="468249" y="121793"/>
                  </a:lnTo>
                  <a:lnTo>
                    <a:pt x="468122" y="122428"/>
                  </a:lnTo>
                  <a:lnTo>
                    <a:pt x="467614" y="122936"/>
                  </a:lnTo>
                  <a:lnTo>
                    <a:pt x="466725" y="124968"/>
                  </a:lnTo>
                  <a:lnTo>
                    <a:pt x="465455" y="125984"/>
                  </a:lnTo>
                  <a:lnTo>
                    <a:pt x="463423" y="128651"/>
                  </a:lnTo>
                  <a:lnTo>
                    <a:pt x="462661" y="130302"/>
                  </a:lnTo>
                  <a:lnTo>
                    <a:pt x="460121" y="133350"/>
                  </a:lnTo>
                  <a:lnTo>
                    <a:pt x="458851" y="135128"/>
                  </a:lnTo>
                  <a:lnTo>
                    <a:pt x="457454" y="136779"/>
                  </a:lnTo>
                  <a:lnTo>
                    <a:pt x="456184" y="138049"/>
                  </a:lnTo>
                  <a:lnTo>
                    <a:pt x="454660" y="139319"/>
                  </a:lnTo>
                  <a:lnTo>
                    <a:pt x="451358" y="142494"/>
                  </a:lnTo>
                  <a:lnTo>
                    <a:pt x="448056" y="146812"/>
                  </a:lnTo>
                  <a:lnTo>
                    <a:pt x="447548" y="147320"/>
                  </a:lnTo>
                  <a:lnTo>
                    <a:pt x="446913" y="147701"/>
                  </a:lnTo>
                  <a:lnTo>
                    <a:pt x="445516" y="148844"/>
                  </a:lnTo>
                  <a:lnTo>
                    <a:pt x="445008" y="150241"/>
                  </a:lnTo>
                  <a:lnTo>
                    <a:pt x="447167" y="152146"/>
                  </a:lnTo>
                  <a:lnTo>
                    <a:pt x="448818" y="150749"/>
                  </a:lnTo>
                  <a:lnTo>
                    <a:pt x="449453" y="149733"/>
                  </a:lnTo>
                  <a:lnTo>
                    <a:pt x="450469" y="148717"/>
                  </a:lnTo>
                  <a:lnTo>
                    <a:pt x="452882" y="147066"/>
                  </a:lnTo>
                  <a:lnTo>
                    <a:pt x="454406" y="148209"/>
                  </a:lnTo>
                  <a:lnTo>
                    <a:pt x="456057" y="146685"/>
                  </a:lnTo>
                  <a:lnTo>
                    <a:pt x="456946" y="145415"/>
                  </a:lnTo>
                  <a:lnTo>
                    <a:pt x="457835" y="144399"/>
                  </a:lnTo>
                  <a:lnTo>
                    <a:pt x="458216" y="142748"/>
                  </a:lnTo>
                  <a:lnTo>
                    <a:pt x="459486" y="141986"/>
                  </a:lnTo>
                  <a:lnTo>
                    <a:pt x="461391" y="141224"/>
                  </a:lnTo>
                  <a:lnTo>
                    <a:pt x="461899" y="139065"/>
                  </a:lnTo>
                  <a:lnTo>
                    <a:pt x="462407" y="137287"/>
                  </a:lnTo>
                  <a:lnTo>
                    <a:pt x="462788" y="136398"/>
                  </a:lnTo>
                  <a:lnTo>
                    <a:pt x="463169" y="135255"/>
                  </a:lnTo>
                  <a:lnTo>
                    <a:pt x="463677" y="134366"/>
                  </a:lnTo>
                  <a:lnTo>
                    <a:pt x="464947" y="132842"/>
                  </a:lnTo>
                  <a:lnTo>
                    <a:pt x="465455" y="130937"/>
                  </a:lnTo>
                  <a:lnTo>
                    <a:pt x="466471" y="129286"/>
                  </a:lnTo>
                  <a:lnTo>
                    <a:pt x="467487" y="127889"/>
                  </a:lnTo>
                  <a:lnTo>
                    <a:pt x="469138" y="126619"/>
                  </a:lnTo>
                  <a:lnTo>
                    <a:pt x="469646" y="123190"/>
                  </a:lnTo>
                  <a:lnTo>
                    <a:pt x="469773" y="121666"/>
                  </a:lnTo>
                  <a:lnTo>
                    <a:pt x="470789" y="119126"/>
                  </a:lnTo>
                  <a:lnTo>
                    <a:pt x="471805" y="118237"/>
                  </a:lnTo>
                  <a:lnTo>
                    <a:pt x="471805" y="117094"/>
                  </a:lnTo>
                  <a:lnTo>
                    <a:pt x="472186" y="116586"/>
                  </a:lnTo>
                  <a:close/>
                </a:path>
                <a:path w="494664" h="317500">
                  <a:moveTo>
                    <a:pt x="482193" y="73660"/>
                  </a:moveTo>
                  <a:lnTo>
                    <a:pt x="480314" y="73660"/>
                  </a:lnTo>
                  <a:lnTo>
                    <a:pt x="480822" y="76200"/>
                  </a:lnTo>
                  <a:lnTo>
                    <a:pt x="481965" y="76200"/>
                  </a:lnTo>
                  <a:lnTo>
                    <a:pt x="482193" y="78562"/>
                  </a:lnTo>
                  <a:lnTo>
                    <a:pt x="482193" y="73660"/>
                  </a:lnTo>
                  <a:close/>
                </a:path>
                <a:path w="494664" h="317500">
                  <a:moveTo>
                    <a:pt x="482282" y="62344"/>
                  </a:moveTo>
                  <a:lnTo>
                    <a:pt x="482180" y="62191"/>
                  </a:lnTo>
                  <a:lnTo>
                    <a:pt x="482092" y="62344"/>
                  </a:lnTo>
                  <a:lnTo>
                    <a:pt x="482282" y="62344"/>
                  </a:lnTo>
                  <a:close/>
                </a:path>
                <a:path w="494664" h="317500">
                  <a:moveTo>
                    <a:pt x="494411" y="78740"/>
                  </a:moveTo>
                  <a:lnTo>
                    <a:pt x="493242" y="74091"/>
                  </a:lnTo>
                  <a:lnTo>
                    <a:pt x="493115" y="73533"/>
                  </a:lnTo>
                  <a:lnTo>
                    <a:pt x="492633" y="69850"/>
                  </a:lnTo>
                  <a:lnTo>
                    <a:pt x="492506" y="67310"/>
                  </a:lnTo>
                  <a:lnTo>
                    <a:pt x="492379" y="66040"/>
                  </a:lnTo>
                  <a:lnTo>
                    <a:pt x="491134" y="62344"/>
                  </a:lnTo>
                  <a:lnTo>
                    <a:pt x="490855" y="60960"/>
                  </a:lnTo>
                  <a:lnTo>
                    <a:pt x="490474" y="59690"/>
                  </a:lnTo>
                  <a:lnTo>
                    <a:pt x="488315" y="54610"/>
                  </a:lnTo>
                  <a:lnTo>
                    <a:pt x="487934" y="53340"/>
                  </a:lnTo>
                  <a:lnTo>
                    <a:pt x="487819" y="82118"/>
                  </a:lnTo>
                  <a:lnTo>
                    <a:pt x="487807" y="88900"/>
                  </a:lnTo>
                  <a:lnTo>
                    <a:pt x="487680" y="87630"/>
                  </a:lnTo>
                  <a:lnTo>
                    <a:pt x="487426" y="87630"/>
                  </a:lnTo>
                  <a:lnTo>
                    <a:pt x="486156" y="85090"/>
                  </a:lnTo>
                  <a:lnTo>
                    <a:pt x="485775" y="82550"/>
                  </a:lnTo>
                  <a:lnTo>
                    <a:pt x="485825" y="73533"/>
                  </a:lnTo>
                  <a:lnTo>
                    <a:pt x="485267" y="72390"/>
                  </a:lnTo>
                  <a:lnTo>
                    <a:pt x="485013" y="69850"/>
                  </a:lnTo>
                  <a:lnTo>
                    <a:pt x="485521" y="68580"/>
                  </a:lnTo>
                  <a:lnTo>
                    <a:pt x="484505" y="68580"/>
                  </a:lnTo>
                  <a:lnTo>
                    <a:pt x="484378" y="67310"/>
                  </a:lnTo>
                  <a:lnTo>
                    <a:pt x="483743" y="66040"/>
                  </a:lnTo>
                  <a:lnTo>
                    <a:pt x="483362" y="66040"/>
                  </a:lnTo>
                  <a:lnTo>
                    <a:pt x="482981" y="63500"/>
                  </a:lnTo>
                  <a:lnTo>
                    <a:pt x="482282" y="62344"/>
                  </a:lnTo>
                  <a:lnTo>
                    <a:pt x="482219" y="81280"/>
                  </a:lnTo>
                  <a:lnTo>
                    <a:pt x="481457" y="82550"/>
                  </a:lnTo>
                  <a:lnTo>
                    <a:pt x="481203" y="82550"/>
                  </a:lnTo>
                  <a:lnTo>
                    <a:pt x="481711" y="85090"/>
                  </a:lnTo>
                  <a:lnTo>
                    <a:pt x="481838" y="86461"/>
                  </a:lnTo>
                  <a:lnTo>
                    <a:pt x="481584" y="86461"/>
                  </a:lnTo>
                  <a:lnTo>
                    <a:pt x="481584" y="87630"/>
                  </a:lnTo>
                  <a:lnTo>
                    <a:pt x="481330" y="87630"/>
                  </a:lnTo>
                  <a:lnTo>
                    <a:pt x="481203" y="88900"/>
                  </a:lnTo>
                  <a:lnTo>
                    <a:pt x="480568" y="88900"/>
                  </a:lnTo>
                  <a:lnTo>
                    <a:pt x="480758" y="91440"/>
                  </a:lnTo>
                  <a:lnTo>
                    <a:pt x="480847" y="92710"/>
                  </a:lnTo>
                  <a:lnTo>
                    <a:pt x="480949" y="93980"/>
                  </a:lnTo>
                  <a:lnTo>
                    <a:pt x="481203" y="95250"/>
                  </a:lnTo>
                  <a:lnTo>
                    <a:pt x="481203" y="97790"/>
                  </a:lnTo>
                  <a:lnTo>
                    <a:pt x="480314" y="100330"/>
                  </a:lnTo>
                  <a:lnTo>
                    <a:pt x="479298" y="97790"/>
                  </a:lnTo>
                  <a:lnTo>
                    <a:pt x="479298" y="101600"/>
                  </a:lnTo>
                  <a:lnTo>
                    <a:pt x="478663" y="105410"/>
                  </a:lnTo>
                  <a:lnTo>
                    <a:pt x="478536" y="107950"/>
                  </a:lnTo>
                  <a:lnTo>
                    <a:pt x="477901" y="107950"/>
                  </a:lnTo>
                  <a:lnTo>
                    <a:pt x="477647" y="110490"/>
                  </a:lnTo>
                  <a:lnTo>
                    <a:pt x="477520" y="111760"/>
                  </a:lnTo>
                  <a:lnTo>
                    <a:pt x="477774" y="111760"/>
                  </a:lnTo>
                  <a:lnTo>
                    <a:pt x="477901" y="113030"/>
                  </a:lnTo>
                  <a:lnTo>
                    <a:pt x="477647" y="114300"/>
                  </a:lnTo>
                  <a:lnTo>
                    <a:pt x="479933" y="114300"/>
                  </a:lnTo>
                  <a:lnTo>
                    <a:pt x="479298" y="116840"/>
                  </a:lnTo>
                  <a:lnTo>
                    <a:pt x="478790" y="118110"/>
                  </a:lnTo>
                  <a:lnTo>
                    <a:pt x="477901" y="119380"/>
                  </a:lnTo>
                  <a:lnTo>
                    <a:pt x="477139" y="120650"/>
                  </a:lnTo>
                  <a:lnTo>
                    <a:pt x="476377" y="123190"/>
                  </a:lnTo>
                  <a:lnTo>
                    <a:pt x="475488" y="124460"/>
                  </a:lnTo>
                  <a:lnTo>
                    <a:pt x="474472" y="125730"/>
                  </a:lnTo>
                  <a:lnTo>
                    <a:pt x="473710" y="127000"/>
                  </a:lnTo>
                  <a:lnTo>
                    <a:pt x="471297" y="132080"/>
                  </a:lnTo>
                  <a:lnTo>
                    <a:pt x="469900" y="133350"/>
                  </a:lnTo>
                  <a:lnTo>
                    <a:pt x="468249" y="135890"/>
                  </a:lnTo>
                  <a:lnTo>
                    <a:pt x="467614" y="137160"/>
                  </a:lnTo>
                  <a:lnTo>
                    <a:pt x="465201" y="139700"/>
                  </a:lnTo>
                  <a:lnTo>
                    <a:pt x="462026" y="143510"/>
                  </a:lnTo>
                  <a:lnTo>
                    <a:pt x="459232" y="148590"/>
                  </a:lnTo>
                  <a:lnTo>
                    <a:pt x="458343" y="151130"/>
                  </a:lnTo>
                  <a:lnTo>
                    <a:pt x="457454" y="152400"/>
                  </a:lnTo>
                  <a:lnTo>
                    <a:pt x="455041" y="154940"/>
                  </a:lnTo>
                  <a:lnTo>
                    <a:pt x="452882" y="157480"/>
                  </a:lnTo>
                  <a:lnTo>
                    <a:pt x="450215" y="158750"/>
                  </a:lnTo>
                  <a:lnTo>
                    <a:pt x="447294" y="162560"/>
                  </a:lnTo>
                  <a:lnTo>
                    <a:pt x="446151" y="163830"/>
                  </a:lnTo>
                  <a:lnTo>
                    <a:pt x="444754" y="165100"/>
                  </a:lnTo>
                  <a:lnTo>
                    <a:pt x="442976" y="167640"/>
                  </a:lnTo>
                  <a:lnTo>
                    <a:pt x="441579" y="170180"/>
                  </a:lnTo>
                  <a:lnTo>
                    <a:pt x="437515" y="175260"/>
                  </a:lnTo>
                  <a:lnTo>
                    <a:pt x="432562" y="177800"/>
                  </a:lnTo>
                  <a:lnTo>
                    <a:pt x="428625" y="184150"/>
                  </a:lnTo>
                  <a:lnTo>
                    <a:pt x="424815" y="187960"/>
                  </a:lnTo>
                  <a:lnTo>
                    <a:pt x="422275" y="193040"/>
                  </a:lnTo>
                  <a:lnTo>
                    <a:pt x="418719" y="196850"/>
                  </a:lnTo>
                  <a:lnTo>
                    <a:pt x="417195" y="199390"/>
                  </a:lnTo>
                  <a:lnTo>
                    <a:pt x="415798" y="200660"/>
                  </a:lnTo>
                  <a:lnTo>
                    <a:pt x="414528" y="203200"/>
                  </a:lnTo>
                  <a:lnTo>
                    <a:pt x="412750" y="203200"/>
                  </a:lnTo>
                  <a:lnTo>
                    <a:pt x="410845" y="207010"/>
                  </a:lnTo>
                  <a:lnTo>
                    <a:pt x="409067" y="209550"/>
                  </a:lnTo>
                  <a:lnTo>
                    <a:pt x="407797" y="212090"/>
                  </a:lnTo>
                  <a:lnTo>
                    <a:pt x="406654" y="213360"/>
                  </a:lnTo>
                  <a:lnTo>
                    <a:pt x="405384" y="215900"/>
                  </a:lnTo>
                  <a:lnTo>
                    <a:pt x="404876" y="215900"/>
                  </a:lnTo>
                  <a:lnTo>
                    <a:pt x="405003" y="214630"/>
                  </a:lnTo>
                  <a:lnTo>
                    <a:pt x="405257" y="213360"/>
                  </a:lnTo>
                  <a:lnTo>
                    <a:pt x="405511" y="209550"/>
                  </a:lnTo>
                  <a:lnTo>
                    <a:pt x="405765" y="209550"/>
                  </a:lnTo>
                  <a:lnTo>
                    <a:pt x="406146" y="208280"/>
                  </a:lnTo>
                  <a:lnTo>
                    <a:pt x="407289" y="207010"/>
                  </a:lnTo>
                  <a:lnTo>
                    <a:pt x="408940" y="205740"/>
                  </a:lnTo>
                  <a:lnTo>
                    <a:pt x="409956" y="203200"/>
                  </a:lnTo>
                  <a:lnTo>
                    <a:pt x="410718" y="203200"/>
                  </a:lnTo>
                  <a:lnTo>
                    <a:pt x="410845" y="201930"/>
                  </a:lnTo>
                  <a:lnTo>
                    <a:pt x="411353" y="200660"/>
                  </a:lnTo>
                  <a:lnTo>
                    <a:pt x="412115" y="199390"/>
                  </a:lnTo>
                  <a:lnTo>
                    <a:pt x="413131" y="196850"/>
                  </a:lnTo>
                  <a:lnTo>
                    <a:pt x="414782" y="196850"/>
                  </a:lnTo>
                  <a:lnTo>
                    <a:pt x="415544" y="195580"/>
                  </a:lnTo>
                  <a:lnTo>
                    <a:pt x="416433" y="194310"/>
                  </a:lnTo>
                  <a:lnTo>
                    <a:pt x="417830" y="193040"/>
                  </a:lnTo>
                  <a:lnTo>
                    <a:pt x="419608" y="190500"/>
                  </a:lnTo>
                  <a:lnTo>
                    <a:pt x="420878" y="190500"/>
                  </a:lnTo>
                  <a:lnTo>
                    <a:pt x="422529" y="187960"/>
                  </a:lnTo>
                  <a:lnTo>
                    <a:pt x="423799" y="184150"/>
                  </a:lnTo>
                  <a:lnTo>
                    <a:pt x="425450" y="184150"/>
                  </a:lnTo>
                  <a:lnTo>
                    <a:pt x="426720" y="182880"/>
                  </a:lnTo>
                  <a:lnTo>
                    <a:pt x="428244" y="181610"/>
                  </a:lnTo>
                  <a:lnTo>
                    <a:pt x="429387" y="180340"/>
                  </a:lnTo>
                  <a:lnTo>
                    <a:pt x="430276" y="177800"/>
                  </a:lnTo>
                  <a:lnTo>
                    <a:pt x="431800" y="176530"/>
                  </a:lnTo>
                  <a:lnTo>
                    <a:pt x="432689" y="175260"/>
                  </a:lnTo>
                  <a:lnTo>
                    <a:pt x="433197" y="173990"/>
                  </a:lnTo>
                  <a:lnTo>
                    <a:pt x="434086" y="173990"/>
                  </a:lnTo>
                  <a:lnTo>
                    <a:pt x="436626" y="171450"/>
                  </a:lnTo>
                  <a:lnTo>
                    <a:pt x="438531" y="168910"/>
                  </a:lnTo>
                  <a:lnTo>
                    <a:pt x="440182" y="165100"/>
                  </a:lnTo>
                  <a:lnTo>
                    <a:pt x="441198" y="163830"/>
                  </a:lnTo>
                  <a:lnTo>
                    <a:pt x="442468" y="162560"/>
                  </a:lnTo>
                  <a:lnTo>
                    <a:pt x="443230" y="161290"/>
                  </a:lnTo>
                  <a:lnTo>
                    <a:pt x="443865" y="161290"/>
                  </a:lnTo>
                  <a:lnTo>
                    <a:pt x="444119" y="158750"/>
                  </a:lnTo>
                  <a:lnTo>
                    <a:pt x="442341" y="158750"/>
                  </a:lnTo>
                  <a:lnTo>
                    <a:pt x="440817" y="161290"/>
                  </a:lnTo>
                  <a:lnTo>
                    <a:pt x="439674" y="162560"/>
                  </a:lnTo>
                  <a:lnTo>
                    <a:pt x="438404" y="163830"/>
                  </a:lnTo>
                  <a:lnTo>
                    <a:pt x="436499" y="165100"/>
                  </a:lnTo>
                  <a:lnTo>
                    <a:pt x="434848" y="167640"/>
                  </a:lnTo>
                  <a:lnTo>
                    <a:pt x="433324" y="170180"/>
                  </a:lnTo>
                  <a:lnTo>
                    <a:pt x="432943" y="170180"/>
                  </a:lnTo>
                  <a:lnTo>
                    <a:pt x="432562" y="171450"/>
                  </a:lnTo>
                  <a:lnTo>
                    <a:pt x="430784" y="171450"/>
                  </a:lnTo>
                  <a:lnTo>
                    <a:pt x="429260" y="173990"/>
                  </a:lnTo>
                  <a:lnTo>
                    <a:pt x="428117" y="175260"/>
                  </a:lnTo>
                  <a:lnTo>
                    <a:pt x="426339" y="177800"/>
                  </a:lnTo>
                  <a:lnTo>
                    <a:pt x="424815" y="180340"/>
                  </a:lnTo>
                  <a:lnTo>
                    <a:pt x="421894" y="182880"/>
                  </a:lnTo>
                  <a:lnTo>
                    <a:pt x="420751" y="182880"/>
                  </a:lnTo>
                  <a:lnTo>
                    <a:pt x="417703" y="186690"/>
                  </a:lnTo>
                  <a:lnTo>
                    <a:pt x="415163" y="189230"/>
                  </a:lnTo>
                  <a:lnTo>
                    <a:pt x="414528" y="190500"/>
                  </a:lnTo>
                  <a:lnTo>
                    <a:pt x="413131" y="190500"/>
                  </a:lnTo>
                  <a:lnTo>
                    <a:pt x="412496" y="193040"/>
                  </a:lnTo>
                  <a:lnTo>
                    <a:pt x="412115" y="194310"/>
                  </a:lnTo>
                  <a:lnTo>
                    <a:pt x="411099" y="195580"/>
                  </a:lnTo>
                  <a:lnTo>
                    <a:pt x="410337" y="195580"/>
                  </a:lnTo>
                  <a:lnTo>
                    <a:pt x="408686" y="196850"/>
                  </a:lnTo>
                  <a:lnTo>
                    <a:pt x="407162" y="196850"/>
                  </a:lnTo>
                  <a:lnTo>
                    <a:pt x="407085" y="193040"/>
                  </a:lnTo>
                  <a:lnTo>
                    <a:pt x="407035" y="190500"/>
                  </a:lnTo>
                  <a:lnTo>
                    <a:pt x="407670" y="186690"/>
                  </a:lnTo>
                  <a:lnTo>
                    <a:pt x="407670" y="185420"/>
                  </a:lnTo>
                  <a:lnTo>
                    <a:pt x="407670" y="177800"/>
                  </a:lnTo>
                  <a:lnTo>
                    <a:pt x="407924" y="177800"/>
                  </a:lnTo>
                  <a:lnTo>
                    <a:pt x="408051" y="176530"/>
                  </a:lnTo>
                  <a:lnTo>
                    <a:pt x="408305" y="175260"/>
                  </a:lnTo>
                  <a:lnTo>
                    <a:pt x="414401" y="165100"/>
                  </a:lnTo>
                  <a:lnTo>
                    <a:pt x="415417" y="163830"/>
                  </a:lnTo>
                  <a:lnTo>
                    <a:pt x="416814" y="162560"/>
                  </a:lnTo>
                  <a:lnTo>
                    <a:pt x="417957" y="161290"/>
                  </a:lnTo>
                  <a:lnTo>
                    <a:pt x="421005" y="161290"/>
                  </a:lnTo>
                  <a:lnTo>
                    <a:pt x="423926" y="158750"/>
                  </a:lnTo>
                  <a:lnTo>
                    <a:pt x="426466" y="156210"/>
                  </a:lnTo>
                  <a:lnTo>
                    <a:pt x="428879" y="152400"/>
                  </a:lnTo>
                  <a:lnTo>
                    <a:pt x="430022" y="152400"/>
                  </a:lnTo>
                  <a:lnTo>
                    <a:pt x="431419" y="149860"/>
                  </a:lnTo>
                  <a:lnTo>
                    <a:pt x="432435" y="149860"/>
                  </a:lnTo>
                  <a:lnTo>
                    <a:pt x="434594" y="148590"/>
                  </a:lnTo>
                  <a:lnTo>
                    <a:pt x="436118" y="146050"/>
                  </a:lnTo>
                  <a:lnTo>
                    <a:pt x="437769" y="146050"/>
                  </a:lnTo>
                  <a:lnTo>
                    <a:pt x="440055" y="143510"/>
                  </a:lnTo>
                  <a:lnTo>
                    <a:pt x="443103" y="138430"/>
                  </a:lnTo>
                  <a:lnTo>
                    <a:pt x="449961" y="133350"/>
                  </a:lnTo>
                  <a:lnTo>
                    <a:pt x="452755" y="130810"/>
                  </a:lnTo>
                  <a:lnTo>
                    <a:pt x="455168" y="127000"/>
                  </a:lnTo>
                  <a:lnTo>
                    <a:pt x="456946" y="124460"/>
                  </a:lnTo>
                  <a:lnTo>
                    <a:pt x="458724" y="120650"/>
                  </a:lnTo>
                  <a:lnTo>
                    <a:pt x="460121" y="120650"/>
                  </a:lnTo>
                  <a:lnTo>
                    <a:pt x="460883" y="119380"/>
                  </a:lnTo>
                  <a:lnTo>
                    <a:pt x="461137" y="119380"/>
                  </a:lnTo>
                  <a:lnTo>
                    <a:pt x="462788" y="118110"/>
                  </a:lnTo>
                  <a:lnTo>
                    <a:pt x="462534" y="114300"/>
                  </a:lnTo>
                  <a:lnTo>
                    <a:pt x="463042" y="113030"/>
                  </a:lnTo>
                  <a:lnTo>
                    <a:pt x="463296" y="113030"/>
                  </a:lnTo>
                  <a:lnTo>
                    <a:pt x="465201" y="107950"/>
                  </a:lnTo>
                  <a:lnTo>
                    <a:pt x="465328" y="106680"/>
                  </a:lnTo>
                  <a:lnTo>
                    <a:pt x="466090" y="101600"/>
                  </a:lnTo>
                  <a:lnTo>
                    <a:pt x="466979" y="99060"/>
                  </a:lnTo>
                  <a:lnTo>
                    <a:pt x="467868" y="93980"/>
                  </a:lnTo>
                  <a:lnTo>
                    <a:pt x="467741" y="92710"/>
                  </a:lnTo>
                  <a:lnTo>
                    <a:pt x="467614" y="91440"/>
                  </a:lnTo>
                  <a:lnTo>
                    <a:pt x="467487" y="87630"/>
                  </a:lnTo>
                  <a:lnTo>
                    <a:pt x="467868" y="85090"/>
                  </a:lnTo>
                  <a:lnTo>
                    <a:pt x="467741" y="82550"/>
                  </a:lnTo>
                  <a:lnTo>
                    <a:pt x="467614" y="81280"/>
                  </a:lnTo>
                  <a:lnTo>
                    <a:pt x="467487" y="80010"/>
                  </a:lnTo>
                  <a:lnTo>
                    <a:pt x="466979" y="76200"/>
                  </a:lnTo>
                  <a:lnTo>
                    <a:pt x="466598" y="74930"/>
                  </a:lnTo>
                  <a:lnTo>
                    <a:pt x="466471" y="69850"/>
                  </a:lnTo>
                  <a:lnTo>
                    <a:pt x="465963" y="68580"/>
                  </a:lnTo>
                  <a:lnTo>
                    <a:pt x="465836" y="66040"/>
                  </a:lnTo>
                  <a:lnTo>
                    <a:pt x="465582" y="63500"/>
                  </a:lnTo>
                  <a:lnTo>
                    <a:pt x="464997" y="62344"/>
                  </a:lnTo>
                  <a:lnTo>
                    <a:pt x="464947" y="60960"/>
                  </a:lnTo>
                  <a:lnTo>
                    <a:pt x="464439" y="57150"/>
                  </a:lnTo>
                  <a:lnTo>
                    <a:pt x="464185" y="57150"/>
                  </a:lnTo>
                  <a:lnTo>
                    <a:pt x="464185" y="87630"/>
                  </a:lnTo>
                  <a:lnTo>
                    <a:pt x="463943" y="86461"/>
                  </a:lnTo>
                  <a:lnTo>
                    <a:pt x="463931" y="88900"/>
                  </a:lnTo>
                  <a:lnTo>
                    <a:pt x="463804" y="91440"/>
                  </a:lnTo>
                  <a:lnTo>
                    <a:pt x="462915" y="92710"/>
                  </a:lnTo>
                  <a:lnTo>
                    <a:pt x="462788" y="95250"/>
                  </a:lnTo>
                  <a:lnTo>
                    <a:pt x="462534" y="95250"/>
                  </a:lnTo>
                  <a:lnTo>
                    <a:pt x="462534" y="101600"/>
                  </a:lnTo>
                  <a:lnTo>
                    <a:pt x="462026" y="104140"/>
                  </a:lnTo>
                  <a:lnTo>
                    <a:pt x="460121" y="107950"/>
                  </a:lnTo>
                  <a:lnTo>
                    <a:pt x="459943" y="110490"/>
                  </a:lnTo>
                  <a:lnTo>
                    <a:pt x="459867" y="111760"/>
                  </a:lnTo>
                  <a:lnTo>
                    <a:pt x="459613" y="113030"/>
                  </a:lnTo>
                  <a:lnTo>
                    <a:pt x="459486" y="114300"/>
                  </a:lnTo>
                  <a:lnTo>
                    <a:pt x="458978" y="114300"/>
                  </a:lnTo>
                  <a:lnTo>
                    <a:pt x="457327" y="116840"/>
                  </a:lnTo>
                  <a:lnTo>
                    <a:pt x="455549" y="119380"/>
                  </a:lnTo>
                  <a:lnTo>
                    <a:pt x="454152" y="120650"/>
                  </a:lnTo>
                  <a:lnTo>
                    <a:pt x="453009" y="123190"/>
                  </a:lnTo>
                  <a:lnTo>
                    <a:pt x="451612" y="125730"/>
                  </a:lnTo>
                  <a:lnTo>
                    <a:pt x="450215" y="127000"/>
                  </a:lnTo>
                  <a:lnTo>
                    <a:pt x="448564" y="129540"/>
                  </a:lnTo>
                  <a:lnTo>
                    <a:pt x="446659" y="130810"/>
                  </a:lnTo>
                  <a:lnTo>
                    <a:pt x="445389" y="132080"/>
                  </a:lnTo>
                  <a:lnTo>
                    <a:pt x="442722" y="133350"/>
                  </a:lnTo>
                  <a:lnTo>
                    <a:pt x="439801" y="137160"/>
                  </a:lnTo>
                  <a:lnTo>
                    <a:pt x="437642" y="139700"/>
                  </a:lnTo>
                  <a:lnTo>
                    <a:pt x="436372" y="139700"/>
                  </a:lnTo>
                  <a:lnTo>
                    <a:pt x="435610" y="142240"/>
                  </a:lnTo>
                  <a:lnTo>
                    <a:pt x="435356" y="142240"/>
                  </a:lnTo>
                  <a:lnTo>
                    <a:pt x="433324" y="143510"/>
                  </a:lnTo>
                  <a:lnTo>
                    <a:pt x="430911" y="144780"/>
                  </a:lnTo>
                  <a:lnTo>
                    <a:pt x="428879" y="146050"/>
                  </a:lnTo>
                  <a:lnTo>
                    <a:pt x="426339" y="148590"/>
                  </a:lnTo>
                  <a:lnTo>
                    <a:pt x="423926" y="152400"/>
                  </a:lnTo>
                  <a:lnTo>
                    <a:pt x="421513" y="154940"/>
                  </a:lnTo>
                  <a:lnTo>
                    <a:pt x="420497" y="156210"/>
                  </a:lnTo>
                  <a:lnTo>
                    <a:pt x="419100" y="156210"/>
                  </a:lnTo>
                  <a:lnTo>
                    <a:pt x="415671" y="158750"/>
                  </a:lnTo>
                  <a:lnTo>
                    <a:pt x="414147" y="158750"/>
                  </a:lnTo>
                  <a:lnTo>
                    <a:pt x="412750" y="161290"/>
                  </a:lnTo>
                  <a:lnTo>
                    <a:pt x="411988" y="162560"/>
                  </a:lnTo>
                  <a:lnTo>
                    <a:pt x="410845" y="163830"/>
                  </a:lnTo>
                  <a:lnTo>
                    <a:pt x="409321" y="163830"/>
                  </a:lnTo>
                  <a:lnTo>
                    <a:pt x="408559" y="165100"/>
                  </a:lnTo>
                  <a:lnTo>
                    <a:pt x="408178" y="165100"/>
                  </a:lnTo>
                  <a:lnTo>
                    <a:pt x="407543" y="163830"/>
                  </a:lnTo>
                  <a:lnTo>
                    <a:pt x="406654" y="163830"/>
                  </a:lnTo>
                  <a:lnTo>
                    <a:pt x="405003" y="158750"/>
                  </a:lnTo>
                  <a:lnTo>
                    <a:pt x="405003" y="185420"/>
                  </a:lnTo>
                  <a:lnTo>
                    <a:pt x="404914" y="182880"/>
                  </a:lnTo>
                  <a:lnTo>
                    <a:pt x="404761" y="184150"/>
                  </a:lnTo>
                  <a:lnTo>
                    <a:pt x="403606" y="190500"/>
                  </a:lnTo>
                  <a:lnTo>
                    <a:pt x="403987" y="190500"/>
                  </a:lnTo>
                  <a:lnTo>
                    <a:pt x="403860" y="196850"/>
                  </a:lnTo>
                  <a:lnTo>
                    <a:pt x="403606" y="199390"/>
                  </a:lnTo>
                  <a:lnTo>
                    <a:pt x="403479" y="201930"/>
                  </a:lnTo>
                  <a:lnTo>
                    <a:pt x="402844" y="207010"/>
                  </a:lnTo>
                  <a:lnTo>
                    <a:pt x="401828" y="209550"/>
                  </a:lnTo>
                  <a:lnTo>
                    <a:pt x="400304" y="218440"/>
                  </a:lnTo>
                  <a:lnTo>
                    <a:pt x="398780" y="220980"/>
                  </a:lnTo>
                  <a:lnTo>
                    <a:pt x="397383" y="224790"/>
                  </a:lnTo>
                  <a:lnTo>
                    <a:pt x="395859" y="228600"/>
                  </a:lnTo>
                  <a:lnTo>
                    <a:pt x="395224" y="228600"/>
                  </a:lnTo>
                  <a:lnTo>
                    <a:pt x="394081" y="231140"/>
                  </a:lnTo>
                  <a:lnTo>
                    <a:pt x="393065" y="233680"/>
                  </a:lnTo>
                  <a:lnTo>
                    <a:pt x="391287" y="234950"/>
                  </a:lnTo>
                  <a:lnTo>
                    <a:pt x="391033" y="234950"/>
                  </a:lnTo>
                  <a:lnTo>
                    <a:pt x="391795" y="233680"/>
                  </a:lnTo>
                  <a:lnTo>
                    <a:pt x="392303" y="233680"/>
                  </a:lnTo>
                  <a:lnTo>
                    <a:pt x="392938" y="231140"/>
                  </a:lnTo>
                  <a:lnTo>
                    <a:pt x="393827" y="231140"/>
                  </a:lnTo>
                  <a:lnTo>
                    <a:pt x="394462" y="228600"/>
                  </a:lnTo>
                  <a:lnTo>
                    <a:pt x="394843" y="228600"/>
                  </a:lnTo>
                  <a:lnTo>
                    <a:pt x="394843" y="227330"/>
                  </a:lnTo>
                  <a:lnTo>
                    <a:pt x="395224" y="226060"/>
                  </a:lnTo>
                  <a:lnTo>
                    <a:pt x="396113" y="222250"/>
                  </a:lnTo>
                  <a:lnTo>
                    <a:pt x="397383" y="219710"/>
                  </a:lnTo>
                  <a:lnTo>
                    <a:pt x="397510" y="215900"/>
                  </a:lnTo>
                  <a:lnTo>
                    <a:pt x="397637" y="215900"/>
                  </a:lnTo>
                  <a:lnTo>
                    <a:pt x="397764" y="214630"/>
                  </a:lnTo>
                  <a:lnTo>
                    <a:pt x="397510" y="213360"/>
                  </a:lnTo>
                  <a:lnTo>
                    <a:pt x="397129" y="212090"/>
                  </a:lnTo>
                  <a:lnTo>
                    <a:pt x="397764" y="208280"/>
                  </a:lnTo>
                  <a:lnTo>
                    <a:pt x="396748" y="207010"/>
                  </a:lnTo>
                  <a:lnTo>
                    <a:pt x="396113" y="205740"/>
                  </a:lnTo>
                  <a:lnTo>
                    <a:pt x="394970" y="205740"/>
                  </a:lnTo>
                  <a:lnTo>
                    <a:pt x="394335" y="207010"/>
                  </a:lnTo>
                  <a:lnTo>
                    <a:pt x="392430" y="209550"/>
                  </a:lnTo>
                  <a:lnTo>
                    <a:pt x="392811" y="212090"/>
                  </a:lnTo>
                  <a:lnTo>
                    <a:pt x="392811" y="215900"/>
                  </a:lnTo>
                  <a:lnTo>
                    <a:pt x="392557" y="215900"/>
                  </a:lnTo>
                  <a:lnTo>
                    <a:pt x="391795" y="218440"/>
                  </a:lnTo>
                  <a:lnTo>
                    <a:pt x="391160" y="219710"/>
                  </a:lnTo>
                  <a:lnTo>
                    <a:pt x="390398" y="222250"/>
                  </a:lnTo>
                  <a:lnTo>
                    <a:pt x="390271" y="224790"/>
                  </a:lnTo>
                  <a:lnTo>
                    <a:pt x="390144" y="226060"/>
                  </a:lnTo>
                  <a:lnTo>
                    <a:pt x="389636" y="227330"/>
                  </a:lnTo>
                  <a:lnTo>
                    <a:pt x="388493" y="227330"/>
                  </a:lnTo>
                  <a:lnTo>
                    <a:pt x="387223" y="228600"/>
                  </a:lnTo>
                  <a:lnTo>
                    <a:pt x="386715" y="231140"/>
                  </a:lnTo>
                  <a:lnTo>
                    <a:pt x="386207" y="231140"/>
                  </a:lnTo>
                  <a:lnTo>
                    <a:pt x="385699" y="233680"/>
                  </a:lnTo>
                  <a:lnTo>
                    <a:pt x="382270" y="233680"/>
                  </a:lnTo>
                  <a:lnTo>
                    <a:pt x="381508" y="234950"/>
                  </a:lnTo>
                  <a:lnTo>
                    <a:pt x="379730" y="234950"/>
                  </a:lnTo>
                  <a:lnTo>
                    <a:pt x="380238" y="233680"/>
                  </a:lnTo>
                  <a:lnTo>
                    <a:pt x="381000" y="232410"/>
                  </a:lnTo>
                  <a:lnTo>
                    <a:pt x="381000" y="231140"/>
                  </a:lnTo>
                  <a:lnTo>
                    <a:pt x="381254" y="228600"/>
                  </a:lnTo>
                  <a:lnTo>
                    <a:pt x="381889" y="228600"/>
                  </a:lnTo>
                  <a:lnTo>
                    <a:pt x="383032" y="226060"/>
                  </a:lnTo>
                  <a:lnTo>
                    <a:pt x="383794" y="224790"/>
                  </a:lnTo>
                  <a:lnTo>
                    <a:pt x="385826" y="222250"/>
                  </a:lnTo>
                  <a:lnTo>
                    <a:pt x="386588" y="220980"/>
                  </a:lnTo>
                  <a:lnTo>
                    <a:pt x="386588" y="219710"/>
                  </a:lnTo>
                  <a:lnTo>
                    <a:pt x="386842" y="218440"/>
                  </a:lnTo>
                  <a:lnTo>
                    <a:pt x="387223" y="218440"/>
                  </a:lnTo>
                  <a:lnTo>
                    <a:pt x="387477" y="215900"/>
                  </a:lnTo>
                  <a:lnTo>
                    <a:pt x="384810" y="215900"/>
                  </a:lnTo>
                  <a:lnTo>
                    <a:pt x="382778" y="218440"/>
                  </a:lnTo>
                  <a:lnTo>
                    <a:pt x="381762" y="220980"/>
                  </a:lnTo>
                  <a:lnTo>
                    <a:pt x="380492" y="222250"/>
                  </a:lnTo>
                  <a:lnTo>
                    <a:pt x="378841" y="224790"/>
                  </a:lnTo>
                  <a:lnTo>
                    <a:pt x="377571" y="227330"/>
                  </a:lnTo>
                  <a:lnTo>
                    <a:pt x="376047" y="231140"/>
                  </a:lnTo>
                  <a:lnTo>
                    <a:pt x="374269" y="234950"/>
                  </a:lnTo>
                  <a:lnTo>
                    <a:pt x="373380" y="234950"/>
                  </a:lnTo>
                  <a:lnTo>
                    <a:pt x="372364" y="238760"/>
                  </a:lnTo>
                  <a:lnTo>
                    <a:pt x="372872" y="241300"/>
                  </a:lnTo>
                  <a:lnTo>
                    <a:pt x="370840" y="241300"/>
                  </a:lnTo>
                  <a:lnTo>
                    <a:pt x="370332" y="243840"/>
                  </a:lnTo>
                  <a:lnTo>
                    <a:pt x="370205" y="246380"/>
                  </a:lnTo>
                  <a:lnTo>
                    <a:pt x="369570" y="247650"/>
                  </a:lnTo>
                  <a:lnTo>
                    <a:pt x="368808" y="247650"/>
                  </a:lnTo>
                  <a:lnTo>
                    <a:pt x="368427" y="250190"/>
                  </a:lnTo>
                  <a:lnTo>
                    <a:pt x="368173" y="251460"/>
                  </a:lnTo>
                  <a:lnTo>
                    <a:pt x="367665" y="251460"/>
                  </a:lnTo>
                  <a:lnTo>
                    <a:pt x="367030" y="252730"/>
                  </a:lnTo>
                  <a:lnTo>
                    <a:pt x="366141" y="254000"/>
                  </a:lnTo>
                  <a:lnTo>
                    <a:pt x="362966" y="254000"/>
                  </a:lnTo>
                  <a:lnTo>
                    <a:pt x="362077" y="256540"/>
                  </a:lnTo>
                  <a:lnTo>
                    <a:pt x="360934" y="256540"/>
                  </a:lnTo>
                  <a:lnTo>
                    <a:pt x="359537" y="257810"/>
                  </a:lnTo>
                  <a:lnTo>
                    <a:pt x="357759" y="259080"/>
                  </a:lnTo>
                  <a:lnTo>
                    <a:pt x="356870" y="260350"/>
                  </a:lnTo>
                  <a:lnTo>
                    <a:pt x="355854" y="260350"/>
                  </a:lnTo>
                  <a:lnTo>
                    <a:pt x="354330" y="262890"/>
                  </a:lnTo>
                  <a:lnTo>
                    <a:pt x="349758" y="264160"/>
                  </a:lnTo>
                  <a:lnTo>
                    <a:pt x="351917" y="266700"/>
                  </a:lnTo>
                  <a:lnTo>
                    <a:pt x="350266" y="266700"/>
                  </a:lnTo>
                  <a:lnTo>
                    <a:pt x="349377" y="269240"/>
                  </a:lnTo>
                  <a:lnTo>
                    <a:pt x="348742" y="270510"/>
                  </a:lnTo>
                  <a:lnTo>
                    <a:pt x="346456" y="273050"/>
                  </a:lnTo>
                  <a:lnTo>
                    <a:pt x="343916" y="273050"/>
                  </a:lnTo>
                  <a:lnTo>
                    <a:pt x="343535" y="275590"/>
                  </a:lnTo>
                  <a:lnTo>
                    <a:pt x="344424" y="276860"/>
                  </a:lnTo>
                  <a:lnTo>
                    <a:pt x="347980" y="276860"/>
                  </a:lnTo>
                  <a:lnTo>
                    <a:pt x="349250" y="275590"/>
                  </a:lnTo>
                  <a:lnTo>
                    <a:pt x="352044" y="275590"/>
                  </a:lnTo>
                  <a:lnTo>
                    <a:pt x="353060" y="273050"/>
                  </a:lnTo>
                  <a:lnTo>
                    <a:pt x="354076" y="273050"/>
                  </a:lnTo>
                  <a:lnTo>
                    <a:pt x="354203" y="275590"/>
                  </a:lnTo>
                  <a:lnTo>
                    <a:pt x="353060" y="275590"/>
                  </a:lnTo>
                  <a:lnTo>
                    <a:pt x="352044" y="276860"/>
                  </a:lnTo>
                  <a:lnTo>
                    <a:pt x="350901" y="276860"/>
                  </a:lnTo>
                  <a:lnTo>
                    <a:pt x="350139" y="278130"/>
                  </a:lnTo>
                  <a:lnTo>
                    <a:pt x="348488" y="278130"/>
                  </a:lnTo>
                  <a:lnTo>
                    <a:pt x="346964" y="279400"/>
                  </a:lnTo>
                  <a:lnTo>
                    <a:pt x="343789" y="279400"/>
                  </a:lnTo>
                  <a:lnTo>
                    <a:pt x="341630" y="281940"/>
                  </a:lnTo>
                  <a:lnTo>
                    <a:pt x="337820" y="284480"/>
                  </a:lnTo>
                  <a:lnTo>
                    <a:pt x="336296" y="285750"/>
                  </a:lnTo>
                  <a:lnTo>
                    <a:pt x="329057" y="285750"/>
                  </a:lnTo>
                  <a:lnTo>
                    <a:pt x="327025" y="288290"/>
                  </a:lnTo>
                  <a:lnTo>
                    <a:pt x="325120" y="288290"/>
                  </a:lnTo>
                  <a:lnTo>
                    <a:pt x="323215" y="289560"/>
                  </a:lnTo>
                  <a:lnTo>
                    <a:pt x="320167" y="290830"/>
                  </a:lnTo>
                  <a:lnTo>
                    <a:pt x="325412" y="290830"/>
                  </a:lnTo>
                  <a:lnTo>
                    <a:pt x="324993" y="290957"/>
                  </a:lnTo>
                  <a:lnTo>
                    <a:pt x="321818" y="292227"/>
                  </a:lnTo>
                  <a:lnTo>
                    <a:pt x="318516" y="292862"/>
                  </a:lnTo>
                  <a:lnTo>
                    <a:pt x="315087" y="293370"/>
                  </a:lnTo>
                  <a:lnTo>
                    <a:pt x="312928" y="294005"/>
                  </a:lnTo>
                  <a:lnTo>
                    <a:pt x="307467" y="296418"/>
                  </a:lnTo>
                  <a:lnTo>
                    <a:pt x="306959" y="297307"/>
                  </a:lnTo>
                  <a:lnTo>
                    <a:pt x="306451" y="298450"/>
                  </a:lnTo>
                  <a:lnTo>
                    <a:pt x="308356" y="300609"/>
                  </a:lnTo>
                  <a:lnTo>
                    <a:pt x="308483" y="301625"/>
                  </a:lnTo>
                  <a:lnTo>
                    <a:pt x="309372" y="302641"/>
                  </a:lnTo>
                  <a:lnTo>
                    <a:pt x="310642" y="303403"/>
                  </a:lnTo>
                  <a:lnTo>
                    <a:pt x="311277" y="303403"/>
                  </a:lnTo>
                  <a:lnTo>
                    <a:pt x="312293" y="304038"/>
                  </a:lnTo>
                  <a:lnTo>
                    <a:pt x="313436" y="303149"/>
                  </a:lnTo>
                  <a:lnTo>
                    <a:pt x="320675" y="302260"/>
                  </a:lnTo>
                  <a:lnTo>
                    <a:pt x="325501" y="298196"/>
                  </a:lnTo>
                  <a:lnTo>
                    <a:pt x="330835" y="295402"/>
                  </a:lnTo>
                  <a:lnTo>
                    <a:pt x="332867" y="294005"/>
                  </a:lnTo>
                  <a:lnTo>
                    <a:pt x="335153" y="292989"/>
                  </a:lnTo>
                  <a:lnTo>
                    <a:pt x="337693" y="292862"/>
                  </a:lnTo>
                  <a:lnTo>
                    <a:pt x="340614" y="291973"/>
                  </a:lnTo>
                  <a:lnTo>
                    <a:pt x="343027" y="289687"/>
                  </a:lnTo>
                  <a:lnTo>
                    <a:pt x="345694" y="288290"/>
                  </a:lnTo>
                  <a:lnTo>
                    <a:pt x="347726" y="287020"/>
                  </a:lnTo>
                  <a:lnTo>
                    <a:pt x="350012" y="285877"/>
                  </a:lnTo>
                  <a:lnTo>
                    <a:pt x="351409" y="283845"/>
                  </a:lnTo>
                  <a:lnTo>
                    <a:pt x="352044" y="283083"/>
                  </a:lnTo>
                  <a:lnTo>
                    <a:pt x="352171" y="281813"/>
                  </a:lnTo>
                  <a:lnTo>
                    <a:pt x="350393" y="281686"/>
                  </a:lnTo>
                  <a:lnTo>
                    <a:pt x="347599" y="284099"/>
                  </a:lnTo>
                  <a:lnTo>
                    <a:pt x="345440" y="284988"/>
                  </a:lnTo>
                  <a:lnTo>
                    <a:pt x="343535" y="286258"/>
                  </a:lnTo>
                  <a:lnTo>
                    <a:pt x="342392" y="286893"/>
                  </a:lnTo>
                  <a:lnTo>
                    <a:pt x="341503" y="287909"/>
                  </a:lnTo>
                  <a:lnTo>
                    <a:pt x="338455" y="288417"/>
                  </a:lnTo>
                  <a:lnTo>
                    <a:pt x="336804" y="288925"/>
                  </a:lnTo>
                  <a:lnTo>
                    <a:pt x="333502" y="290703"/>
                  </a:lnTo>
                  <a:lnTo>
                    <a:pt x="332486" y="290703"/>
                  </a:lnTo>
                  <a:lnTo>
                    <a:pt x="330073" y="291211"/>
                  </a:lnTo>
                  <a:lnTo>
                    <a:pt x="328117" y="290436"/>
                  </a:lnTo>
                  <a:lnTo>
                    <a:pt x="329438" y="289560"/>
                  </a:lnTo>
                  <a:lnTo>
                    <a:pt x="333629" y="289560"/>
                  </a:lnTo>
                  <a:lnTo>
                    <a:pt x="338074" y="288290"/>
                  </a:lnTo>
                  <a:lnTo>
                    <a:pt x="342011" y="285750"/>
                  </a:lnTo>
                  <a:lnTo>
                    <a:pt x="345821" y="283210"/>
                  </a:lnTo>
                  <a:lnTo>
                    <a:pt x="347345" y="281940"/>
                  </a:lnTo>
                  <a:lnTo>
                    <a:pt x="348742" y="281940"/>
                  </a:lnTo>
                  <a:lnTo>
                    <a:pt x="350266" y="279400"/>
                  </a:lnTo>
                  <a:lnTo>
                    <a:pt x="354965" y="279400"/>
                  </a:lnTo>
                  <a:lnTo>
                    <a:pt x="354711" y="281940"/>
                  </a:lnTo>
                  <a:lnTo>
                    <a:pt x="354711" y="283210"/>
                  </a:lnTo>
                  <a:lnTo>
                    <a:pt x="354330" y="284480"/>
                  </a:lnTo>
                  <a:lnTo>
                    <a:pt x="353314" y="285750"/>
                  </a:lnTo>
                  <a:lnTo>
                    <a:pt x="352552" y="285750"/>
                  </a:lnTo>
                  <a:lnTo>
                    <a:pt x="350520" y="290830"/>
                  </a:lnTo>
                  <a:lnTo>
                    <a:pt x="349758" y="292100"/>
                  </a:lnTo>
                  <a:lnTo>
                    <a:pt x="347980" y="292100"/>
                  </a:lnTo>
                  <a:lnTo>
                    <a:pt x="345059" y="294640"/>
                  </a:lnTo>
                  <a:lnTo>
                    <a:pt x="342265" y="295910"/>
                  </a:lnTo>
                  <a:lnTo>
                    <a:pt x="340995" y="295910"/>
                  </a:lnTo>
                  <a:lnTo>
                    <a:pt x="339598" y="297180"/>
                  </a:lnTo>
                  <a:lnTo>
                    <a:pt x="338455" y="297180"/>
                  </a:lnTo>
                  <a:lnTo>
                    <a:pt x="337566" y="298450"/>
                  </a:lnTo>
                  <a:lnTo>
                    <a:pt x="335915" y="298450"/>
                  </a:lnTo>
                  <a:lnTo>
                    <a:pt x="329184" y="302260"/>
                  </a:lnTo>
                  <a:lnTo>
                    <a:pt x="316484" y="307340"/>
                  </a:lnTo>
                  <a:lnTo>
                    <a:pt x="310642" y="307340"/>
                  </a:lnTo>
                  <a:lnTo>
                    <a:pt x="307721" y="308610"/>
                  </a:lnTo>
                  <a:lnTo>
                    <a:pt x="304927" y="308610"/>
                  </a:lnTo>
                  <a:lnTo>
                    <a:pt x="302133" y="309880"/>
                  </a:lnTo>
                  <a:lnTo>
                    <a:pt x="294386" y="309880"/>
                  </a:lnTo>
                  <a:lnTo>
                    <a:pt x="291465" y="311150"/>
                  </a:lnTo>
                  <a:lnTo>
                    <a:pt x="229870" y="311150"/>
                  </a:lnTo>
                  <a:lnTo>
                    <a:pt x="224917" y="309880"/>
                  </a:lnTo>
                  <a:lnTo>
                    <a:pt x="219964" y="309880"/>
                  </a:lnTo>
                  <a:lnTo>
                    <a:pt x="215900" y="308610"/>
                  </a:lnTo>
                  <a:lnTo>
                    <a:pt x="211836" y="308610"/>
                  </a:lnTo>
                  <a:lnTo>
                    <a:pt x="207772" y="307340"/>
                  </a:lnTo>
                  <a:lnTo>
                    <a:pt x="205232" y="307340"/>
                  </a:lnTo>
                  <a:lnTo>
                    <a:pt x="202692" y="304800"/>
                  </a:lnTo>
                  <a:lnTo>
                    <a:pt x="196215" y="304800"/>
                  </a:lnTo>
                  <a:lnTo>
                    <a:pt x="193294" y="303530"/>
                  </a:lnTo>
                  <a:lnTo>
                    <a:pt x="190500" y="302260"/>
                  </a:lnTo>
                  <a:lnTo>
                    <a:pt x="187579" y="302260"/>
                  </a:lnTo>
                  <a:lnTo>
                    <a:pt x="184912" y="300990"/>
                  </a:lnTo>
                  <a:lnTo>
                    <a:pt x="182626" y="300990"/>
                  </a:lnTo>
                  <a:lnTo>
                    <a:pt x="179832" y="298450"/>
                  </a:lnTo>
                  <a:lnTo>
                    <a:pt x="173482" y="298450"/>
                  </a:lnTo>
                  <a:lnTo>
                    <a:pt x="169545" y="295910"/>
                  </a:lnTo>
                  <a:lnTo>
                    <a:pt x="166497" y="292100"/>
                  </a:lnTo>
                  <a:lnTo>
                    <a:pt x="163068" y="290830"/>
                  </a:lnTo>
                  <a:lnTo>
                    <a:pt x="162433" y="290830"/>
                  </a:lnTo>
                  <a:lnTo>
                    <a:pt x="160909" y="289560"/>
                  </a:lnTo>
                  <a:lnTo>
                    <a:pt x="159512" y="288290"/>
                  </a:lnTo>
                  <a:lnTo>
                    <a:pt x="157861" y="285750"/>
                  </a:lnTo>
                  <a:lnTo>
                    <a:pt x="156718" y="281940"/>
                  </a:lnTo>
                  <a:lnTo>
                    <a:pt x="156845" y="276860"/>
                  </a:lnTo>
                  <a:lnTo>
                    <a:pt x="157099" y="275590"/>
                  </a:lnTo>
                  <a:lnTo>
                    <a:pt x="158877" y="275590"/>
                  </a:lnTo>
                  <a:lnTo>
                    <a:pt x="160401" y="276860"/>
                  </a:lnTo>
                  <a:lnTo>
                    <a:pt x="161925" y="276860"/>
                  </a:lnTo>
                  <a:lnTo>
                    <a:pt x="165481" y="279400"/>
                  </a:lnTo>
                  <a:lnTo>
                    <a:pt x="167386" y="279400"/>
                  </a:lnTo>
                  <a:lnTo>
                    <a:pt x="172466" y="281940"/>
                  </a:lnTo>
                  <a:lnTo>
                    <a:pt x="175260" y="283210"/>
                  </a:lnTo>
                  <a:lnTo>
                    <a:pt x="178308" y="283210"/>
                  </a:lnTo>
                  <a:lnTo>
                    <a:pt x="182245" y="284480"/>
                  </a:lnTo>
                  <a:lnTo>
                    <a:pt x="184658" y="284480"/>
                  </a:lnTo>
                  <a:lnTo>
                    <a:pt x="188468" y="285750"/>
                  </a:lnTo>
                  <a:lnTo>
                    <a:pt x="191262" y="285750"/>
                  </a:lnTo>
                  <a:lnTo>
                    <a:pt x="186436" y="283210"/>
                  </a:lnTo>
                  <a:lnTo>
                    <a:pt x="180721" y="281940"/>
                  </a:lnTo>
                  <a:lnTo>
                    <a:pt x="177419" y="279400"/>
                  </a:lnTo>
                  <a:lnTo>
                    <a:pt x="174244" y="279400"/>
                  </a:lnTo>
                  <a:lnTo>
                    <a:pt x="172593" y="278130"/>
                  </a:lnTo>
                  <a:lnTo>
                    <a:pt x="170815" y="278130"/>
                  </a:lnTo>
                  <a:lnTo>
                    <a:pt x="169037" y="276860"/>
                  </a:lnTo>
                  <a:lnTo>
                    <a:pt x="167259" y="276860"/>
                  </a:lnTo>
                  <a:lnTo>
                    <a:pt x="165481" y="275590"/>
                  </a:lnTo>
                  <a:lnTo>
                    <a:pt x="163576" y="275590"/>
                  </a:lnTo>
                  <a:lnTo>
                    <a:pt x="162306" y="273050"/>
                  </a:lnTo>
                  <a:lnTo>
                    <a:pt x="159639" y="273050"/>
                  </a:lnTo>
                  <a:lnTo>
                    <a:pt x="156210" y="271780"/>
                  </a:lnTo>
                  <a:lnTo>
                    <a:pt x="153543" y="269240"/>
                  </a:lnTo>
                  <a:lnTo>
                    <a:pt x="150749" y="265430"/>
                  </a:lnTo>
                  <a:lnTo>
                    <a:pt x="147828" y="262890"/>
                  </a:lnTo>
                  <a:lnTo>
                    <a:pt x="145669" y="260350"/>
                  </a:lnTo>
                  <a:lnTo>
                    <a:pt x="142494" y="257810"/>
                  </a:lnTo>
                  <a:lnTo>
                    <a:pt x="140208" y="254000"/>
                  </a:lnTo>
                  <a:lnTo>
                    <a:pt x="137541" y="254000"/>
                  </a:lnTo>
                  <a:lnTo>
                    <a:pt x="135255" y="252730"/>
                  </a:lnTo>
                  <a:lnTo>
                    <a:pt x="133350" y="250190"/>
                  </a:lnTo>
                  <a:lnTo>
                    <a:pt x="132588" y="247650"/>
                  </a:lnTo>
                  <a:lnTo>
                    <a:pt x="130683" y="246380"/>
                  </a:lnTo>
                  <a:lnTo>
                    <a:pt x="127127" y="241300"/>
                  </a:lnTo>
                  <a:lnTo>
                    <a:pt x="125476" y="240030"/>
                  </a:lnTo>
                  <a:lnTo>
                    <a:pt x="124079" y="238760"/>
                  </a:lnTo>
                  <a:lnTo>
                    <a:pt x="123190" y="237490"/>
                  </a:lnTo>
                  <a:lnTo>
                    <a:pt x="122174" y="234950"/>
                  </a:lnTo>
                  <a:lnTo>
                    <a:pt x="117094" y="227330"/>
                  </a:lnTo>
                  <a:lnTo>
                    <a:pt x="115316" y="222250"/>
                  </a:lnTo>
                  <a:lnTo>
                    <a:pt x="114808" y="222250"/>
                  </a:lnTo>
                  <a:lnTo>
                    <a:pt x="113919" y="220980"/>
                  </a:lnTo>
                  <a:lnTo>
                    <a:pt x="110363" y="203200"/>
                  </a:lnTo>
                  <a:lnTo>
                    <a:pt x="109982" y="200660"/>
                  </a:lnTo>
                  <a:lnTo>
                    <a:pt x="109855" y="199390"/>
                  </a:lnTo>
                  <a:lnTo>
                    <a:pt x="109728" y="194310"/>
                  </a:lnTo>
                  <a:lnTo>
                    <a:pt x="110490" y="190500"/>
                  </a:lnTo>
                  <a:lnTo>
                    <a:pt x="110617" y="189230"/>
                  </a:lnTo>
                  <a:lnTo>
                    <a:pt x="110744" y="187960"/>
                  </a:lnTo>
                  <a:lnTo>
                    <a:pt x="110871" y="186690"/>
                  </a:lnTo>
                  <a:lnTo>
                    <a:pt x="111379" y="184150"/>
                  </a:lnTo>
                  <a:lnTo>
                    <a:pt x="111252" y="171450"/>
                  </a:lnTo>
                  <a:lnTo>
                    <a:pt x="111633" y="168910"/>
                  </a:lnTo>
                  <a:lnTo>
                    <a:pt x="112141" y="165100"/>
                  </a:lnTo>
                  <a:lnTo>
                    <a:pt x="113284" y="161290"/>
                  </a:lnTo>
                  <a:lnTo>
                    <a:pt x="114554" y="156210"/>
                  </a:lnTo>
                  <a:lnTo>
                    <a:pt x="114935" y="154940"/>
                  </a:lnTo>
                  <a:lnTo>
                    <a:pt x="115316" y="152400"/>
                  </a:lnTo>
                  <a:lnTo>
                    <a:pt x="115316" y="151130"/>
                  </a:lnTo>
                  <a:lnTo>
                    <a:pt x="115824" y="149860"/>
                  </a:lnTo>
                  <a:lnTo>
                    <a:pt x="117094" y="146050"/>
                  </a:lnTo>
                  <a:lnTo>
                    <a:pt x="117602" y="143510"/>
                  </a:lnTo>
                  <a:lnTo>
                    <a:pt x="118237" y="139700"/>
                  </a:lnTo>
                  <a:lnTo>
                    <a:pt x="118999" y="138430"/>
                  </a:lnTo>
                  <a:lnTo>
                    <a:pt x="120015" y="135890"/>
                  </a:lnTo>
                  <a:lnTo>
                    <a:pt x="120777" y="133350"/>
                  </a:lnTo>
                  <a:lnTo>
                    <a:pt x="121666" y="133350"/>
                  </a:lnTo>
                  <a:lnTo>
                    <a:pt x="122301" y="129540"/>
                  </a:lnTo>
                  <a:lnTo>
                    <a:pt x="123952" y="125730"/>
                  </a:lnTo>
                  <a:lnTo>
                    <a:pt x="126492" y="123190"/>
                  </a:lnTo>
                  <a:lnTo>
                    <a:pt x="129921" y="119380"/>
                  </a:lnTo>
                  <a:lnTo>
                    <a:pt x="132461" y="114300"/>
                  </a:lnTo>
                  <a:lnTo>
                    <a:pt x="133858" y="114300"/>
                  </a:lnTo>
                  <a:lnTo>
                    <a:pt x="134747" y="111760"/>
                  </a:lnTo>
                  <a:lnTo>
                    <a:pt x="135763" y="110490"/>
                  </a:lnTo>
                  <a:lnTo>
                    <a:pt x="136271" y="107950"/>
                  </a:lnTo>
                  <a:lnTo>
                    <a:pt x="136779" y="107950"/>
                  </a:lnTo>
                  <a:lnTo>
                    <a:pt x="137922" y="106680"/>
                  </a:lnTo>
                  <a:lnTo>
                    <a:pt x="139573" y="105410"/>
                  </a:lnTo>
                  <a:lnTo>
                    <a:pt x="140716" y="104140"/>
                  </a:lnTo>
                  <a:lnTo>
                    <a:pt x="143637" y="100330"/>
                  </a:lnTo>
                  <a:lnTo>
                    <a:pt x="146812" y="95250"/>
                  </a:lnTo>
                  <a:lnTo>
                    <a:pt x="148971" y="92710"/>
                  </a:lnTo>
                  <a:lnTo>
                    <a:pt x="149987" y="88900"/>
                  </a:lnTo>
                  <a:lnTo>
                    <a:pt x="151257" y="87630"/>
                  </a:lnTo>
                  <a:lnTo>
                    <a:pt x="151130" y="82550"/>
                  </a:lnTo>
                  <a:lnTo>
                    <a:pt x="150749" y="81280"/>
                  </a:lnTo>
                  <a:lnTo>
                    <a:pt x="150749" y="80010"/>
                  </a:lnTo>
                  <a:lnTo>
                    <a:pt x="150368" y="78740"/>
                  </a:lnTo>
                  <a:lnTo>
                    <a:pt x="150114" y="76200"/>
                  </a:lnTo>
                  <a:lnTo>
                    <a:pt x="149987" y="74930"/>
                  </a:lnTo>
                  <a:lnTo>
                    <a:pt x="151130" y="69850"/>
                  </a:lnTo>
                  <a:lnTo>
                    <a:pt x="158115" y="69850"/>
                  </a:lnTo>
                  <a:lnTo>
                    <a:pt x="158623" y="72390"/>
                  </a:lnTo>
                  <a:lnTo>
                    <a:pt x="162179" y="72390"/>
                  </a:lnTo>
                  <a:lnTo>
                    <a:pt x="163080" y="73533"/>
                  </a:lnTo>
                  <a:lnTo>
                    <a:pt x="163195" y="73660"/>
                  </a:lnTo>
                  <a:lnTo>
                    <a:pt x="167259" y="73660"/>
                  </a:lnTo>
                  <a:lnTo>
                    <a:pt x="171196" y="74930"/>
                  </a:lnTo>
                  <a:lnTo>
                    <a:pt x="175260" y="76200"/>
                  </a:lnTo>
                  <a:lnTo>
                    <a:pt x="179197" y="78740"/>
                  </a:lnTo>
                  <a:lnTo>
                    <a:pt x="180086" y="78740"/>
                  </a:lnTo>
                  <a:lnTo>
                    <a:pt x="182372" y="76200"/>
                  </a:lnTo>
                  <a:lnTo>
                    <a:pt x="184658" y="78740"/>
                  </a:lnTo>
                  <a:lnTo>
                    <a:pt x="186944" y="78740"/>
                  </a:lnTo>
                  <a:lnTo>
                    <a:pt x="197866" y="82550"/>
                  </a:lnTo>
                  <a:lnTo>
                    <a:pt x="228473" y="82550"/>
                  </a:lnTo>
                  <a:lnTo>
                    <a:pt x="231648" y="85090"/>
                  </a:lnTo>
                  <a:lnTo>
                    <a:pt x="233972" y="86461"/>
                  </a:lnTo>
                  <a:lnTo>
                    <a:pt x="237998" y="86461"/>
                  </a:lnTo>
                  <a:lnTo>
                    <a:pt x="239649" y="87630"/>
                  </a:lnTo>
                  <a:lnTo>
                    <a:pt x="255270" y="87630"/>
                  </a:lnTo>
                  <a:lnTo>
                    <a:pt x="258076" y="86461"/>
                  </a:lnTo>
                  <a:lnTo>
                    <a:pt x="263855" y="86461"/>
                  </a:lnTo>
                  <a:lnTo>
                    <a:pt x="264795" y="87630"/>
                  </a:lnTo>
                  <a:lnTo>
                    <a:pt x="263906" y="87630"/>
                  </a:lnTo>
                  <a:lnTo>
                    <a:pt x="263271" y="88900"/>
                  </a:lnTo>
                  <a:lnTo>
                    <a:pt x="309753" y="88900"/>
                  </a:lnTo>
                  <a:lnTo>
                    <a:pt x="312293" y="87630"/>
                  </a:lnTo>
                  <a:lnTo>
                    <a:pt x="319659" y="87630"/>
                  </a:lnTo>
                  <a:lnTo>
                    <a:pt x="323088" y="85090"/>
                  </a:lnTo>
                  <a:lnTo>
                    <a:pt x="324231" y="82550"/>
                  </a:lnTo>
                  <a:lnTo>
                    <a:pt x="327406" y="82550"/>
                  </a:lnTo>
                  <a:lnTo>
                    <a:pt x="331216" y="85090"/>
                  </a:lnTo>
                  <a:lnTo>
                    <a:pt x="333502" y="82550"/>
                  </a:lnTo>
                  <a:lnTo>
                    <a:pt x="342011" y="82550"/>
                  </a:lnTo>
                  <a:lnTo>
                    <a:pt x="343916" y="80010"/>
                  </a:lnTo>
                  <a:lnTo>
                    <a:pt x="346202" y="76200"/>
                  </a:lnTo>
                  <a:lnTo>
                    <a:pt x="350393" y="76200"/>
                  </a:lnTo>
                  <a:lnTo>
                    <a:pt x="351790" y="74930"/>
                  </a:lnTo>
                  <a:lnTo>
                    <a:pt x="353441" y="74930"/>
                  </a:lnTo>
                  <a:lnTo>
                    <a:pt x="354838" y="73660"/>
                  </a:lnTo>
                  <a:lnTo>
                    <a:pt x="354457" y="72390"/>
                  </a:lnTo>
                  <a:lnTo>
                    <a:pt x="353695" y="72390"/>
                  </a:lnTo>
                  <a:lnTo>
                    <a:pt x="351790" y="69850"/>
                  </a:lnTo>
                  <a:lnTo>
                    <a:pt x="349758" y="72390"/>
                  </a:lnTo>
                  <a:lnTo>
                    <a:pt x="349250" y="72390"/>
                  </a:lnTo>
                  <a:lnTo>
                    <a:pt x="350139" y="69850"/>
                  </a:lnTo>
                  <a:lnTo>
                    <a:pt x="351409" y="69850"/>
                  </a:lnTo>
                  <a:lnTo>
                    <a:pt x="352552" y="68580"/>
                  </a:lnTo>
                  <a:lnTo>
                    <a:pt x="354457" y="68580"/>
                  </a:lnTo>
                  <a:lnTo>
                    <a:pt x="353949" y="67310"/>
                  </a:lnTo>
                  <a:lnTo>
                    <a:pt x="354330" y="66040"/>
                  </a:lnTo>
                  <a:lnTo>
                    <a:pt x="352679" y="63500"/>
                  </a:lnTo>
                  <a:lnTo>
                    <a:pt x="351536" y="66040"/>
                  </a:lnTo>
                  <a:lnTo>
                    <a:pt x="350647" y="66040"/>
                  </a:lnTo>
                  <a:lnTo>
                    <a:pt x="349758" y="63500"/>
                  </a:lnTo>
                  <a:lnTo>
                    <a:pt x="352679" y="63500"/>
                  </a:lnTo>
                  <a:lnTo>
                    <a:pt x="353441" y="63500"/>
                  </a:lnTo>
                  <a:lnTo>
                    <a:pt x="354711" y="66040"/>
                  </a:lnTo>
                  <a:lnTo>
                    <a:pt x="356235" y="66040"/>
                  </a:lnTo>
                  <a:lnTo>
                    <a:pt x="357251" y="67310"/>
                  </a:lnTo>
                  <a:lnTo>
                    <a:pt x="359029" y="69850"/>
                  </a:lnTo>
                  <a:lnTo>
                    <a:pt x="359156" y="72390"/>
                  </a:lnTo>
                  <a:lnTo>
                    <a:pt x="358775" y="72390"/>
                  </a:lnTo>
                  <a:lnTo>
                    <a:pt x="358546" y="73533"/>
                  </a:lnTo>
                  <a:lnTo>
                    <a:pt x="358521" y="73660"/>
                  </a:lnTo>
                  <a:lnTo>
                    <a:pt x="357632" y="76200"/>
                  </a:lnTo>
                  <a:lnTo>
                    <a:pt x="355092" y="80010"/>
                  </a:lnTo>
                  <a:lnTo>
                    <a:pt x="354965" y="82550"/>
                  </a:lnTo>
                  <a:lnTo>
                    <a:pt x="354838" y="85090"/>
                  </a:lnTo>
                  <a:lnTo>
                    <a:pt x="354203" y="87630"/>
                  </a:lnTo>
                  <a:lnTo>
                    <a:pt x="355981" y="92710"/>
                  </a:lnTo>
                  <a:lnTo>
                    <a:pt x="356997" y="95250"/>
                  </a:lnTo>
                  <a:lnTo>
                    <a:pt x="357378" y="95250"/>
                  </a:lnTo>
                  <a:lnTo>
                    <a:pt x="358140" y="97790"/>
                  </a:lnTo>
                  <a:lnTo>
                    <a:pt x="359283" y="99060"/>
                  </a:lnTo>
                  <a:lnTo>
                    <a:pt x="360680" y="101600"/>
                  </a:lnTo>
                  <a:lnTo>
                    <a:pt x="361696" y="101600"/>
                  </a:lnTo>
                  <a:lnTo>
                    <a:pt x="363093" y="105410"/>
                  </a:lnTo>
                  <a:lnTo>
                    <a:pt x="364363" y="106680"/>
                  </a:lnTo>
                  <a:lnTo>
                    <a:pt x="366141" y="107950"/>
                  </a:lnTo>
                  <a:lnTo>
                    <a:pt x="368300" y="110490"/>
                  </a:lnTo>
                  <a:lnTo>
                    <a:pt x="369316" y="113030"/>
                  </a:lnTo>
                  <a:lnTo>
                    <a:pt x="371856" y="118110"/>
                  </a:lnTo>
                  <a:lnTo>
                    <a:pt x="373380" y="119380"/>
                  </a:lnTo>
                  <a:lnTo>
                    <a:pt x="375285" y="120650"/>
                  </a:lnTo>
                  <a:lnTo>
                    <a:pt x="375793" y="123190"/>
                  </a:lnTo>
                  <a:lnTo>
                    <a:pt x="376555" y="123190"/>
                  </a:lnTo>
                  <a:lnTo>
                    <a:pt x="377952" y="125730"/>
                  </a:lnTo>
                  <a:lnTo>
                    <a:pt x="380746" y="127000"/>
                  </a:lnTo>
                  <a:lnTo>
                    <a:pt x="381635" y="129540"/>
                  </a:lnTo>
                  <a:lnTo>
                    <a:pt x="382905" y="132080"/>
                  </a:lnTo>
                  <a:lnTo>
                    <a:pt x="386207" y="133350"/>
                  </a:lnTo>
                  <a:lnTo>
                    <a:pt x="388112" y="137160"/>
                  </a:lnTo>
                  <a:lnTo>
                    <a:pt x="390652" y="139700"/>
                  </a:lnTo>
                  <a:lnTo>
                    <a:pt x="392049" y="143510"/>
                  </a:lnTo>
                  <a:lnTo>
                    <a:pt x="395224" y="149860"/>
                  </a:lnTo>
                  <a:lnTo>
                    <a:pt x="396494" y="151130"/>
                  </a:lnTo>
                  <a:lnTo>
                    <a:pt x="397256" y="152400"/>
                  </a:lnTo>
                  <a:lnTo>
                    <a:pt x="398780" y="156210"/>
                  </a:lnTo>
                  <a:lnTo>
                    <a:pt x="400177" y="158750"/>
                  </a:lnTo>
                  <a:lnTo>
                    <a:pt x="401320" y="162560"/>
                  </a:lnTo>
                  <a:lnTo>
                    <a:pt x="402463" y="165100"/>
                  </a:lnTo>
                  <a:lnTo>
                    <a:pt x="404495" y="173990"/>
                  </a:lnTo>
                  <a:lnTo>
                    <a:pt x="404622" y="177800"/>
                  </a:lnTo>
                  <a:lnTo>
                    <a:pt x="404749" y="177800"/>
                  </a:lnTo>
                  <a:lnTo>
                    <a:pt x="404876" y="181610"/>
                  </a:lnTo>
                  <a:lnTo>
                    <a:pt x="405003" y="158750"/>
                  </a:lnTo>
                  <a:lnTo>
                    <a:pt x="404368" y="157480"/>
                  </a:lnTo>
                  <a:lnTo>
                    <a:pt x="403225" y="154940"/>
                  </a:lnTo>
                  <a:lnTo>
                    <a:pt x="402590" y="152400"/>
                  </a:lnTo>
                  <a:lnTo>
                    <a:pt x="401828" y="152400"/>
                  </a:lnTo>
                  <a:lnTo>
                    <a:pt x="401193" y="151130"/>
                  </a:lnTo>
                  <a:lnTo>
                    <a:pt x="400431" y="149860"/>
                  </a:lnTo>
                  <a:lnTo>
                    <a:pt x="399923" y="148590"/>
                  </a:lnTo>
                  <a:lnTo>
                    <a:pt x="399161" y="146050"/>
                  </a:lnTo>
                  <a:lnTo>
                    <a:pt x="398526" y="144780"/>
                  </a:lnTo>
                  <a:lnTo>
                    <a:pt x="396367" y="142240"/>
                  </a:lnTo>
                  <a:lnTo>
                    <a:pt x="395732" y="139700"/>
                  </a:lnTo>
                  <a:lnTo>
                    <a:pt x="395351" y="139700"/>
                  </a:lnTo>
                  <a:lnTo>
                    <a:pt x="394335" y="138430"/>
                  </a:lnTo>
                  <a:lnTo>
                    <a:pt x="392938" y="137160"/>
                  </a:lnTo>
                  <a:lnTo>
                    <a:pt x="392303" y="133350"/>
                  </a:lnTo>
                  <a:lnTo>
                    <a:pt x="391287" y="133350"/>
                  </a:lnTo>
                  <a:lnTo>
                    <a:pt x="389890" y="132080"/>
                  </a:lnTo>
                  <a:lnTo>
                    <a:pt x="388620" y="130810"/>
                  </a:lnTo>
                  <a:lnTo>
                    <a:pt x="386207" y="127000"/>
                  </a:lnTo>
                  <a:lnTo>
                    <a:pt x="384683" y="127000"/>
                  </a:lnTo>
                  <a:lnTo>
                    <a:pt x="384556" y="124460"/>
                  </a:lnTo>
                  <a:lnTo>
                    <a:pt x="398526" y="124460"/>
                  </a:lnTo>
                  <a:lnTo>
                    <a:pt x="400431" y="120650"/>
                  </a:lnTo>
                  <a:lnTo>
                    <a:pt x="405003" y="120650"/>
                  </a:lnTo>
                  <a:lnTo>
                    <a:pt x="408432" y="116840"/>
                  </a:lnTo>
                  <a:lnTo>
                    <a:pt x="410972" y="113030"/>
                  </a:lnTo>
                  <a:lnTo>
                    <a:pt x="410845" y="110490"/>
                  </a:lnTo>
                  <a:lnTo>
                    <a:pt x="410718" y="107950"/>
                  </a:lnTo>
                  <a:lnTo>
                    <a:pt x="413385" y="107950"/>
                  </a:lnTo>
                  <a:lnTo>
                    <a:pt x="414528" y="106680"/>
                  </a:lnTo>
                  <a:lnTo>
                    <a:pt x="419354" y="104140"/>
                  </a:lnTo>
                  <a:lnTo>
                    <a:pt x="420370" y="101600"/>
                  </a:lnTo>
                  <a:lnTo>
                    <a:pt x="422021" y="100330"/>
                  </a:lnTo>
                  <a:lnTo>
                    <a:pt x="422783" y="99060"/>
                  </a:lnTo>
                  <a:lnTo>
                    <a:pt x="425323" y="92710"/>
                  </a:lnTo>
                  <a:lnTo>
                    <a:pt x="425831" y="91440"/>
                  </a:lnTo>
                  <a:lnTo>
                    <a:pt x="421894" y="88900"/>
                  </a:lnTo>
                  <a:lnTo>
                    <a:pt x="418833" y="86461"/>
                  </a:lnTo>
                  <a:lnTo>
                    <a:pt x="418693" y="86461"/>
                  </a:lnTo>
                  <a:lnTo>
                    <a:pt x="417576" y="91440"/>
                  </a:lnTo>
                  <a:lnTo>
                    <a:pt x="412877" y="88900"/>
                  </a:lnTo>
                  <a:lnTo>
                    <a:pt x="409702" y="88900"/>
                  </a:lnTo>
                  <a:lnTo>
                    <a:pt x="408432" y="85090"/>
                  </a:lnTo>
                  <a:lnTo>
                    <a:pt x="408051" y="82550"/>
                  </a:lnTo>
                  <a:lnTo>
                    <a:pt x="406527" y="81280"/>
                  </a:lnTo>
                  <a:lnTo>
                    <a:pt x="406603" y="78562"/>
                  </a:lnTo>
                  <a:lnTo>
                    <a:pt x="406019" y="76200"/>
                  </a:lnTo>
                  <a:lnTo>
                    <a:pt x="407035" y="72390"/>
                  </a:lnTo>
                  <a:lnTo>
                    <a:pt x="407289" y="69850"/>
                  </a:lnTo>
                  <a:lnTo>
                    <a:pt x="406781" y="66040"/>
                  </a:lnTo>
                  <a:lnTo>
                    <a:pt x="410083" y="63500"/>
                  </a:lnTo>
                  <a:lnTo>
                    <a:pt x="412242" y="59690"/>
                  </a:lnTo>
                  <a:lnTo>
                    <a:pt x="412750" y="57150"/>
                  </a:lnTo>
                  <a:lnTo>
                    <a:pt x="414274" y="57150"/>
                  </a:lnTo>
                  <a:lnTo>
                    <a:pt x="415417" y="55880"/>
                  </a:lnTo>
                  <a:lnTo>
                    <a:pt x="417068" y="54610"/>
                  </a:lnTo>
                  <a:lnTo>
                    <a:pt x="421132" y="50800"/>
                  </a:lnTo>
                  <a:lnTo>
                    <a:pt x="424688" y="49530"/>
                  </a:lnTo>
                  <a:lnTo>
                    <a:pt x="427355" y="46990"/>
                  </a:lnTo>
                  <a:lnTo>
                    <a:pt x="428117" y="46990"/>
                  </a:lnTo>
                  <a:lnTo>
                    <a:pt x="429006" y="44450"/>
                  </a:lnTo>
                  <a:lnTo>
                    <a:pt x="436626" y="44450"/>
                  </a:lnTo>
                  <a:lnTo>
                    <a:pt x="437642" y="43180"/>
                  </a:lnTo>
                  <a:lnTo>
                    <a:pt x="438912" y="43180"/>
                  </a:lnTo>
                  <a:lnTo>
                    <a:pt x="440817" y="44450"/>
                  </a:lnTo>
                  <a:lnTo>
                    <a:pt x="445643" y="44450"/>
                  </a:lnTo>
                  <a:lnTo>
                    <a:pt x="446278" y="46990"/>
                  </a:lnTo>
                  <a:lnTo>
                    <a:pt x="447421" y="46990"/>
                  </a:lnTo>
                  <a:lnTo>
                    <a:pt x="448564" y="48260"/>
                  </a:lnTo>
                  <a:lnTo>
                    <a:pt x="450850" y="48260"/>
                  </a:lnTo>
                  <a:lnTo>
                    <a:pt x="451612" y="49530"/>
                  </a:lnTo>
                  <a:lnTo>
                    <a:pt x="452501" y="49530"/>
                  </a:lnTo>
                  <a:lnTo>
                    <a:pt x="453136" y="50800"/>
                  </a:lnTo>
                  <a:lnTo>
                    <a:pt x="453898" y="50800"/>
                  </a:lnTo>
                  <a:lnTo>
                    <a:pt x="455549" y="54610"/>
                  </a:lnTo>
                  <a:lnTo>
                    <a:pt x="456565" y="55880"/>
                  </a:lnTo>
                  <a:lnTo>
                    <a:pt x="457454" y="57150"/>
                  </a:lnTo>
                  <a:lnTo>
                    <a:pt x="458597" y="57150"/>
                  </a:lnTo>
                  <a:lnTo>
                    <a:pt x="458851" y="59690"/>
                  </a:lnTo>
                  <a:lnTo>
                    <a:pt x="459740" y="63500"/>
                  </a:lnTo>
                  <a:lnTo>
                    <a:pt x="460883" y="63500"/>
                  </a:lnTo>
                  <a:lnTo>
                    <a:pt x="461391" y="67310"/>
                  </a:lnTo>
                  <a:lnTo>
                    <a:pt x="462280" y="69850"/>
                  </a:lnTo>
                  <a:lnTo>
                    <a:pt x="462407" y="73660"/>
                  </a:lnTo>
                  <a:lnTo>
                    <a:pt x="461518" y="76200"/>
                  </a:lnTo>
                  <a:lnTo>
                    <a:pt x="462788" y="81280"/>
                  </a:lnTo>
                  <a:lnTo>
                    <a:pt x="463296" y="82550"/>
                  </a:lnTo>
                  <a:lnTo>
                    <a:pt x="463677" y="85090"/>
                  </a:lnTo>
                  <a:lnTo>
                    <a:pt x="463943" y="86461"/>
                  </a:lnTo>
                  <a:lnTo>
                    <a:pt x="464058" y="72390"/>
                  </a:lnTo>
                  <a:lnTo>
                    <a:pt x="464185" y="57150"/>
                  </a:lnTo>
                  <a:lnTo>
                    <a:pt x="463804" y="55880"/>
                  </a:lnTo>
                  <a:lnTo>
                    <a:pt x="462280" y="54610"/>
                  </a:lnTo>
                  <a:lnTo>
                    <a:pt x="461010" y="53340"/>
                  </a:lnTo>
                  <a:lnTo>
                    <a:pt x="460629" y="53340"/>
                  </a:lnTo>
                  <a:lnTo>
                    <a:pt x="459740" y="50800"/>
                  </a:lnTo>
                  <a:lnTo>
                    <a:pt x="458724" y="50800"/>
                  </a:lnTo>
                  <a:lnTo>
                    <a:pt x="456438" y="48260"/>
                  </a:lnTo>
                  <a:lnTo>
                    <a:pt x="455803" y="46990"/>
                  </a:lnTo>
                  <a:lnTo>
                    <a:pt x="453771" y="44450"/>
                  </a:lnTo>
                  <a:lnTo>
                    <a:pt x="452501" y="44450"/>
                  </a:lnTo>
                  <a:lnTo>
                    <a:pt x="450469" y="43180"/>
                  </a:lnTo>
                  <a:lnTo>
                    <a:pt x="449580" y="41910"/>
                  </a:lnTo>
                  <a:lnTo>
                    <a:pt x="442468" y="41910"/>
                  </a:lnTo>
                  <a:lnTo>
                    <a:pt x="440055" y="40640"/>
                  </a:lnTo>
                  <a:lnTo>
                    <a:pt x="431927" y="40640"/>
                  </a:lnTo>
                  <a:lnTo>
                    <a:pt x="428752" y="41910"/>
                  </a:lnTo>
                  <a:lnTo>
                    <a:pt x="425958" y="43180"/>
                  </a:lnTo>
                  <a:lnTo>
                    <a:pt x="422402" y="44450"/>
                  </a:lnTo>
                  <a:lnTo>
                    <a:pt x="420878" y="46990"/>
                  </a:lnTo>
                  <a:lnTo>
                    <a:pt x="419989" y="46990"/>
                  </a:lnTo>
                  <a:lnTo>
                    <a:pt x="418973" y="48260"/>
                  </a:lnTo>
                  <a:lnTo>
                    <a:pt x="418084" y="48260"/>
                  </a:lnTo>
                  <a:lnTo>
                    <a:pt x="416941" y="49530"/>
                  </a:lnTo>
                  <a:lnTo>
                    <a:pt x="415925" y="50800"/>
                  </a:lnTo>
                  <a:lnTo>
                    <a:pt x="414528" y="50800"/>
                  </a:lnTo>
                  <a:lnTo>
                    <a:pt x="412623" y="54610"/>
                  </a:lnTo>
                  <a:lnTo>
                    <a:pt x="410083" y="55880"/>
                  </a:lnTo>
                  <a:lnTo>
                    <a:pt x="408305" y="57150"/>
                  </a:lnTo>
                  <a:lnTo>
                    <a:pt x="406908" y="57150"/>
                  </a:lnTo>
                  <a:lnTo>
                    <a:pt x="406273" y="60960"/>
                  </a:lnTo>
                  <a:lnTo>
                    <a:pt x="405422" y="62026"/>
                  </a:lnTo>
                  <a:lnTo>
                    <a:pt x="405180" y="62344"/>
                  </a:lnTo>
                  <a:lnTo>
                    <a:pt x="403098" y="66040"/>
                  </a:lnTo>
                  <a:lnTo>
                    <a:pt x="401828" y="69850"/>
                  </a:lnTo>
                  <a:lnTo>
                    <a:pt x="402463" y="73533"/>
                  </a:lnTo>
                  <a:lnTo>
                    <a:pt x="402463" y="82550"/>
                  </a:lnTo>
                  <a:lnTo>
                    <a:pt x="403479" y="85090"/>
                  </a:lnTo>
                  <a:lnTo>
                    <a:pt x="403860" y="85090"/>
                  </a:lnTo>
                  <a:lnTo>
                    <a:pt x="404583" y="86461"/>
                  </a:lnTo>
                  <a:lnTo>
                    <a:pt x="411734" y="93980"/>
                  </a:lnTo>
                  <a:lnTo>
                    <a:pt x="412496" y="93980"/>
                  </a:lnTo>
                  <a:lnTo>
                    <a:pt x="414782" y="95250"/>
                  </a:lnTo>
                  <a:lnTo>
                    <a:pt x="417068" y="93980"/>
                  </a:lnTo>
                  <a:lnTo>
                    <a:pt x="418973" y="92710"/>
                  </a:lnTo>
                  <a:lnTo>
                    <a:pt x="419227" y="92710"/>
                  </a:lnTo>
                  <a:lnTo>
                    <a:pt x="419354" y="93980"/>
                  </a:lnTo>
                  <a:lnTo>
                    <a:pt x="418973" y="95250"/>
                  </a:lnTo>
                  <a:lnTo>
                    <a:pt x="418465" y="95250"/>
                  </a:lnTo>
                  <a:lnTo>
                    <a:pt x="417703" y="97790"/>
                  </a:lnTo>
                  <a:lnTo>
                    <a:pt x="416814" y="97790"/>
                  </a:lnTo>
                  <a:lnTo>
                    <a:pt x="415671" y="99060"/>
                  </a:lnTo>
                  <a:lnTo>
                    <a:pt x="414528" y="99060"/>
                  </a:lnTo>
                  <a:lnTo>
                    <a:pt x="412369" y="97790"/>
                  </a:lnTo>
                  <a:lnTo>
                    <a:pt x="411099" y="97790"/>
                  </a:lnTo>
                  <a:lnTo>
                    <a:pt x="407289" y="100330"/>
                  </a:lnTo>
                  <a:lnTo>
                    <a:pt x="405130" y="99060"/>
                  </a:lnTo>
                  <a:lnTo>
                    <a:pt x="403225" y="99060"/>
                  </a:lnTo>
                  <a:lnTo>
                    <a:pt x="402590" y="100330"/>
                  </a:lnTo>
                  <a:lnTo>
                    <a:pt x="403225" y="101600"/>
                  </a:lnTo>
                  <a:lnTo>
                    <a:pt x="410591" y="101600"/>
                  </a:lnTo>
                  <a:lnTo>
                    <a:pt x="409575" y="104140"/>
                  </a:lnTo>
                  <a:lnTo>
                    <a:pt x="403987" y="104140"/>
                  </a:lnTo>
                  <a:lnTo>
                    <a:pt x="403479" y="105410"/>
                  </a:lnTo>
                  <a:lnTo>
                    <a:pt x="404114" y="105410"/>
                  </a:lnTo>
                  <a:lnTo>
                    <a:pt x="405765" y="107950"/>
                  </a:lnTo>
                  <a:lnTo>
                    <a:pt x="406019" y="110490"/>
                  </a:lnTo>
                  <a:lnTo>
                    <a:pt x="406146" y="111760"/>
                  </a:lnTo>
                  <a:lnTo>
                    <a:pt x="403860" y="114300"/>
                  </a:lnTo>
                  <a:lnTo>
                    <a:pt x="401574" y="118110"/>
                  </a:lnTo>
                  <a:lnTo>
                    <a:pt x="398399" y="118110"/>
                  </a:lnTo>
                  <a:lnTo>
                    <a:pt x="395859" y="120650"/>
                  </a:lnTo>
                  <a:lnTo>
                    <a:pt x="384937" y="120650"/>
                  </a:lnTo>
                  <a:lnTo>
                    <a:pt x="383413" y="119380"/>
                  </a:lnTo>
                  <a:lnTo>
                    <a:pt x="382016" y="119380"/>
                  </a:lnTo>
                  <a:lnTo>
                    <a:pt x="380492" y="118110"/>
                  </a:lnTo>
                  <a:lnTo>
                    <a:pt x="381635" y="116840"/>
                  </a:lnTo>
                  <a:lnTo>
                    <a:pt x="382905" y="116840"/>
                  </a:lnTo>
                  <a:lnTo>
                    <a:pt x="384048" y="118110"/>
                  </a:lnTo>
                  <a:lnTo>
                    <a:pt x="385953" y="118110"/>
                  </a:lnTo>
                  <a:lnTo>
                    <a:pt x="387858" y="116840"/>
                  </a:lnTo>
                  <a:lnTo>
                    <a:pt x="389382" y="118110"/>
                  </a:lnTo>
                  <a:lnTo>
                    <a:pt x="393192" y="118110"/>
                  </a:lnTo>
                  <a:lnTo>
                    <a:pt x="395732" y="116840"/>
                  </a:lnTo>
                  <a:lnTo>
                    <a:pt x="396875" y="116840"/>
                  </a:lnTo>
                  <a:lnTo>
                    <a:pt x="397637" y="114300"/>
                  </a:lnTo>
                  <a:lnTo>
                    <a:pt x="400177" y="114300"/>
                  </a:lnTo>
                  <a:lnTo>
                    <a:pt x="400558" y="113030"/>
                  </a:lnTo>
                  <a:lnTo>
                    <a:pt x="401066" y="113030"/>
                  </a:lnTo>
                  <a:lnTo>
                    <a:pt x="401447" y="111760"/>
                  </a:lnTo>
                  <a:lnTo>
                    <a:pt x="402336" y="111760"/>
                  </a:lnTo>
                  <a:lnTo>
                    <a:pt x="402717" y="110490"/>
                  </a:lnTo>
                  <a:lnTo>
                    <a:pt x="403352" y="110490"/>
                  </a:lnTo>
                  <a:lnTo>
                    <a:pt x="403606" y="107950"/>
                  </a:lnTo>
                  <a:lnTo>
                    <a:pt x="402082" y="107950"/>
                  </a:lnTo>
                  <a:lnTo>
                    <a:pt x="401574" y="106680"/>
                  </a:lnTo>
                  <a:lnTo>
                    <a:pt x="399923" y="106680"/>
                  </a:lnTo>
                  <a:lnTo>
                    <a:pt x="399415" y="107950"/>
                  </a:lnTo>
                  <a:lnTo>
                    <a:pt x="400304" y="107950"/>
                  </a:lnTo>
                  <a:lnTo>
                    <a:pt x="398526" y="110490"/>
                  </a:lnTo>
                  <a:lnTo>
                    <a:pt x="396494" y="110490"/>
                  </a:lnTo>
                  <a:lnTo>
                    <a:pt x="396367" y="111760"/>
                  </a:lnTo>
                  <a:lnTo>
                    <a:pt x="395478" y="111760"/>
                  </a:lnTo>
                  <a:lnTo>
                    <a:pt x="394970" y="113030"/>
                  </a:lnTo>
                  <a:lnTo>
                    <a:pt x="393700" y="114300"/>
                  </a:lnTo>
                  <a:lnTo>
                    <a:pt x="391922" y="113030"/>
                  </a:lnTo>
                  <a:lnTo>
                    <a:pt x="390398" y="113030"/>
                  </a:lnTo>
                  <a:lnTo>
                    <a:pt x="389128" y="111760"/>
                  </a:lnTo>
                  <a:lnTo>
                    <a:pt x="388239" y="111760"/>
                  </a:lnTo>
                  <a:lnTo>
                    <a:pt x="387858" y="114300"/>
                  </a:lnTo>
                  <a:lnTo>
                    <a:pt x="386588" y="113030"/>
                  </a:lnTo>
                  <a:lnTo>
                    <a:pt x="384175" y="113030"/>
                  </a:lnTo>
                  <a:lnTo>
                    <a:pt x="382905" y="111760"/>
                  </a:lnTo>
                  <a:lnTo>
                    <a:pt x="382016" y="110490"/>
                  </a:lnTo>
                  <a:lnTo>
                    <a:pt x="380873" y="110490"/>
                  </a:lnTo>
                  <a:lnTo>
                    <a:pt x="379603" y="107950"/>
                  </a:lnTo>
                  <a:lnTo>
                    <a:pt x="374904" y="107950"/>
                  </a:lnTo>
                  <a:lnTo>
                    <a:pt x="373888" y="105410"/>
                  </a:lnTo>
                  <a:lnTo>
                    <a:pt x="372618" y="106680"/>
                  </a:lnTo>
                  <a:lnTo>
                    <a:pt x="372491" y="107950"/>
                  </a:lnTo>
                  <a:lnTo>
                    <a:pt x="372237" y="107950"/>
                  </a:lnTo>
                  <a:lnTo>
                    <a:pt x="372237" y="110490"/>
                  </a:lnTo>
                  <a:lnTo>
                    <a:pt x="371348" y="111760"/>
                  </a:lnTo>
                  <a:lnTo>
                    <a:pt x="369316" y="107950"/>
                  </a:lnTo>
                  <a:lnTo>
                    <a:pt x="368046" y="106680"/>
                  </a:lnTo>
                  <a:lnTo>
                    <a:pt x="367411" y="106680"/>
                  </a:lnTo>
                  <a:lnTo>
                    <a:pt x="367157" y="105410"/>
                  </a:lnTo>
                  <a:lnTo>
                    <a:pt x="366141" y="104140"/>
                  </a:lnTo>
                  <a:lnTo>
                    <a:pt x="363982" y="101600"/>
                  </a:lnTo>
                  <a:lnTo>
                    <a:pt x="363474" y="100330"/>
                  </a:lnTo>
                  <a:lnTo>
                    <a:pt x="362966" y="100330"/>
                  </a:lnTo>
                  <a:lnTo>
                    <a:pt x="362585" y="99060"/>
                  </a:lnTo>
                  <a:lnTo>
                    <a:pt x="361823" y="95250"/>
                  </a:lnTo>
                  <a:lnTo>
                    <a:pt x="361188" y="95250"/>
                  </a:lnTo>
                  <a:lnTo>
                    <a:pt x="361315" y="92710"/>
                  </a:lnTo>
                  <a:lnTo>
                    <a:pt x="361569" y="91440"/>
                  </a:lnTo>
                  <a:lnTo>
                    <a:pt x="362204" y="88900"/>
                  </a:lnTo>
                  <a:lnTo>
                    <a:pt x="362966" y="87630"/>
                  </a:lnTo>
                  <a:lnTo>
                    <a:pt x="367030" y="87630"/>
                  </a:lnTo>
                  <a:lnTo>
                    <a:pt x="369062" y="88900"/>
                  </a:lnTo>
                  <a:lnTo>
                    <a:pt x="370713" y="88900"/>
                  </a:lnTo>
                  <a:lnTo>
                    <a:pt x="372237" y="91440"/>
                  </a:lnTo>
                  <a:lnTo>
                    <a:pt x="374142" y="92710"/>
                  </a:lnTo>
                  <a:lnTo>
                    <a:pt x="375920" y="95250"/>
                  </a:lnTo>
                  <a:lnTo>
                    <a:pt x="377825" y="95250"/>
                  </a:lnTo>
                  <a:lnTo>
                    <a:pt x="378460" y="99060"/>
                  </a:lnTo>
                  <a:lnTo>
                    <a:pt x="384429" y="99060"/>
                  </a:lnTo>
                  <a:lnTo>
                    <a:pt x="386588" y="97790"/>
                  </a:lnTo>
                  <a:lnTo>
                    <a:pt x="387477" y="95250"/>
                  </a:lnTo>
                  <a:lnTo>
                    <a:pt x="388112" y="92710"/>
                  </a:lnTo>
                  <a:lnTo>
                    <a:pt x="388239" y="91440"/>
                  </a:lnTo>
                  <a:lnTo>
                    <a:pt x="388620" y="88900"/>
                  </a:lnTo>
                  <a:lnTo>
                    <a:pt x="388112" y="82550"/>
                  </a:lnTo>
                  <a:lnTo>
                    <a:pt x="386207" y="80010"/>
                  </a:lnTo>
                  <a:lnTo>
                    <a:pt x="385191" y="76200"/>
                  </a:lnTo>
                  <a:lnTo>
                    <a:pt x="384556" y="74930"/>
                  </a:lnTo>
                  <a:lnTo>
                    <a:pt x="385318" y="69850"/>
                  </a:lnTo>
                  <a:lnTo>
                    <a:pt x="385826" y="67310"/>
                  </a:lnTo>
                  <a:lnTo>
                    <a:pt x="387223" y="63500"/>
                  </a:lnTo>
                  <a:lnTo>
                    <a:pt x="388874" y="57150"/>
                  </a:lnTo>
                  <a:lnTo>
                    <a:pt x="390144" y="57150"/>
                  </a:lnTo>
                  <a:lnTo>
                    <a:pt x="391922" y="54610"/>
                  </a:lnTo>
                  <a:lnTo>
                    <a:pt x="392430" y="50800"/>
                  </a:lnTo>
                  <a:lnTo>
                    <a:pt x="393192" y="50800"/>
                  </a:lnTo>
                  <a:lnTo>
                    <a:pt x="395224" y="48260"/>
                  </a:lnTo>
                  <a:lnTo>
                    <a:pt x="396748" y="44450"/>
                  </a:lnTo>
                  <a:lnTo>
                    <a:pt x="398272" y="41910"/>
                  </a:lnTo>
                  <a:lnTo>
                    <a:pt x="398907" y="40640"/>
                  </a:lnTo>
                  <a:lnTo>
                    <a:pt x="400050" y="38100"/>
                  </a:lnTo>
                  <a:lnTo>
                    <a:pt x="402717" y="38100"/>
                  </a:lnTo>
                  <a:lnTo>
                    <a:pt x="404101" y="36842"/>
                  </a:lnTo>
                  <a:lnTo>
                    <a:pt x="405765" y="35560"/>
                  </a:lnTo>
                  <a:lnTo>
                    <a:pt x="407543" y="34290"/>
                  </a:lnTo>
                  <a:lnTo>
                    <a:pt x="412115" y="31750"/>
                  </a:lnTo>
                  <a:lnTo>
                    <a:pt x="413766" y="30480"/>
                  </a:lnTo>
                  <a:lnTo>
                    <a:pt x="414909" y="29210"/>
                  </a:lnTo>
                  <a:lnTo>
                    <a:pt x="416560" y="29210"/>
                  </a:lnTo>
                  <a:lnTo>
                    <a:pt x="418592" y="27940"/>
                  </a:lnTo>
                  <a:lnTo>
                    <a:pt x="424053" y="27940"/>
                  </a:lnTo>
                  <a:lnTo>
                    <a:pt x="425196" y="25400"/>
                  </a:lnTo>
                  <a:lnTo>
                    <a:pt x="426339" y="25400"/>
                  </a:lnTo>
                  <a:lnTo>
                    <a:pt x="428371" y="24130"/>
                  </a:lnTo>
                  <a:lnTo>
                    <a:pt x="430784" y="24130"/>
                  </a:lnTo>
                  <a:lnTo>
                    <a:pt x="431292" y="22860"/>
                  </a:lnTo>
                  <a:lnTo>
                    <a:pt x="432181" y="22860"/>
                  </a:lnTo>
                  <a:lnTo>
                    <a:pt x="433324" y="21590"/>
                  </a:lnTo>
                  <a:lnTo>
                    <a:pt x="434467" y="21590"/>
                  </a:lnTo>
                  <a:lnTo>
                    <a:pt x="435864" y="19050"/>
                  </a:lnTo>
                  <a:lnTo>
                    <a:pt x="438785" y="19050"/>
                  </a:lnTo>
                  <a:lnTo>
                    <a:pt x="440055" y="17780"/>
                  </a:lnTo>
                  <a:lnTo>
                    <a:pt x="440436" y="16510"/>
                  </a:lnTo>
                  <a:lnTo>
                    <a:pt x="441452" y="15240"/>
                  </a:lnTo>
                  <a:lnTo>
                    <a:pt x="443992" y="11430"/>
                  </a:lnTo>
                  <a:lnTo>
                    <a:pt x="447929" y="11430"/>
                  </a:lnTo>
                  <a:lnTo>
                    <a:pt x="451104" y="8890"/>
                  </a:lnTo>
                  <a:lnTo>
                    <a:pt x="455168" y="8890"/>
                  </a:lnTo>
                  <a:lnTo>
                    <a:pt x="455676" y="10160"/>
                  </a:lnTo>
                  <a:lnTo>
                    <a:pt x="456184" y="10160"/>
                  </a:lnTo>
                  <a:lnTo>
                    <a:pt x="456565" y="11430"/>
                  </a:lnTo>
                  <a:lnTo>
                    <a:pt x="456438" y="12700"/>
                  </a:lnTo>
                  <a:lnTo>
                    <a:pt x="455803" y="15240"/>
                  </a:lnTo>
                  <a:lnTo>
                    <a:pt x="455295" y="15240"/>
                  </a:lnTo>
                  <a:lnTo>
                    <a:pt x="455549" y="17780"/>
                  </a:lnTo>
                  <a:lnTo>
                    <a:pt x="455676" y="19050"/>
                  </a:lnTo>
                  <a:lnTo>
                    <a:pt x="456057" y="21590"/>
                  </a:lnTo>
                  <a:lnTo>
                    <a:pt x="456819" y="24130"/>
                  </a:lnTo>
                  <a:lnTo>
                    <a:pt x="456946" y="25400"/>
                  </a:lnTo>
                  <a:lnTo>
                    <a:pt x="454533" y="25400"/>
                  </a:lnTo>
                  <a:lnTo>
                    <a:pt x="453898" y="24130"/>
                  </a:lnTo>
                  <a:lnTo>
                    <a:pt x="453644" y="22860"/>
                  </a:lnTo>
                  <a:lnTo>
                    <a:pt x="452501" y="21590"/>
                  </a:lnTo>
                  <a:lnTo>
                    <a:pt x="452628" y="22860"/>
                  </a:lnTo>
                  <a:lnTo>
                    <a:pt x="452755" y="25400"/>
                  </a:lnTo>
                  <a:lnTo>
                    <a:pt x="451739" y="25400"/>
                  </a:lnTo>
                  <a:lnTo>
                    <a:pt x="451485" y="24130"/>
                  </a:lnTo>
                  <a:lnTo>
                    <a:pt x="451485" y="22860"/>
                  </a:lnTo>
                  <a:lnTo>
                    <a:pt x="451612" y="21590"/>
                  </a:lnTo>
                  <a:lnTo>
                    <a:pt x="451739" y="17780"/>
                  </a:lnTo>
                  <a:lnTo>
                    <a:pt x="452374" y="15240"/>
                  </a:lnTo>
                  <a:lnTo>
                    <a:pt x="453263" y="12700"/>
                  </a:lnTo>
                  <a:lnTo>
                    <a:pt x="450977" y="12700"/>
                  </a:lnTo>
                  <a:lnTo>
                    <a:pt x="450342" y="15240"/>
                  </a:lnTo>
                  <a:lnTo>
                    <a:pt x="449453" y="16510"/>
                  </a:lnTo>
                  <a:lnTo>
                    <a:pt x="449326" y="17780"/>
                  </a:lnTo>
                  <a:lnTo>
                    <a:pt x="449072" y="19050"/>
                  </a:lnTo>
                  <a:lnTo>
                    <a:pt x="448564" y="19050"/>
                  </a:lnTo>
                  <a:lnTo>
                    <a:pt x="448056" y="21590"/>
                  </a:lnTo>
                  <a:lnTo>
                    <a:pt x="448056" y="27940"/>
                  </a:lnTo>
                  <a:lnTo>
                    <a:pt x="448945" y="29210"/>
                  </a:lnTo>
                  <a:lnTo>
                    <a:pt x="449326" y="31750"/>
                  </a:lnTo>
                  <a:lnTo>
                    <a:pt x="450469" y="31750"/>
                  </a:lnTo>
                  <a:lnTo>
                    <a:pt x="452120" y="34290"/>
                  </a:lnTo>
                  <a:lnTo>
                    <a:pt x="454787" y="34290"/>
                  </a:lnTo>
                  <a:lnTo>
                    <a:pt x="455549" y="35560"/>
                  </a:lnTo>
                  <a:lnTo>
                    <a:pt x="456438" y="35560"/>
                  </a:lnTo>
                  <a:lnTo>
                    <a:pt x="457073" y="36842"/>
                  </a:lnTo>
                  <a:lnTo>
                    <a:pt x="457581" y="36842"/>
                  </a:lnTo>
                  <a:lnTo>
                    <a:pt x="458470" y="38100"/>
                  </a:lnTo>
                  <a:lnTo>
                    <a:pt x="459867" y="38100"/>
                  </a:lnTo>
                  <a:lnTo>
                    <a:pt x="461010" y="40640"/>
                  </a:lnTo>
                  <a:lnTo>
                    <a:pt x="463169" y="43180"/>
                  </a:lnTo>
                  <a:lnTo>
                    <a:pt x="464947" y="43180"/>
                  </a:lnTo>
                  <a:lnTo>
                    <a:pt x="466471" y="44450"/>
                  </a:lnTo>
                  <a:lnTo>
                    <a:pt x="467487" y="46990"/>
                  </a:lnTo>
                  <a:lnTo>
                    <a:pt x="467741" y="48260"/>
                  </a:lnTo>
                  <a:lnTo>
                    <a:pt x="468884" y="49530"/>
                  </a:lnTo>
                  <a:lnTo>
                    <a:pt x="470662" y="50800"/>
                  </a:lnTo>
                  <a:lnTo>
                    <a:pt x="473075" y="53340"/>
                  </a:lnTo>
                  <a:lnTo>
                    <a:pt x="474472" y="55880"/>
                  </a:lnTo>
                  <a:lnTo>
                    <a:pt x="475107" y="55880"/>
                  </a:lnTo>
                  <a:lnTo>
                    <a:pt x="475615" y="57150"/>
                  </a:lnTo>
                  <a:lnTo>
                    <a:pt x="475869" y="57150"/>
                  </a:lnTo>
                  <a:lnTo>
                    <a:pt x="475869" y="59690"/>
                  </a:lnTo>
                  <a:lnTo>
                    <a:pt x="476123" y="59690"/>
                  </a:lnTo>
                  <a:lnTo>
                    <a:pt x="477164" y="62026"/>
                  </a:lnTo>
                  <a:lnTo>
                    <a:pt x="477367" y="62344"/>
                  </a:lnTo>
                  <a:lnTo>
                    <a:pt x="478536" y="63500"/>
                  </a:lnTo>
                  <a:lnTo>
                    <a:pt x="479679" y="63500"/>
                  </a:lnTo>
                  <a:lnTo>
                    <a:pt x="479552" y="66040"/>
                  </a:lnTo>
                  <a:lnTo>
                    <a:pt x="478409" y="67310"/>
                  </a:lnTo>
                  <a:lnTo>
                    <a:pt x="479552" y="68580"/>
                  </a:lnTo>
                  <a:lnTo>
                    <a:pt x="480441" y="69850"/>
                  </a:lnTo>
                  <a:lnTo>
                    <a:pt x="481203" y="69850"/>
                  </a:lnTo>
                  <a:lnTo>
                    <a:pt x="481711" y="72390"/>
                  </a:lnTo>
                  <a:lnTo>
                    <a:pt x="482155" y="73533"/>
                  </a:lnTo>
                  <a:lnTo>
                    <a:pt x="482079" y="62026"/>
                  </a:lnTo>
                  <a:lnTo>
                    <a:pt x="482269" y="62026"/>
                  </a:lnTo>
                  <a:lnTo>
                    <a:pt x="482854" y="60960"/>
                  </a:lnTo>
                  <a:lnTo>
                    <a:pt x="486537" y="72390"/>
                  </a:lnTo>
                  <a:lnTo>
                    <a:pt x="486664" y="74930"/>
                  </a:lnTo>
                  <a:lnTo>
                    <a:pt x="486918" y="76200"/>
                  </a:lnTo>
                  <a:lnTo>
                    <a:pt x="487045" y="78740"/>
                  </a:lnTo>
                  <a:lnTo>
                    <a:pt x="487819" y="82118"/>
                  </a:lnTo>
                  <a:lnTo>
                    <a:pt x="487819" y="53251"/>
                  </a:lnTo>
                  <a:lnTo>
                    <a:pt x="484759" y="50800"/>
                  </a:lnTo>
                  <a:lnTo>
                    <a:pt x="482473" y="48260"/>
                  </a:lnTo>
                  <a:lnTo>
                    <a:pt x="479298" y="44450"/>
                  </a:lnTo>
                  <a:lnTo>
                    <a:pt x="476504" y="41910"/>
                  </a:lnTo>
                  <a:lnTo>
                    <a:pt x="474980" y="40640"/>
                  </a:lnTo>
                  <a:lnTo>
                    <a:pt x="473202" y="38100"/>
                  </a:lnTo>
                  <a:lnTo>
                    <a:pt x="471043" y="36842"/>
                  </a:lnTo>
                  <a:lnTo>
                    <a:pt x="468249" y="35560"/>
                  </a:lnTo>
                  <a:lnTo>
                    <a:pt x="465201" y="34290"/>
                  </a:lnTo>
                  <a:lnTo>
                    <a:pt x="463423" y="30480"/>
                  </a:lnTo>
                  <a:lnTo>
                    <a:pt x="462280" y="29210"/>
                  </a:lnTo>
                  <a:lnTo>
                    <a:pt x="461010" y="27940"/>
                  </a:lnTo>
                  <a:lnTo>
                    <a:pt x="460502" y="25400"/>
                  </a:lnTo>
                  <a:lnTo>
                    <a:pt x="458851" y="19050"/>
                  </a:lnTo>
                  <a:lnTo>
                    <a:pt x="458851" y="15240"/>
                  </a:lnTo>
                  <a:lnTo>
                    <a:pt x="461264" y="12700"/>
                  </a:lnTo>
                  <a:lnTo>
                    <a:pt x="461772" y="11430"/>
                  </a:lnTo>
                  <a:lnTo>
                    <a:pt x="462153" y="10160"/>
                  </a:lnTo>
                  <a:lnTo>
                    <a:pt x="462102" y="8890"/>
                  </a:lnTo>
                  <a:lnTo>
                    <a:pt x="462026" y="6350"/>
                  </a:lnTo>
                  <a:lnTo>
                    <a:pt x="461391" y="6350"/>
                  </a:lnTo>
                  <a:lnTo>
                    <a:pt x="460629" y="5080"/>
                  </a:lnTo>
                  <a:lnTo>
                    <a:pt x="459740" y="3810"/>
                  </a:lnTo>
                  <a:lnTo>
                    <a:pt x="458216" y="3810"/>
                  </a:lnTo>
                  <a:lnTo>
                    <a:pt x="457581" y="2540"/>
                  </a:lnTo>
                  <a:lnTo>
                    <a:pt x="451612" y="2540"/>
                  </a:lnTo>
                  <a:lnTo>
                    <a:pt x="448945" y="3810"/>
                  </a:lnTo>
                  <a:lnTo>
                    <a:pt x="446405" y="3810"/>
                  </a:lnTo>
                  <a:lnTo>
                    <a:pt x="445389" y="5080"/>
                  </a:lnTo>
                  <a:lnTo>
                    <a:pt x="443484" y="5080"/>
                  </a:lnTo>
                  <a:lnTo>
                    <a:pt x="442976" y="6350"/>
                  </a:lnTo>
                  <a:lnTo>
                    <a:pt x="440817" y="6350"/>
                  </a:lnTo>
                  <a:lnTo>
                    <a:pt x="437642" y="8890"/>
                  </a:lnTo>
                  <a:lnTo>
                    <a:pt x="437515" y="10160"/>
                  </a:lnTo>
                  <a:lnTo>
                    <a:pt x="437388" y="11430"/>
                  </a:lnTo>
                  <a:lnTo>
                    <a:pt x="436880" y="11430"/>
                  </a:lnTo>
                  <a:lnTo>
                    <a:pt x="436372" y="12700"/>
                  </a:lnTo>
                  <a:lnTo>
                    <a:pt x="435864" y="12700"/>
                  </a:lnTo>
                  <a:lnTo>
                    <a:pt x="434340" y="15240"/>
                  </a:lnTo>
                  <a:lnTo>
                    <a:pt x="431546" y="16510"/>
                  </a:lnTo>
                  <a:lnTo>
                    <a:pt x="429895" y="17780"/>
                  </a:lnTo>
                  <a:lnTo>
                    <a:pt x="428371" y="19050"/>
                  </a:lnTo>
                  <a:lnTo>
                    <a:pt x="427228" y="19050"/>
                  </a:lnTo>
                  <a:lnTo>
                    <a:pt x="425069" y="21590"/>
                  </a:lnTo>
                  <a:lnTo>
                    <a:pt x="422529" y="21590"/>
                  </a:lnTo>
                  <a:lnTo>
                    <a:pt x="418846" y="22860"/>
                  </a:lnTo>
                  <a:lnTo>
                    <a:pt x="417195" y="24130"/>
                  </a:lnTo>
                  <a:lnTo>
                    <a:pt x="411099" y="24130"/>
                  </a:lnTo>
                  <a:lnTo>
                    <a:pt x="409448" y="25400"/>
                  </a:lnTo>
                  <a:lnTo>
                    <a:pt x="405003" y="29210"/>
                  </a:lnTo>
                  <a:lnTo>
                    <a:pt x="400812" y="31750"/>
                  </a:lnTo>
                  <a:lnTo>
                    <a:pt x="396748" y="35560"/>
                  </a:lnTo>
                  <a:lnTo>
                    <a:pt x="395973" y="36842"/>
                  </a:lnTo>
                  <a:lnTo>
                    <a:pt x="395084" y="36842"/>
                  </a:lnTo>
                  <a:lnTo>
                    <a:pt x="394970" y="40640"/>
                  </a:lnTo>
                  <a:lnTo>
                    <a:pt x="395058" y="36842"/>
                  </a:lnTo>
                  <a:lnTo>
                    <a:pt x="392684" y="38100"/>
                  </a:lnTo>
                  <a:lnTo>
                    <a:pt x="391668" y="40640"/>
                  </a:lnTo>
                  <a:lnTo>
                    <a:pt x="391033" y="41910"/>
                  </a:lnTo>
                  <a:lnTo>
                    <a:pt x="389636" y="44450"/>
                  </a:lnTo>
                  <a:lnTo>
                    <a:pt x="388239" y="48260"/>
                  </a:lnTo>
                  <a:lnTo>
                    <a:pt x="386334" y="53340"/>
                  </a:lnTo>
                  <a:lnTo>
                    <a:pt x="385445" y="53340"/>
                  </a:lnTo>
                  <a:lnTo>
                    <a:pt x="383921" y="55880"/>
                  </a:lnTo>
                  <a:lnTo>
                    <a:pt x="382778" y="59690"/>
                  </a:lnTo>
                  <a:lnTo>
                    <a:pt x="382714" y="60960"/>
                  </a:lnTo>
                  <a:lnTo>
                    <a:pt x="382638" y="62344"/>
                  </a:lnTo>
                  <a:lnTo>
                    <a:pt x="382524" y="63500"/>
                  </a:lnTo>
                  <a:lnTo>
                    <a:pt x="381635" y="66040"/>
                  </a:lnTo>
                  <a:lnTo>
                    <a:pt x="381000" y="68580"/>
                  </a:lnTo>
                  <a:lnTo>
                    <a:pt x="380746" y="68580"/>
                  </a:lnTo>
                  <a:lnTo>
                    <a:pt x="378764" y="73533"/>
                  </a:lnTo>
                  <a:lnTo>
                    <a:pt x="378841" y="76200"/>
                  </a:lnTo>
                  <a:lnTo>
                    <a:pt x="378968" y="78740"/>
                  </a:lnTo>
                  <a:lnTo>
                    <a:pt x="381254" y="82550"/>
                  </a:lnTo>
                  <a:lnTo>
                    <a:pt x="381762" y="82550"/>
                  </a:lnTo>
                  <a:lnTo>
                    <a:pt x="382016" y="85090"/>
                  </a:lnTo>
                  <a:lnTo>
                    <a:pt x="382943" y="86461"/>
                  </a:lnTo>
                  <a:lnTo>
                    <a:pt x="383921" y="88900"/>
                  </a:lnTo>
                  <a:lnTo>
                    <a:pt x="383794" y="91440"/>
                  </a:lnTo>
                  <a:lnTo>
                    <a:pt x="382651" y="92710"/>
                  </a:lnTo>
                  <a:lnTo>
                    <a:pt x="380492" y="92710"/>
                  </a:lnTo>
                  <a:lnTo>
                    <a:pt x="377190" y="91440"/>
                  </a:lnTo>
                  <a:lnTo>
                    <a:pt x="375285" y="88900"/>
                  </a:lnTo>
                  <a:lnTo>
                    <a:pt x="373875" y="87630"/>
                  </a:lnTo>
                  <a:lnTo>
                    <a:pt x="372592" y="86461"/>
                  </a:lnTo>
                  <a:lnTo>
                    <a:pt x="371881" y="86461"/>
                  </a:lnTo>
                  <a:lnTo>
                    <a:pt x="371475" y="85090"/>
                  </a:lnTo>
                  <a:lnTo>
                    <a:pt x="369316" y="82550"/>
                  </a:lnTo>
                  <a:lnTo>
                    <a:pt x="362712" y="82550"/>
                  </a:lnTo>
                  <a:lnTo>
                    <a:pt x="361569" y="85090"/>
                  </a:lnTo>
                  <a:lnTo>
                    <a:pt x="361315" y="85090"/>
                  </a:lnTo>
                  <a:lnTo>
                    <a:pt x="360426" y="82550"/>
                  </a:lnTo>
                  <a:lnTo>
                    <a:pt x="361696" y="81280"/>
                  </a:lnTo>
                  <a:lnTo>
                    <a:pt x="362839" y="78740"/>
                  </a:lnTo>
                  <a:lnTo>
                    <a:pt x="363093" y="76200"/>
                  </a:lnTo>
                  <a:lnTo>
                    <a:pt x="363093" y="74930"/>
                  </a:lnTo>
                  <a:lnTo>
                    <a:pt x="364236" y="69850"/>
                  </a:lnTo>
                  <a:lnTo>
                    <a:pt x="364490" y="69850"/>
                  </a:lnTo>
                  <a:lnTo>
                    <a:pt x="364998" y="68580"/>
                  </a:lnTo>
                  <a:lnTo>
                    <a:pt x="364236" y="66040"/>
                  </a:lnTo>
                  <a:lnTo>
                    <a:pt x="363601" y="63500"/>
                  </a:lnTo>
                  <a:lnTo>
                    <a:pt x="362077" y="63500"/>
                  </a:lnTo>
                  <a:lnTo>
                    <a:pt x="360794" y="62344"/>
                  </a:lnTo>
                  <a:lnTo>
                    <a:pt x="359029" y="60960"/>
                  </a:lnTo>
                  <a:lnTo>
                    <a:pt x="356235" y="59690"/>
                  </a:lnTo>
                  <a:lnTo>
                    <a:pt x="348488" y="59690"/>
                  </a:lnTo>
                  <a:lnTo>
                    <a:pt x="347599" y="57150"/>
                  </a:lnTo>
                  <a:lnTo>
                    <a:pt x="342392" y="57150"/>
                  </a:lnTo>
                  <a:lnTo>
                    <a:pt x="341630" y="55880"/>
                  </a:lnTo>
                  <a:lnTo>
                    <a:pt x="340614" y="54610"/>
                  </a:lnTo>
                  <a:lnTo>
                    <a:pt x="340360" y="53340"/>
                  </a:lnTo>
                  <a:lnTo>
                    <a:pt x="340360" y="63500"/>
                  </a:lnTo>
                  <a:lnTo>
                    <a:pt x="338836" y="63500"/>
                  </a:lnTo>
                  <a:lnTo>
                    <a:pt x="338074" y="66040"/>
                  </a:lnTo>
                  <a:lnTo>
                    <a:pt x="336296" y="66040"/>
                  </a:lnTo>
                  <a:lnTo>
                    <a:pt x="334645" y="67310"/>
                  </a:lnTo>
                  <a:lnTo>
                    <a:pt x="332867" y="67310"/>
                  </a:lnTo>
                  <a:lnTo>
                    <a:pt x="331470" y="68580"/>
                  </a:lnTo>
                  <a:lnTo>
                    <a:pt x="329819" y="68580"/>
                  </a:lnTo>
                  <a:lnTo>
                    <a:pt x="328549" y="69850"/>
                  </a:lnTo>
                  <a:lnTo>
                    <a:pt x="324993" y="69850"/>
                  </a:lnTo>
                  <a:lnTo>
                    <a:pt x="322072" y="72390"/>
                  </a:lnTo>
                  <a:lnTo>
                    <a:pt x="318897" y="69850"/>
                  </a:lnTo>
                  <a:lnTo>
                    <a:pt x="313055" y="73660"/>
                  </a:lnTo>
                  <a:lnTo>
                    <a:pt x="307340" y="73660"/>
                  </a:lnTo>
                  <a:lnTo>
                    <a:pt x="305816" y="74930"/>
                  </a:lnTo>
                  <a:lnTo>
                    <a:pt x="303022" y="74930"/>
                  </a:lnTo>
                  <a:lnTo>
                    <a:pt x="301879" y="76200"/>
                  </a:lnTo>
                  <a:lnTo>
                    <a:pt x="263271" y="76200"/>
                  </a:lnTo>
                  <a:lnTo>
                    <a:pt x="259842" y="78740"/>
                  </a:lnTo>
                  <a:lnTo>
                    <a:pt x="256286" y="78740"/>
                  </a:lnTo>
                  <a:lnTo>
                    <a:pt x="251841" y="76200"/>
                  </a:lnTo>
                  <a:lnTo>
                    <a:pt x="228092" y="76200"/>
                  </a:lnTo>
                  <a:lnTo>
                    <a:pt x="226187" y="74930"/>
                  </a:lnTo>
                  <a:lnTo>
                    <a:pt x="224409" y="73660"/>
                  </a:lnTo>
                  <a:lnTo>
                    <a:pt x="215646" y="73660"/>
                  </a:lnTo>
                  <a:lnTo>
                    <a:pt x="212344" y="72390"/>
                  </a:lnTo>
                  <a:lnTo>
                    <a:pt x="209296" y="72390"/>
                  </a:lnTo>
                  <a:lnTo>
                    <a:pt x="205994" y="69850"/>
                  </a:lnTo>
                  <a:lnTo>
                    <a:pt x="191643" y="69850"/>
                  </a:lnTo>
                  <a:lnTo>
                    <a:pt x="187833" y="68580"/>
                  </a:lnTo>
                  <a:lnTo>
                    <a:pt x="185039" y="68580"/>
                  </a:lnTo>
                  <a:lnTo>
                    <a:pt x="182372" y="67310"/>
                  </a:lnTo>
                  <a:lnTo>
                    <a:pt x="174498" y="67310"/>
                  </a:lnTo>
                  <a:lnTo>
                    <a:pt x="170815" y="66040"/>
                  </a:lnTo>
                  <a:lnTo>
                    <a:pt x="168910" y="63500"/>
                  </a:lnTo>
                  <a:lnTo>
                    <a:pt x="165989" y="63500"/>
                  </a:lnTo>
                  <a:lnTo>
                    <a:pt x="166446" y="62344"/>
                  </a:lnTo>
                  <a:lnTo>
                    <a:pt x="166725" y="62026"/>
                  </a:lnTo>
                  <a:lnTo>
                    <a:pt x="167894" y="60960"/>
                  </a:lnTo>
                  <a:lnTo>
                    <a:pt x="168783" y="59690"/>
                  </a:lnTo>
                  <a:lnTo>
                    <a:pt x="171069" y="57150"/>
                  </a:lnTo>
                  <a:lnTo>
                    <a:pt x="172593" y="57150"/>
                  </a:lnTo>
                  <a:lnTo>
                    <a:pt x="173863" y="55880"/>
                  </a:lnTo>
                  <a:lnTo>
                    <a:pt x="176149" y="54610"/>
                  </a:lnTo>
                  <a:lnTo>
                    <a:pt x="178054" y="53340"/>
                  </a:lnTo>
                  <a:lnTo>
                    <a:pt x="180467" y="53340"/>
                  </a:lnTo>
                  <a:lnTo>
                    <a:pt x="184531" y="50800"/>
                  </a:lnTo>
                  <a:lnTo>
                    <a:pt x="199263" y="50800"/>
                  </a:lnTo>
                  <a:lnTo>
                    <a:pt x="200025" y="49530"/>
                  </a:lnTo>
                  <a:lnTo>
                    <a:pt x="200914" y="49530"/>
                  </a:lnTo>
                  <a:lnTo>
                    <a:pt x="201422" y="48260"/>
                  </a:lnTo>
                  <a:lnTo>
                    <a:pt x="201803" y="48260"/>
                  </a:lnTo>
                  <a:lnTo>
                    <a:pt x="204343" y="46990"/>
                  </a:lnTo>
                  <a:lnTo>
                    <a:pt x="205867" y="44450"/>
                  </a:lnTo>
                  <a:lnTo>
                    <a:pt x="207645" y="41910"/>
                  </a:lnTo>
                  <a:lnTo>
                    <a:pt x="209169" y="40640"/>
                  </a:lnTo>
                  <a:lnTo>
                    <a:pt x="213741" y="38100"/>
                  </a:lnTo>
                  <a:lnTo>
                    <a:pt x="215011" y="38100"/>
                  </a:lnTo>
                  <a:lnTo>
                    <a:pt x="216141" y="36842"/>
                  </a:lnTo>
                  <a:lnTo>
                    <a:pt x="219202" y="34290"/>
                  </a:lnTo>
                  <a:lnTo>
                    <a:pt x="222885" y="34290"/>
                  </a:lnTo>
                  <a:lnTo>
                    <a:pt x="226949" y="31750"/>
                  </a:lnTo>
                  <a:lnTo>
                    <a:pt x="260350" y="31750"/>
                  </a:lnTo>
                  <a:lnTo>
                    <a:pt x="261620" y="30480"/>
                  </a:lnTo>
                  <a:lnTo>
                    <a:pt x="263779" y="30480"/>
                  </a:lnTo>
                  <a:lnTo>
                    <a:pt x="264668" y="31750"/>
                  </a:lnTo>
                  <a:lnTo>
                    <a:pt x="276352" y="31750"/>
                  </a:lnTo>
                  <a:lnTo>
                    <a:pt x="278892" y="34290"/>
                  </a:lnTo>
                  <a:lnTo>
                    <a:pt x="281432" y="34290"/>
                  </a:lnTo>
                  <a:lnTo>
                    <a:pt x="283083" y="35560"/>
                  </a:lnTo>
                  <a:lnTo>
                    <a:pt x="284480" y="36842"/>
                  </a:lnTo>
                  <a:lnTo>
                    <a:pt x="287020" y="38100"/>
                  </a:lnTo>
                  <a:lnTo>
                    <a:pt x="289179" y="38100"/>
                  </a:lnTo>
                  <a:lnTo>
                    <a:pt x="291846" y="41910"/>
                  </a:lnTo>
                  <a:lnTo>
                    <a:pt x="294386" y="44450"/>
                  </a:lnTo>
                  <a:lnTo>
                    <a:pt x="296926" y="44450"/>
                  </a:lnTo>
                  <a:lnTo>
                    <a:pt x="297434" y="46990"/>
                  </a:lnTo>
                  <a:lnTo>
                    <a:pt x="298450" y="48260"/>
                  </a:lnTo>
                  <a:lnTo>
                    <a:pt x="299339" y="48260"/>
                  </a:lnTo>
                  <a:lnTo>
                    <a:pt x="300228" y="49530"/>
                  </a:lnTo>
                  <a:lnTo>
                    <a:pt x="301244" y="50800"/>
                  </a:lnTo>
                  <a:lnTo>
                    <a:pt x="315341" y="50800"/>
                  </a:lnTo>
                  <a:lnTo>
                    <a:pt x="321437" y="53340"/>
                  </a:lnTo>
                  <a:lnTo>
                    <a:pt x="324231" y="53340"/>
                  </a:lnTo>
                  <a:lnTo>
                    <a:pt x="327152" y="54610"/>
                  </a:lnTo>
                  <a:lnTo>
                    <a:pt x="329692" y="55880"/>
                  </a:lnTo>
                  <a:lnTo>
                    <a:pt x="332613" y="57150"/>
                  </a:lnTo>
                  <a:lnTo>
                    <a:pt x="335280" y="57150"/>
                  </a:lnTo>
                  <a:lnTo>
                    <a:pt x="337820" y="60960"/>
                  </a:lnTo>
                  <a:lnTo>
                    <a:pt x="338963" y="60960"/>
                  </a:lnTo>
                  <a:lnTo>
                    <a:pt x="339661" y="62344"/>
                  </a:lnTo>
                  <a:lnTo>
                    <a:pt x="340360" y="63500"/>
                  </a:lnTo>
                  <a:lnTo>
                    <a:pt x="340360" y="53340"/>
                  </a:lnTo>
                  <a:lnTo>
                    <a:pt x="337820" y="53340"/>
                  </a:lnTo>
                  <a:lnTo>
                    <a:pt x="334264" y="50800"/>
                  </a:lnTo>
                  <a:lnTo>
                    <a:pt x="332105" y="49530"/>
                  </a:lnTo>
                  <a:lnTo>
                    <a:pt x="322326" y="49530"/>
                  </a:lnTo>
                  <a:lnTo>
                    <a:pt x="321183" y="48260"/>
                  </a:lnTo>
                  <a:lnTo>
                    <a:pt x="316611" y="48260"/>
                  </a:lnTo>
                  <a:lnTo>
                    <a:pt x="310388" y="44450"/>
                  </a:lnTo>
                  <a:lnTo>
                    <a:pt x="304800" y="44450"/>
                  </a:lnTo>
                  <a:lnTo>
                    <a:pt x="300609" y="41910"/>
                  </a:lnTo>
                  <a:lnTo>
                    <a:pt x="298069" y="38100"/>
                  </a:lnTo>
                  <a:lnTo>
                    <a:pt x="294259" y="38100"/>
                  </a:lnTo>
                  <a:lnTo>
                    <a:pt x="293751" y="36842"/>
                  </a:lnTo>
                  <a:lnTo>
                    <a:pt x="292481" y="35560"/>
                  </a:lnTo>
                  <a:lnTo>
                    <a:pt x="290449" y="34290"/>
                  </a:lnTo>
                  <a:lnTo>
                    <a:pt x="288671" y="31750"/>
                  </a:lnTo>
                  <a:lnTo>
                    <a:pt x="286385" y="31750"/>
                  </a:lnTo>
                  <a:lnTo>
                    <a:pt x="281686" y="30480"/>
                  </a:lnTo>
                  <a:lnTo>
                    <a:pt x="279400" y="30480"/>
                  </a:lnTo>
                  <a:lnTo>
                    <a:pt x="278384" y="29210"/>
                  </a:lnTo>
                  <a:lnTo>
                    <a:pt x="277368" y="29210"/>
                  </a:lnTo>
                  <a:lnTo>
                    <a:pt x="274955" y="27940"/>
                  </a:lnTo>
                  <a:lnTo>
                    <a:pt x="268859" y="27940"/>
                  </a:lnTo>
                  <a:lnTo>
                    <a:pt x="268732" y="25400"/>
                  </a:lnTo>
                  <a:lnTo>
                    <a:pt x="269875" y="25400"/>
                  </a:lnTo>
                  <a:lnTo>
                    <a:pt x="271145" y="24130"/>
                  </a:lnTo>
                  <a:lnTo>
                    <a:pt x="272542" y="24130"/>
                  </a:lnTo>
                  <a:lnTo>
                    <a:pt x="273685" y="22860"/>
                  </a:lnTo>
                  <a:lnTo>
                    <a:pt x="276606" y="19050"/>
                  </a:lnTo>
                  <a:lnTo>
                    <a:pt x="277749" y="12700"/>
                  </a:lnTo>
                  <a:lnTo>
                    <a:pt x="278384" y="10160"/>
                  </a:lnTo>
                  <a:lnTo>
                    <a:pt x="277495" y="8890"/>
                  </a:lnTo>
                  <a:lnTo>
                    <a:pt x="276987" y="6350"/>
                  </a:lnTo>
                  <a:lnTo>
                    <a:pt x="275717" y="6350"/>
                  </a:lnTo>
                  <a:lnTo>
                    <a:pt x="274320" y="5080"/>
                  </a:lnTo>
                  <a:lnTo>
                    <a:pt x="274066" y="5080"/>
                  </a:lnTo>
                  <a:lnTo>
                    <a:pt x="274066" y="15240"/>
                  </a:lnTo>
                  <a:lnTo>
                    <a:pt x="273812" y="16510"/>
                  </a:lnTo>
                  <a:lnTo>
                    <a:pt x="273558" y="16510"/>
                  </a:lnTo>
                  <a:lnTo>
                    <a:pt x="272923" y="17780"/>
                  </a:lnTo>
                  <a:lnTo>
                    <a:pt x="262890" y="17780"/>
                  </a:lnTo>
                  <a:lnTo>
                    <a:pt x="261747" y="19050"/>
                  </a:lnTo>
                  <a:lnTo>
                    <a:pt x="260223" y="19050"/>
                  </a:lnTo>
                  <a:lnTo>
                    <a:pt x="258318" y="21590"/>
                  </a:lnTo>
                  <a:lnTo>
                    <a:pt x="256159" y="21590"/>
                  </a:lnTo>
                  <a:lnTo>
                    <a:pt x="254762" y="22860"/>
                  </a:lnTo>
                  <a:lnTo>
                    <a:pt x="254381" y="22860"/>
                  </a:lnTo>
                  <a:lnTo>
                    <a:pt x="254508" y="24130"/>
                  </a:lnTo>
                  <a:lnTo>
                    <a:pt x="257429" y="24130"/>
                  </a:lnTo>
                  <a:lnTo>
                    <a:pt x="256032" y="25400"/>
                  </a:lnTo>
                  <a:lnTo>
                    <a:pt x="254762" y="25400"/>
                  </a:lnTo>
                  <a:lnTo>
                    <a:pt x="255651" y="27940"/>
                  </a:lnTo>
                  <a:lnTo>
                    <a:pt x="257810" y="25400"/>
                  </a:lnTo>
                  <a:lnTo>
                    <a:pt x="260477" y="25400"/>
                  </a:lnTo>
                  <a:lnTo>
                    <a:pt x="261620" y="24130"/>
                  </a:lnTo>
                  <a:lnTo>
                    <a:pt x="262890" y="22860"/>
                  </a:lnTo>
                  <a:lnTo>
                    <a:pt x="264033" y="22860"/>
                  </a:lnTo>
                  <a:lnTo>
                    <a:pt x="264795" y="21590"/>
                  </a:lnTo>
                  <a:lnTo>
                    <a:pt x="265938" y="19050"/>
                  </a:lnTo>
                  <a:lnTo>
                    <a:pt x="269494" y="19050"/>
                  </a:lnTo>
                  <a:lnTo>
                    <a:pt x="269494" y="21590"/>
                  </a:lnTo>
                  <a:lnTo>
                    <a:pt x="268097" y="21590"/>
                  </a:lnTo>
                  <a:lnTo>
                    <a:pt x="266446" y="22860"/>
                  </a:lnTo>
                  <a:lnTo>
                    <a:pt x="265176" y="24130"/>
                  </a:lnTo>
                  <a:lnTo>
                    <a:pt x="264414" y="24130"/>
                  </a:lnTo>
                  <a:lnTo>
                    <a:pt x="263144" y="25400"/>
                  </a:lnTo>
                  <a:lnTo>
                    <a:pt x="262763" y="27940"/>
                  </a:lnTo>
                  <a:lnTo>
                    <a:pt x="259842" y="27940"/>
                  </a:lnTo>
                  <a:lnTo>
                    <a:pt x="258572" y="29210"/>
                  </a:lnTo>
                  <a:lnTo>
                    <a:pt x="253365" y="29210"/>
                  </a:lnTo>
                  <a:lnTo>
                    <a:pt x="245618" y="30480"/>
                  </a:lnTo>
                  <a:lnTo>
                    <a:pt x="243967" y="30480"/>
                  </a:lnTo>
                  <a:lnTo>
                    <a:pt x="242570" y="29210"/>
                  </a:lnTo>
                  <a:lnTo>
                    <a:pt x="241173" y="29210"/>
                  </a:lnTo>
                  <a:lnTo>
                    <a:pt x="241046" y="25400"/>
                  </a:lnTo>
                  <a:lnTo>
                    <a:pt x="240411" y="25400"/>
                  </a:lnTo>
                  <a:lnTo>
                    <a:pt x="239522" y="24130"/>
                  </a:lnTo>
                  <a:lnTo>
                    <a:pt x="243459" y="24130"/>
                  </a:lnTo>
                  <a:lnTo>
                    <a:pt x="244221" y="25400"/>
                  </a:lnTo>
                  <a:lnTo>
                    <a:pt x="247777" y="25400"/>
                  </a:lnTo>
                  <a:lnTo>
                    <a:pt x="247904" y="24130"/>
                  </a:lnTo>
                  <a:lnTo>
                    <a:pt x="247396" y="24130"/>
                  </a:lnTo>
                  <a:lnTo>
                    <a:pt x="248285" y="22860"/>
                  </a:lnTo>
                  <a:lnTo>
                    <a:pt x="251460" y="22860"/>
                  </a:lnTo>
                  <a:lnTo>
                    <a:pt x="251587" y="21590"/>
                  </a:lnTo>
                  <a:lnTo>
                    <a:pt x="248539" y="21590"/>
                  </a:lnTo>
                  <a:lnTo>
                    <a:pt x="247777" y="19050"/>
                  </a:lnTo>
                  <a:lnTo>
                    <a:pt x="245491" y="19050"/>
                  </a:lnTo>
                  <a:lnTo>
                    <a:pt x="244475" y="21590"/>
                  </a:lnTo>
                  <a:lnTo>
                    <a:pt x="240030" y="21590"/>
                  </a:lnTo>
                  <a:lnTo>
                    <a:pt x="238633" y="19050"/>
                  </a:lnTo>
                  <a:lnTo>
                    <a:pt x="229235" y="19050"/>
                  </a:lnTo>
                  <a:lnTo>
                    <a:pt x="228219" y="17780"/>
                  </a:lnTo>
                  <a:lnTo>
                    <a:pt x="227457" y="17780"/>
                  </a:lnTo>
                  <a:lnTo>
                    <a:pt x="226949" y="16510"/>
                  </a:lnTo>
                  <a:lnTo>
                    <a:pt x="226568" y="12700"/>
                  </a:lnTo>
                  <a:lnTo>
                    <a:pt x="226822" y="11430"/>
                  </a:lnTo>
                  <a:lnTo>
                    <a:pt x="227203" y="10160"/>
                  </a:lnTo>
                  <a:lnTo>
                    <a:pt x="227965" y="10160"/>
                  </a:lnTo>
                  <a:lnTo>
                    <a:pt x="229997" y="6350"/>
                  </a:lnTo>
                  <a:lnTo>
                    <a:pt x="233045" y="8890"/>
                  </a:lnTo>
                  <a:lnTo>
                    <a:pt x="235331" y="6350"/>
                  </a:lnTo>
                  <a:lnTo>
                    <a:pt x="269494" y="6350"/>
                  </a:lnTo>
                  <a:lnTo>
                    <a:pt x="270891" y="8890"/>
                  </a:lnTo>
                  <a:lnTo>
                    <a:pt x="271907" y="8890"/>
                  </a:lnTo>
                  <a:lnTo>
                    <a:pt x="272288" y="10160"/>
                  </a:lnTo>
                  <a:lnTo>
                    <a:pt x="272288" y="12700"/>
                  </a:lnTo>
                  <a:lnTo>
                    <a:pt x="266573" y="12700"/>
                  </a:lnTo>
                  <a:lnTo>
                    <a:pt x="265176" y="15240"/>
                  </a:lnTo>
                  <a:lnTo>
                    <a:pt x="260350" y="15240"/>
                  </a:lnTo>
                  <a:lnTo>
                    <a:pt x="260985" y="16510"/>
                  </a:lnTo>
                  <a:lnTo>
                    <a:pt x="265303" y="16510"/>
                  </a:lnTo>
                  <a:lnTo>
                    <a:pt x="268097" y="15240"/>
                  </a:lnTo>
                  <a:lnTo>
                    <a:pt x="274066" y="15240"/>
                  </a:lnTo>
                  <a:lnTo>
                    <a:pt x="274066" y="5080"/>
                  </a:lnTo>
                  <a:lnTo>
                    <a:pt x="273050" y="5080"/>
                  </a:lnTo>
                  <a:lnTo>
                    <a:pt x="271653" y="3810"/>
                  </a:lnTo>
                  <a:lnTo>
                    <a:pt x="267462" y="3810"/>
                  </a:lnTo>
                  <a:lnTo>
                    <a:pt x="266319" y="2540"/>
                  </a:lnTo>
                  <a:lnTo>
                    <a:pt x="264287" y="2540"/>
                  </a:lnTo>
                  <a:lnTo>
                    <a:pt x="261620" y="0"/>
                  </a:lnTo>
                  <a:lnTo>
                    <a:pt x="240792" y="0"/>
                  </a:lnTo>
                  <a:lnTo>
                    <a:pt x="234950" y="3810"/>
                  </a:lnTo>
                  <a:lnTo>
                    <a:pt x="232029" y="3810"/>
                  </a:lnTo>
                  <a:lnTo>
                    <a:pt x="230378" y="5080"/>
                  </a:lnTo>
                  <a:lnTo>
                    <a:pt x="228092" y="5080"/>
                  </a:lnTo>
                  <a:lnTo>
                    <a:pt x="225933" y="6350"/>
                  </a:lnTo>
                  <a:lnTo>
                    <a:pt x="224536" y="6350"/>
                  </a:lnTo>
                  <a:lnTo>
                    <a:pt x="223647" y="8890"/>
                  </a:lnTo>
                  <a:lnTo>
                    <a:pt x="222377" y="10160"/>
                  </a:lnTo>
                  <a:lnTo>
                    <a:pt x="222504" y="11430"/>
                  </a:lnTo>
                  <a:lnTo>
                    <a:pt x="222631" y="12700"/>
                  </a:lnTo>
                  <a:lnTo>
                    <a:pt x="222885" y="12700"/>
                  </a:lnTo>
                  <a:lnTo>
                    <a:pt x="222504" y="15240"/>
                  </a:lnTo>
                  <a:lnTo>
                    <a:pt x="222631" y="16510"/>
                  </a:lnTo>
                  <a:lnTo>
                    <a:pt x="222758" y="17780"/>
                  </a:lnTo>
                  <a:lnTo>
                    <a:pt x="223647" y="19050"/>
                  </a:lnTo>
                  <a:lnTo>
                    <a:pt x="224917" y="19050"/>
                  </a:lnTo>
                  <a:lnTo>
                    <a:pt x="226314" y="21590"/>
                  </a:lnTo>
                  <a:lnTo>
                    <a:pt x="228092" y="21590"/>
                  </a:lnTo>
                  <a:lnTo>
                    <a:pt x="231140" y="22860"/>
                  </a:lnTo>
                  <a:lnTo>
                    <a:pt x="232537" y="22860"/>
                  </a:lnTo>
                  <a:lnTo>
                    <a:pt x="233807" y="24130"/>
                  </a:lnTo>
                  <a:lnTo>
                    <a:pt x="234569" y="24130"/>
                  </a:lnTo>
                  <a:lnTo>
                    <a:pt x="234696" y="25400"/>
                  </a:lnTo>
                  <a:lnTo>
                    <a:pt x="234061" y="25400"/>
                  </a:lnTo>
                  <a:lnTo>
                    <a:pt x="233680" y="27940"/>
                  </a:lnTo>
                  <a:lnTo>
                    <a:pt x="226949" y="27940"/>
                  </a:lnTo>
                  <a:lnTo>
                    <a:pt x="225171" y="29210"/>
                  </a:lnTo>
                  <a:lnTo>
                    <a:pt x="220980" y="29210"/>
                  </a:lnTo>
                  <a:lnTo>
                    <a:pt x="217424" y="31750"/>
                  </a:lnTo>
                  <a:lnTo>
                    <a:pt x="213487" y="31750"/>
                  </a:lnTo>
                  <a:lnTo>
                    <a:pt x="211709" y="34290"/>
                  </a:lnTo>
                  <a:lnTo>
                    <a:pt x="209804" y="34290"/>
                  </a:lnTo>
                  <a:lnTo>
                    <a:pt x="208280" y="35560"/>
                  </a:lnTo>
                  <a:lnTo>
                    <a:pt x="206616" y="36842"/>
                  </a:lnTo>
                  <a:lnTo>
                    <a:pt x="205359" y="38100"/>
                  </a:lnTo>
                  <a:lnTo>
                    <a:pt x="200025" y="41910"/>
                  </a:lnTo>
                  <a:lnTo>
                    <a:pt x="197993" y="43180"/>
                  </a:lnTo>
                  <a:lnTo>
                    <a:pt x="197485" y="44450"/>
                  </a:lnTo>
                  <a:lnTo>
                    <a:pt x="186436" y="44450"/>
                  </a:lnTo>
                  <a:lnTo>
                    <a:pt x="181864" y="46990"/>
                  </a:lnTo>
                  <a:lnTo>
                    <a:pt x="176911" y="48260"/>
                  </a:lnTo>
                  <a:lnTo>
                    <a:pt x="174879" y="48260"/>
                  </a:lnTo>
                  <a:lnTo>
                    <a:pt x="173990" y="49530"/>
                  </a:lnTo>
                  <a:lnTo>
                    <a:pt x="172339" y="49530"/>
                  </a:lnTo>
                  <a:lnTo>
                    <a:pt x="169545" y="50800"/>
                  </a:lnTo>
                  <a:lnTo>
                    <a:pt x="163703" y="55880"/>
                  </a:lnTo>
                  <a:lnTo>
                    <a:pt x="161544" y="55880"/>
                  </a:lnTo>
                  <a:lnTo>
                    <a:pt x="160782" y="57150"/>
                  </a:lnTo>
                  <a:lnTo>
                    <a:pt x="160782" y="63500"/>
                  </a:lnTo>
                  <a:lnTo>
                    <a:pt x="160274" y="66040"/>
                  </a:lnTo>
                  <a:lnTo>
                    <a:pt x="157480" y="66040"/>
                  </a:lnTo>
                  <a:lnTo>
                    <a:pt x="158623" y="63500"/>
                  </a:lnTo>
                  <a:lnTo>
                    <a:pt x="160782" y="63500"/>
                  </a:lnTo>
                  <a:lnTo>
                    <a:pt x="160782" y="57150"/>
                  </a:lnTo>
                  <a:lnTo>
                    <a:pt x="156464" y="57150"/>
                  </a:lnTo>
                  <a:lnTo>
                    <a:pt x="152400" y="60960"/>
                  </a:lnTo>
                  <a:lnTo>
                    <a:pt x="150114" y="63500"/>
                  </a:lnTo>
                  <a:lnTo>
                    <a:pt x="148336" y="67310"/>
                  </a:lnTo>
                  <a:lnTo>
                    <a:pt x="147955" y="69850"/>
                  </a:lnTo>
                  <a:lnTo>
                    <a:pt x="147447" y="69850"/>
                  </a:lnTo>
                  <a:lnTo>
                    <a:pt x="146583" y="73533"/>
                  </a:lnTo>
                  <a:lnTo>
                    <a:pt x="146558" y="73660"/>
                  </a:lnTo>
                  <a:lnTo>
                    <a:pt x="146431" y="74930"/>
                  </a:lnTo>
                  <a:lnTo>
                    <a:pt x="146304" y="76200"/>
                  </a:lnTo>
                  <a:lnTo>
                    <a:pt x="146939" y="80010"/>
                  </a:lnTo>
                  <a:lnTo>
                    <a:pt x="147066" y="81280"/>
                  </a:lnTo>
                  <a:lnTo>
                    <a:pt x="147193" y="82550"/>
                  </a:lnTo>
                  <a:lnTo>
                    <a:pt x="146431" y="87630"/>
                  </a:lnTo>
                  <a:lnTo>
                    <a:pt x="145288" y="88900"/>
                  </a:lnTo>
                  <a:lnTo>
                    <a:pt x="143764" y="92710"/>
                  </a:lnTo>
                  <a:lnTo>
                    <a:pt x="141605" y="95250"/>
                  </a:lnTo>
                  <a:lnTo>
                    <a:pt x="139954" y="99060"/>
                  </a:lnTo>
                  <a:lnTo>
                    <a:pt x="138811" y="100330"/>
                  </a:lnTo>
                  <a:lnTo>
                    <a:pt x="137541" y="101600"/>
                  </a:lnTo>
                  <a:lnTo>
                    <a:pt x="134620" y="104140"/>
                  </a:lnTo>
                  <a:lnTo>
                    <a:pt x="133477" y="106680"/>
                  </a:lnTo>
                  <a:lnTo>
                    <a:pt x="131064" y="107950"/>
                  </a:lnTo>
                  <a:lnTo>
                    <a:pt x="129921" y="111760"/>
                  </a:lnTo>
                  <a:lnTo>
                    <a:pt x="126873" y="114300"/>
                  </a:lnTo>
                  <a:lnTo>
                    <a:pt x="125222" y="114300"/>
                  </a:lnTo>
                  <a:lnTo>
                    <a:pt x="122936" y="119380"/>
                  </a:lnTo>
                  <a:lnTo>
                    <a:pt x="122174" y="120650"/>
                  </a:lnTo>
                  <a:lnTo>
                    <a:pt x="120904" y="124460"/>
                  </a:lnTo>
                  <a:lnTo>
                    <a:pt x="120523" y="125730"/>
                  </a:lnTo>
                  <a:lnTo>
                    <a:pt x="120142" y="125730"/>
                  </a:lnTo>
                  <a:lnTo>
                    <a:pt x="119761" y="127000"/>
                  </a:lnTo>
                  <a:lnTo>
                    <a:pt x="118872" y="127000"/>
                  </a:lnTo>
                  <a:lnTo>
                    <a:pt x="118237" y="129540"/>
                  </a:lnTo>
                  <a:lnTo>
                    <a:pt x="116713" y="132080"/>
                  </a:lnTo>
                  <a:lnTo>
                    <a:pt x="115824" y="133350"/>
                  </a:lnTo>
                  <a:lnTo>
                    <a:pt x="114046" y="133350"/>
                  </a:lnTo>
                  <a:lnTo>
                    <a:pt x="114046" y="143510"/>
                  </a:lnTo>
                  <a:lnTo>
                    <a:pt x="113157" y="146050"/>
                  </a:lnTo>
                  <a:lnTo>
                    <a:pt x="113030" y="149860"/>
                  </a:lnTo>
                  <a:lnTo>
                    <a:pt x="112903" y="152400"/>
                  </a:lnTo>
                  <a:lnTo>
                    <a:pt x="111633" y="157480"/>
                  </a:lnTo>
                  <a:lnTo>
                    <a:pt x="110490" y="161290"/>
                  </a:lnTo>
                  <a:lnTo>
                    <a:pt x="109728" y="165100"/>
                  </a:lnTo>
                  <a:lnTo>
                    <a:pt x="108839" y="168910"/>
                  </a:lnTo>
                  <a:lnTo>
                    <a:pt x="108331" y="170180"/>
                  </a:lnTo>
                  <a:lnTo>
                    <a:pt x="108458" y="171450"/>
                  </a:lnTo>
                  <a:lnTo>
                    <a:pt x="108204" y="171450"/>
                  </a:lnTo>
                  <a:lnTo>
                    <a:pt x="108000" y="173990"/>
                  </a:lnTo>
                  <a:lnTo>
                    <a:pt x="107911" y="175260"/>
                  </a:lnTo>
                  <a:lnTo>
                    <a:pt x="107823" y="176530"/>
                  </a:lnTo>
                  <a:lnTo>
                    <a:pt x="107696" y="180340"/>
                  </a:lnTo>
                  <a:lnTo>
                    <a:pt x="107607" y="181610"/>
                  </a:lnTo>
                  <a:lnTo>
                    <a:pt x="107518" y="182880"/>
                  </a:lnTo>
                  <a:lnTo>
                    <a:pt x="107442" y="184150"/>
                  </a:lnTo>
                  <a:lnTo>
                    <a:pt x="107315" y="187960"/>
                  </a:lnTo>
                  <a:lnTo>
                    <a:pt x="107188" y="190500"/>
                  </a:lnTo>
                  <a:lnTo>
                    <a:pt x="107061" y="194310"/>
                  </a:lnTo>
                  <a:lnTo>
                    <a:pt x="107442" y="196850"/>
                  </a:lnTo>
                  <a:lnTo>
                    <a:pt x="107569" y="199390"/>
                  </a:lnTo>
                  <a:lnTo>
                    <a:pt x="108077" y="203200"/>
                  </a:lnTo>
                  <a:lnTo>
                    <a:pt x="108204" y="207010"/>
                  </a:lnTo>
                  <a:lnTo>
                    <a:pt x="108966" y="212090"/>
                  </a:lnTo>
                  <a:lnTo>
                    <a:pt x="109474" y="213360"/>
                  </a:lnTo>
                  <a:lnTo>
                    <a:pt x="109347" y="214630"/>
                  </a:lnTo>
                  <a:lnTo>
                    <a:pt x="108839" y="215900"/>
                  </a:lnTo>
                  <a:lnTo>
                    <a:pt x="98298" y="215900"/>
                  </a:lnTo>
                  <a:lnTo>
                    <a:pt x="96139" y="214630"/>
                  </a:lnTo>
                  <a:lnTo>
                    <a:pt x="91948" y="212090"/>
                  </a:lnTo>
                  <a:lnTo>
                    <a:pt x="89027" y="209550"/>
                  </a:lnTo>
                  <a:lnTo>
                    <a:pt x="87630" y="209550"/>
                  </a:lnTo>
                  <a:lnTo>
                    <a:pt x="84709" y="208280"/>
                  </a:lnTo>
                  <a:lnTo>
                    <a:pt x="82042" y="205740"/>
                  </a:lnTo>
                  <a:lnTo>
                    <a:pt x="79121" y="203200"/>
                  </a:lnTo>
                  <a:lnTo>
                    <a:pt x="73787" y="199390"/>
                  </a:lnTo>
                  <a:lnTo>
                    <a:pt x="69342" y="194310"/>
                  </a:lnTo>
                  <a:lnTo>
                    <a:pt x="65024" y="190500"/>
                  </a:lnTo>
                  <a:lnTo>
                    <a:pt x="48514" y="163830"/>
                  </a:lnTo>
                  <a:lnTo>
                    <a:pt x="48895" y="163830"/>
                  </a:lnTo>
                  <a:lnTo>
                    <a:pt x="50419" y="165100"/>
                  </a:lnTo>
                  <a:lnTo>
                    <a:pt x="51562" y="167640"/>
                  </a:lnTo>
                  <a:lnTo>
                    <a:pt x="52959" y="170180"/>
                  </a:lnTo>
                  <a:lnTo>
                    <a:pt x="54610" y="173990"/>
                  </a:lnTo>
                  <a:lnTo>
                    <a:pt x="56642" y="176530"/>
                  </a:lnTo>
                  <a:lnTo>
                    <a:pt x="59563" y="177800"/>
                  </a:lnTo>
                  <a:lnTo>
                    <a:pt x="60833" y="180340"/>
                  </a:lnTo>
                  <a:lnTo>
                    <a:pt x="62230" y="182880"/>
                  </a:lnTo>
                  <a:lnTo>
                    <a:pt x="63373" y="184150"/>
                  </a:lnTo>
                  <a:lnTo>
                    <a:pt x="65151" y="186690"/>
                  </a:lnTo>
                  <a:lnTo>
                    <a:pt x="67564" y="186690"/>
                  </a:lnTo>
                  <a:lnTo>
                    <a:pt x="67564" y="184150"/>
                  </a:lnTo>
                  <a:lnTo>
                    <a:pt x="66675" y="184150"/>
                  </a:lnTo>
                  <a:lnTo>
                    <a:pt x="65405" y="182880"/>
                  </a:lnTo>
                  <a:lnTo>
                    <a:pt x="63881" y="181610"/>
                  </a:lnTo>
                  <a:lnTo>
                    <a:pt x="62992" y="177800"/>
                  </a:lnTo>
                  <a:lnTo>
                    <a:pt x="62484" y="177800"/>
                  </a:lnTo>
                  <a:lnTo>
                    <a:pt x="61087" y="176530"/>
                  </a:lnTo>
                  <a:lnTo>
                    <a:pt x="60071" y="175260"/>
                  </a:lnTo>
                  <a:lnTo>
                    <a:pt x="58420" y="171450"/>
                  </a:lnTo>
                  <a:lnTo>
                    <a:pt x="56769" y="171450"/>
                  </a:lnTo>
                  <a:lnTo>
                    <a:pt x="56769" y="170180"/>
                  </a:lnTo>
                  <a:lnTo>
                    <a:pt x="56261" y="168910"/>
                  </a:lnTo>
                  <a:lnTo>
                    <a:pt x="55372" y="167640"/>
                  </a:lnTo>
                  <a:lnTo>
                    <a:pt x="54356" y="165100"/>
                  </a:lnTo>
                  <a:lnTo>
                    <a:pt x="53975" y="165100"/>
                  </a:lnTo>
                  <a:lnTo>
                    <a:pt x="53848" y="163830"/>
                  </a:lnTo>
                  <a:lnTo>
                    <a:pt x="53467" y="163830"/>
                  </a:lnTo>
                  <a:lnTo>
                    <a:pt x="52832" y="162560"/>
                  </a:lnTo>
                  <a:lnTo>
                    <a:pt x="52197" y="162560"/>
                  </a:lnTo>
                  <a:lnTo>
                    <a:pt x="52832" y="158750"/>
                  </a:lnTo>
                  <a:lnTo>
                    <a:pt x="52578" y="158750"/>
                  </a:lnTo>
                  <a:lnTo>
                    <a:pt x="51562" y="154940"/>
                  </a:lnTo>
                  <a:lnTo>
                    <a:pt x="48641" y="158750"/>
                  </a:lnTo>
                  <a:lnTo>
                    <a:pt x="47371" y="154940"/>
                  </a:lnTo>
                  <a:lnTo>
                    <a:pt x="46736" y="152400"/>
                  </a:lnTo>
                  <a:lnTo>
                    <a:pt x="46990" y="151130"/>
                  </a:lnTo>
                  <a:lnTo>
                    <a:pt x="46990" y="149860"/>
                  </a:lnTo>
                  <a:lnTo>
                    <a:pt x="46736" y="148590"/>
                  </a:lnTo>
                  <a:lnTo>
                    <a:pt x="44450" y="148590"/>
                  </a:lnTo>
                  <a:lnTo>
                    <a:pt x="43815" y="146050"/>
                  </a:lnTo>
                  <a:lnTo>
                    <a:pt x="42418" y="146050"/>
                  </a:lnTo>
                  <a:lnTo>
                    <a:pt x="41529" y="139700"/>
                  </a:lnTo>
                  <a:lnTo>
                    <a:pt x="41021" y="138430"/>
                  </a:lnTo>
                  <a:lnTo>
                    <a:pt x="41148" y="133350"/>
                  </a:lnTo>
                  <a:lnTo>
                    <a:pt x="41529" y="130810"/>
                  </a:lnTo>
                  <a:lnTo>
                    <a:pt x="41529" y="127000"/>
                  </a:lnTo>
                  <a:lnTo>
                    <a:pt x="42926" y="120650"/>
                  </a:lnTo>
                  <a:lnTo>
                    <a:pt x="41402" y="114300"/>
                  </a:lnTo>
                  <a:lnTo>
                    <a:pt x="40132" y="111760"/>
                  </a:lnTo>
                  <a:lnTo>
                    <a:pt x="40030" y="105410"/>
                  </a:lnTo>
                  <a:lnTo>
                    <a:pt x="39751" y="101600"/>
                  </a:lnTo>
                  <a:lnTo>
                    <a:pt x="38481" y="99060"/>
                  </a:lnTo>
                  <a:lnTo>
                    <a:pt x="37973" y="95250"/>
                  </a:lnTo>
                  <a:lnTo>
                    <a:pt x="37211" y="95250"/>
                  </a:lnTo>
                  <a:lnTo>
                    <a:pt x="36195" y="91440"/>
                  </a:lnTo>
                  <a:lnTo>
                    <a:pt x="13589" y="67310"/>
                  </a:lnTo>
                  <a:lnTo>
                    <a:pt x="10414" y="67310"/>
                  </a:lnTo>
                  <a:lnTo>
                    <a:pt x="7747" y="63500"/>
                  </a:lnTo>
                  <a:lnTo>
                    <a:pt x="6477" y="63500"/>
                  </a:lnTo>
                  <a:lnTo>
                    <a:pt x="5664" y="62344"/>
                  </a:lnTo>
                  <a:lnTo>
                    <a:pt x="4826" y="60960"/>
                  </a:lnTo>
                  <a:lnTo>
                    <a:pt x="5334" y="59690"/>
                  </a:lnTo>
                  <a:lnTo>
                    <a:pt x="12573" y="59690"/>
                  </a:lnTo>
                  <a:lnTo>
                    <a:pt x="16002" y="57150"/>
                  </a:lnTo>
                  <a:lnTo>
                    <a:pt x="19431" y="55880"/>
                  </a:lnTo>
                  <a:lnTo>
                    <a:pt x="22606" y="53340"/>
                  </a:lnTo>
                  <a:lnTo>
                    <a:pt x="29464" y="50800"/>
                  </a:lnTo>
                  <a:lnTo>
                    <a:pt x="48514" y="50800"/>
                  </a:lnTo>
                  <a:lnTo>
                    <a:pt x="50165" y="53340"/>
                  </a:lnTo>
                  <a:lnTo>
                    <a:pt x="51181" y="53340"/>
                  </a:lnTo>
                  <a:lnTo>
                    <a:pt x="52197" y="54610"/>
                  </a:lnTo>
                  <a:lnTo>
                    <a:pt x="53340" y="55880"/>
                  </a:lnTo>
                  <a:lnTo>
                    <a:pt x="55118" y="57150"/>
                  </a:lnTo>
                  <a:lnTo>
                    <a:pt x="55626" y="57150"/>
                  </a:lnTo>
                  <a:lnTo>
                    <a:pt x="55880" y="59690"/>
                  </a:lnTo>
                  <a:lnTo>
                    <a:pt x="56896" y="60960"/>
                  </a:lnTo>
                  <a:lnTo>
                    <a:pt x="58547" y="63500"/>
                  </a:lnTo>
                  <a:lnTo>
                    <a:pt x="61722" y="67310"/>
                  </a:lnTo>
                  <a:lnTo>
                    <a:pt x="63881" y="72390"/>
                  </a:lnTo>
                  <a:lnTo>
                    <a:pt x="65405" y="76200"/>
                  </a:lnTo>
                  <a:lnTo>
                    <a:pt x="67945" y="87630"/>
                  </a:lnTo>
                  <a:lnTo>
                    <a:pt x="69469" y="92710"/>
                  </a:lnTo>
                  <a:lnTo>
                    <a:pt x="70358" y="95250"/>
                  </a:lnTo>
                  <a:lnTo>
                    <a:pt x="71628" y="97790"/>
                  </a:lnTo>
                  <a:lnTo>
                    <a:pt x="72517" y="100330"/>
                  </a:lnTo>
                  <a:lnTo>
                    <a:pt x="73660" y="104140"/>
                  </a:lnTo>
                  <a:lnTo>
                    <a:pt x="74676" y="106680"/>
                  </a:lnTo>
                  <a:lnTo>
                    <a:pt x="76327" y="107950"/>
                  </a:lnTo>
                  <a:lnTo>
                    <a:pt x="77724" y="111760"/>
                  </a:lnTo>
                  <a:lnTo>
                    <a:pt x="79121" y="114300"/>
                  </a:lnTo>
                  <a:lnTo>
                    <a:pt x="80899" y="118110"/>
                  </a:lnTo>
                  <a:lnTo>
                    <a:pt x="82550" y="120650"/>
                  </a:lnTo>
                  <a:lnTo>
                    <a:pt x="86614" y="123190"/>
                  </a:lnTo>
                  <a:lnTo>
                    <a:pt x="87757" y="124460"/>
                  </a:lnTo>
                  <a:lnTo>
                    <a:pt x="88773" y="127000"/>
                  </a:lnTo>
                  <a:lnTo>
                    <a:pt x="91440" y="127000"/>
                  </a:lnTo>
                  <a:lnTo>
                    <a:pt x="92583" y="129540"/>
                  </a:lnTo>
                  <a:lnTo>
                    <a:pt x="93853" y="130810"/>
                  </a:lnTo>
                  <a:lnTo>
                    <a:pt x="95504" y="132080"/>
                  </a:lnTo>
                  <a:lnTo>
                    <a:pt x="97282" y="132080"/>
                  </a:lnTo>
                  <a:lnTo>
                    <a:pt x="98933" y="133350"/>
                  </a:lnTo>
                  <a:lnTo>
                    <a:pt x="100965" y="133350"/>
                  </a:lnTo>
                  <a:lnTo>
                    <a:pt x="102743" y="135890"/>
                  </a:lnTo>
                  <a:lnTo>
                    <a:pt x="105029" y="137160"/>
                  </a:lnTo>
                  <a:lnTo>
                    <a:pt x="106680" y="138430"/>
                  </a:lnTo>
                  <a:lnTo>
                    <a:pt x="110871" y="138430"/>
                  </a:lnTo>
                  <a:lnTo>
                    <a:pt x="112649" y="139700"/>
                  </a:lnTo>
                  <a:lnTo>
                    <a:pt x="113792" y="139700"/>
                  </a:lnTo>
                  <a:lnTo>
                    <a:pt x="113919" y="142240"/>
                  </a:lnTo>
                  <a:lnTo>
                    <a:pt x="114046" y="133350"/>
                  </a:lnTo>
                  <a:lnTo>
                    <a:pt x="103124" y="133350"/>
                  </a:lnTo>
                  <a:lnTo>
                    <a:pt x="101092" y="132080"/>
                  </a:lnTo>
                  <a:lnTo>
                    <a:pt x="99187" y="129540"/>
                  </a:lnTo>
                  <a:lnTo>
                    <a:pt x="95250" y="127000"/>
                  </a:lnTo>
                  <a:lnTo>
                    <a:pt x="92456" y="123190"/>
                  </a:lnTo>
                  <a:lnTo>
                    <a:pt x="89535" y="120650"/>
                  </a:lnTo>
                  <a:lnTo>
                    <a:pt x="87884" y="118110"/>
                  </a:lnTo>
                  <a:lnTo>
                    <a:pt x="85598" y="116840"/>
                  </a:lnTo>
                  <a:lnTo>
                    <a:pt x="83693" y="114300"/>
                  </a:lnTo>
                  <a:lnTo>
                    <a:pt x="81407" y="111760"/>
                  </a:lnTo>
                  <a:lnTo>
                    <a:pt x="80137" y="107950"/>
                  </a:lnTo>
                  <a:lnTo>
                    <a:pt x="78232" y="104140"/>
                  </a:lnTo>
                  <a:lnTo>
                    <a:pt x="77978" y="101600"/>
                  </a:lnTo>
                  <a:lnTo>
                    <a:pt x="77343" y="101600"/>
                  </a:lnTo>
                  <a:lnTo>
                    <a:pt x="75946" y="97790"/>
                  </a:lnTo>
                  <a:lnTo>
                    <a:pt x="74676" y="93980"/>
                  </a:lnTo>
                  <a:lnTo>
                    <a:pt x="72783" y="86461"/>
                  </a:lnTo>
                  <a:lnTo>
                    <a:pt x="72047" y="85090"/>
                  </a:lnTo>
                  <a:lnTo>
                    <a:pt x="70612" y="82550"/>
                  </a:lnTo>
                  <a:lnTo>
                    <a:pt x="69977" y="80010"/>
                  </a:lnTo>
                  <a:lnTo>
                    <a:pt x="69596" y="76200"/>
                  </a:lnTo>
                  <a:lnTo>
                    <a:pt x="69469" y="74930"/>
                  </a:lnTo>
                  <a:lnTo>
                    <a:pt x="66929" y="69850"/>
                  </a:lnTo>
                  <a:lnTo>
                    <a:pt x="65151" y="66040"/>
                  </a:lnTo>
                  <a:lnTo>
                    <a:pt x="62992" y="62026"/>
                  </a:lnTo>
                  <a:lnTo>
                    <a:pt x="60325" y="57150"/>
                  </a:lnTo>
                  <a:lnTo>
                    <a:pt x="56896" y="54610"/>
                  </a:lnTo>
                  <a:lnTo>
                    <a:pt x="56261" y="53340"/>
                  </a:lnTo>
                  <a:lnTo>
                    <a:pt x="55499" y="53340"/>
                  </a:lnTo>
                  <a:lnTo>
                    <a:pt x="54610" y="50800"/>
                  </a:lnTo>
                  <a:lnTo>
                    <a:pt x="53467" y="50800"/>
                  </a:lnTo>
                  <a:lnTo>
                    <a:pt x="52197" y="49530"/>
                  </a:lnTo>
                  <a:lnTo>
                    <a:pt x="49403" y="46990"/>
                  </a:lnTo>
                  <a:lnTo>
                    <a:pt x="46228" y="44450"/>
                  </a:lnTo>
                  <a:lnTo>
                    <a:pt x="45085" y="44450"/>
                  </a:lnTo>
                  <a:lnTo>
                    <a:pt x="43688" y="43180"/>
                  </a:lnTo>
                  <a:lnTo>
                    <a:pt x="42164" y="43180"/>
                  </a:lnTo>
                  <a:lnTo>
                    <a:pt x="41021" y="41910"/>
                  </a:lnTo>
                  <a:lnTo>
                    <a:pt x="41021" y="46990"/>
                  </a:lnTo>
                  <a:lnTo>
                    <a:pt x="41021" y="48260"/>
                  </a:lnTo>
                  <a:lnTo>
                    <a:pt x="38227" y="46990"/>
                  </a:lnTo>
                  <a:lnTo>
                    <a:pt x="19558" y="46990"/>
                  </a:lnTo>
                  <a:lnTo>
                    <a:pt x="16510" y="48260"/>
                  </a:lnTo>
                  <a:lnTo>
                    <a:pt x="13970" y="48260"/>
                  </a:lnTo>
                  <a:lnTo>
                    <a:pt x="12827" y="49530"/>
                  </a:lnTo>
                  <a:lnTo>
                    <a:pt x="10414" y="49530"/>
                  </a:lnTo>
                  <a:lnTo>
                    <a:pt x="8255" y="50800"/>
                  </a:lnTo>
                  <a:lnTo>
                    <a:pt x="7493" y="53340"/>
                  </a:lnTo>
                  <a:lnTo>
                    <a:pt x="7366" y="54610"/>
                  </a:lnTo>
                  <a:lnTo>
                    <a:pt x="7747" y="55880"/>
                  </a:lnTo>
                  <a:lnTo>
                    <a:pt x="8255" y="55880"/>
                  </a:lnTo>
                  <a:lnTo>
                    <a:pt x="8509" y="57150"/>
                  </a:lnTo>
                  <a:lnTo>
                    <a:pt x="5334" y="57150"/>
                  </a:lnTo>
                  <a:lnTo>
                    <a:pt x="4699" y="55880"/>
                  </a:lnTo>
                  <a:lnTo>
                    <a:pt x="4318" y="55880"/>
                  </a:lnTo>
                  <a:lnTo>
                    <a:pt x="4191" y="54610"/>
                  </a:lnTo>
                  <a:lnTo>
                    <a:pt x="4445" y="53340"/>
                  </a:lnTo>
                  <a:lnTo>
                    <a:pt x="4699" y="53340"/>
                  </a:lnTo>
                  <a:lnTo>
                    <a:pt x="4953" y="50800"/>
                  </a:lnTo>
                  <a:lnTo>
                    <a:pt x="6985" y="50800"/>
                  </a:lnTo>
                  <a:lnTo>
                    <a:pt x="8763" y="48260"/>
                  </a:lnTo>
                  <a:lnTo>
                    <a:pt x="11430" y="48260"/>
                  </a:lnTo>
                  <a:lnTo>
                    <a:pt x="12954" y="46990"/>
                  </a:lnTo>
                  <a:lnTo>
                    <a:pt x="14732" y="46990"/>
                  </a:lnTo>
                  <a:lnTo>
                    <a:pt x="16256" y="44450"/>
                  </a:lnTo>
                  <a:lnTo>
                    <a:pt x="37846" y="44450"/>
                  </a:lnTo>
                  <a:lnTo>
                    <a:pt x="38989" y="46990"/>
                  </a:lnTo>
                  <a:lnTo>
                    <a:pt x="41021" y="46990"/>
                  </a:lnTo>
                  <a:lnTo>
                    <a:pt x="41021" y="41910"/>
                  </a:lnTo>
                  <a:lnTo>
                    <a:pt x="35052" y="41910"/>
                  </a:lnTo>
                  <a:lnTo>
                    <a:pt x="31496" y="40640"/>
                  </a:lnTo>
                  <a:lnTo>
                    <a:pt x="29718" y="40640"/>
                  </a:lnTo>
                  <a:lnTo>
                    <a:pt x="27940" y="38100"/>
                  </a:lnTo>
                  <a:lnTo>
                    <a:pt x="26035" y="40640"/>
                  </a:lnTo>
                  <a:lnTo>
                    <a:pt x="14605" y="40640"/>
                  </a:lnTo>
                  <a:lnTo>
                    <a:pt x="12319" y="41910"/>
                  </a:lnTo>
                  <a:lnTo>
                    <a:pt x="10541" y="43180"/>
                  </a:lnTo>
                  <a:lnTo>
                    <a:pt x="8636" y="44450"/>
                  </a:lnTo>
                  <a:lnTo>
                    <a:pt x="7112" y="44450"/>
                  </a:lnTo>
                  <a:lnTo>
                    <a:pt x="6477" y="46990"/>
                  </a:lnTo>
                  <a:lnTo>
                    <a:pt x="5969" y="46990"/>
                  </a:lnTo>
                  <a:lnTo>
                    <a:pt x="3683" y="49530"/>
                  </a:lnTo>
                  <a:lnTo>
                    <a:pt x="1778" y="50800"/>
                  </a:lnTo>
                  <a:lnTo>
                    <a:pt x="889" y="50800"/>
                  </a:lnTo>
                  <a:lnTo>
                    <a:pt x="0" y="54610"/>
                  </a:lnTo>
                  <a:lnTo>
                    <a:pt x="127" y="55880"/>
                  </a:lnTo>
                  <a:lnTo>
                    <a:pt x="254" y="57150"/>
                  </a:lnTo>
                  <a:lnTo>
                    <a:pt x="1016" y="60960"/>
                  </a:lnTo>
                  <a:lnTo>
                    <a:pt x="2032" y="63500"/>
                  </a:lnTo>
                  <a:lnTo>
                    <a:pt x="4191" y="67310"/>
                  </a:lnTo>
                  <a:lnTo>
                    <a:pt x="6731" y="69850"/>
                  </a:lnTo>
                  <a:lnTo>
                    <a:pt x="8763" y="69850"/>
                  </a:lnTo>
                  <a:lnTo>
                    <a:pt x="10541" y="72390"/>
                  </a:lnTo>
                  <a:lnTo>
                    <a:pt x="12700" y="73660"/>
                  </a:lnTo>
                  <a:lnTo>
                    <a:pt x="14351" y="74930"/>
                  </a:lnTo>
                  <a:lnTo>
                    <a:pt x="16383" y="74930"/>
                  </a:lnTo>
                  <a:lnTo>
                    <a:pt x="18161" y="76200"/>
                  </a:lnTo>
                  <a:lnTo>
                    <a:pt x="20828" y="76200"/>
                  </a:lnTo>
                  <a:lnTo>
                    <a:pt x="22987" y="78740"/>
                  </a:lnTo>
                  <a:lnTo>
                    <a:pt x="26924" y="82550"/>
                  </a:lnTo>
                  <a:lnTo>
                    <a:pt x="28105" y="85090"/>
                  </a:lnTo>
                  <a:lnTo>
                    <a:pt x="28778" y="86461"/>
                  </a:lnTo>
                  <a:lnTo>
                    <a:pt x="30988" y="88900"/>
                  </a:lnTo>
                  <a:lnTo>
                    <a:pt x="32131" y="91440"/>
                  </a:lnTo>
                  <a:lnTo>
                    <a:pt x="32766" y="93980"/>
                  </a:lnTo>
                  <a:lnTo>
                    <a:pt x="33147" y="93980"/>
                  </a:lnTo>
                  <a:lnTo>
                    <a:pt x="33401" y="95250"/>
                  </a:lnTo>
                  <a:lnTo>
                    <a:pt x="34798" y="99060"/>
                  </a:lnTo>
                  <a:lnTo>
                    <a:pt x="36068" y="100330"/>
                  </a:lnTo>
                  <a:lnTo>
                    <a:pt x="36195" y="101600"/>
                  </a:lnTo>
                  <a:lnTo>
                    <a:pt x="36322" y="104140"/>
                  </a:lnTo>
                  <a:lnTo>
                    <a:pt x="36830" y="106680"/>
                  </a:lnTo>
                  <a:lnTo>
                    <a:pt x="36957" y="125730"/>
                  </a:lnTo>
                  <a:lnTo>
                    <a:pt x="36195" y="129540"/>
                  </a:lnTo>
                  <a:lnTo>
                    <a:pt x="37592" y="133350"/>
                  </a:lnTo>
                  <a:lnTo>
                    <a:pt x="37719" y="142240"/>
                  </a:lnTo>
                  <a:lnTo>
                    <a:pt x="37973" y="144780"/>
                  </a:lnTo>
                  <a:lnTo>
                    <a:pt x="38100" y="146050"/>
                  </a:lnTo>
                  <a:lnTo>
                    <a:pt x="38735" y="149860"/>
                  </a:lnTo>
                  <a:lnTo>
                    <a:pt x="39624" y="152400"/>
                  </a:lnTo>
                  <a:lnTo>
                    <a:pt x="41275" y="154940"/>
                  </a:lnTo>
                  <a:lnTo>
                    <a:pt x="42291" y="158750"/>
                  </a:lnTo>
                  <a:lnTo>
                    <a:pt x="44831" y="165100"/>
                  </a:lnTo>
                  <a:lnTo>
                    <a:pt x="46355" y="175260"/>
                  </a:lnTo>
                  <a:lnTo>
                    <a:pt x="51816" y="181610"/>
                  </a:lnTo>
                  <a:lnTo>
                    <a:pt x="53086" y="182880"/>
                  </a:lnTo>
                  <a:lnTo>
                    <a:pt x="54483" y="184150"/>
                  </a:lnTo>
                  <a:lnTo>
                    <a:pt x="56134" y="186690"/>
                  </a:lnTo>
                  <a:lnTo>
                    <a:pt x="59944" y="190500"/>
                  </a:lnTo>
                  <a:lnTo>
                    <a:pt x="64262" y="195580"/>
                  </a:lnTo>
                  <a:lnTo>
                    <a:pt x="68326" y="200660"/>
                  </a:lnTo>
                  <a:lnTo>
                    <a:pt x="71120" y="203200"/>
                  </a:lnTo>
                  <a:lnTo>
                    <a:pt x="73787" y="205740"/>
                  </a:lnTo>
                  <a:lnTo>
                    <a:pt x="74803" y="207010"/>
                  </a:lnTo>
                  <a:lnTo>
                    <a:pt x="75946" y="207010"/>
                  </a:lnTo>
                  <a:lnTo>
                    <a:pt x="76708" y="208280"/>
                  </a:lnTo>
                  <a:lnTo>
                    <a:pt x="77597" y="208280"/>
                  </a:lnTo>
                  <a:lnTo>
                    <a:pt x="78486" y="209550"/>
                  </a:lnTo>
                  <a:lnTo>
                    <a:pt x="79502" y="209550"/>
                  </a:lnTo>
                  <a:lnTo>
                    <a:pt x="81534" y="212090"/>
                  </a:lnTo>
                  <a:lnTo>
                    <a:pt x="83312" y="213360"/>
                  </a:lnTo>
                  <a:lnTo>
                    <a:pt x="85852" y="214630"/>
                  </a:lnTo>
                  <a:lnTo>
                    <a:pt x="88011" y="215900"/>
                  </a:lnTo>
                  <a:lnTo>
                    <a:pt x="92583" y="215900"/>
                  </a:lnTo>
                  <a:lnTo>
                    <a:pt x="97790" y="219710"/>
                  </a:lnTo>
                  <a:lnTo>
                    <a:pt x="100457" y="220980"/>
                  </a:lnTo>
                  <a:lnTo>
                    <a:pt x="105664" y="220980"/>
                  </a:lnTo>
                  <a:lnTo>
                    <a:pt x="106299" y="222250"/>
                  </a:lnTo>
                  <a:lnTo>
                    <a:pt x="107061" y="222250"/>
                  </a:lnTo>
                  <a:lnTo>
                    <a:pt x="110109" y="224790"/>
                  </a:lnTo>
                  <a:lnTo>
                    <a:pt x="112141" y="228600"/>
                  </a:lnTo>
                  <a:lnTo>
                    <a:pt x="114554" y="232410"/>
                  </a:lnTo>
                  <a:lnTo>
                    <a:pt x="117983" y="238760"/>
                  </a:lnTo>
                  <a:lnTo>
                    <a:pt x="120142" y="241300"/>
                  </a:lnTo>
                  <a:lnTo>
                    <a:pt x="121666" y="243840"/>
                  </a:lnTo>
                  <a:lnTo>
                    <a:pt x="123698" y="245110"/>
                  </a:lnTo>
                  <a:lnTo>
                    <a:pt x="125349" y="247650"/>
                  </a:lnTo>
                  <a:lnTo>
                    <a:pt x="126746" y="247650"/>
                  </a:lnTo>
                  <a:lnTo>
                    <a:pt x="127762" y="250190"/>
                  </a:lnTo>
                  <a:lnTo>
                    <a:pt x="128905" y="252730"/>
                  </a:lnTo>
                  <a:lnTo>
                    <a:pt x="130302" y="254000"/>
                  </a:lnTo>
                  <a:lnTo>
                    <a:pt x="132334" y="256540"/>
                  </a:lnTo>
                  <a:lnTo>
                    <a:pt x="134493" y="257810"/>
                  </a:lnTo>
                  <a:lnTo>
                    <a:pt x="136525" y="260350"/>
                  </a:lnTo>
                  <a:lnTo>
                    <a:pt x="138049" y="260350"/>
                  </a:lnTo>
                  <a:lnTo>
                    <a:pt x="142240" y="265430"/>
                  </a:lnTo>
                  <a:lnTo>
                    <a:pt x="144653" y="266700"/>
                  </a:lnTo>
                  <a:lnTo>
                    <a:pt x="146685" y="269240"/>
                  </a:lnTo>
                  <a:lnTo>
                    <a:pt x="148082" y="270510"/>
                  </a:lnTo>
                  <a:lnTo>
                    <a:pt x="150622" y="273050"/>
                  </a:lnTo>
                  <a:lnTo>
                    <a:pt x="151765" y="273050"/>
                  </a:lnTo>
                  <a:lnTo>
                    <a:pt x="152400" y="276860"/>
                  </a:lnTo>
                  <a:lnTo>
                    <a:pt x="153035" y="278130"/>
                  </a:lnTo>
                  <a:lnTo>
                    <a:pt x="153162" y="279400"/>
                  </a:lnTo>
                  <a:lnTo>
                    <a:pt x="152908" y="279400"/>
                  </a:lnTo>
                  <a:lnTo>
                    <a:pt x="152781" y="285750"/>
                  </a:lnTo>
                  <a:lnTo>
                    <a:pt x="153416" y="285750"/>
                  </a:lnTo>
                  <a:lnTo>
                    <a:pt x="154432" y="290830"/>
                  </a:lnTo>
                  <a:lnTo>
                    <a:pt x="155448" y="292100"/>
                  </a:lnTo>
                  <a:lnTo>
                    <a:pt x="157734" y="292100"/>
                  </a:lnTo>
                  <a:lnTo>
                    <a:pt x="159131" y="294640"/>
                  </a:lnTo>
                  <a:lnTo>
                    <a:pt x="160782" y="295910"/>
                  </a:lnTo>
                  <a:lnTo>
                    <a:pt x="162814" y="297180"/>
                  </a:lnTo>
                  <a:lnTo>
                    <a:pt x="164338" y="298450"/>
                  </a:lnTo>
                  <a:lnTo>
                    <a:pt x="165227" y="298450"/>
                  </a:lnTo>
                  <a:lnTo>
                    <a:pt x="168402" y="300990"/>
                  </a:lnTo>
                  <a:lnTo>
                    <a:pt x="176022" y="303530"/>
                  </a:lnTo>
                  <a:lnTo>
                    <a:pt x="179578" y="303530"/>
                  </a:lnTo>
                  <a:lnTo>
                    <a:pt x="182753" y="304800"/>
                  </a:lnTo>
                  <a:lnTo>
                    <a:pt x="189611" y="304800"/>
                  </a:lnTo>
                  <a:lnTo>
                    <a:pt x="191262" y="307340"/>
                  </a:lnTo>
                  <a:lnTo>
                    <a:pt x="192786" y="308610"/>
                  </a:lnTo>
                  <a:lnTo>
                    <a:pt x="196342" y="309880"/>
                  </a:lnTo>
                  <a:lnTo>
                    <a:pt x="202311" y="309880"/>
                  </a:lnTo>
                  <a:lnTo>
                    <a:pt x="203327" y="311150"/>
                  </a:lnTo>
                  <a:lnTo>
                    <a:pt x="214122" y="311150"/>
                  </a:lnTo>
                  <a:lnTo>
                    <a:pt x="216789" y="313690"/>
                  </a:lnTo>
                  <a:lnTo>
                    <a:pt x="222123" y="313690"/>
                  </a:lnTo>
                  <a:lnTo>
                    <a:pt x="224536" y="314960"/>
                  </a:lnTo>
                  <a:lnTo>
                    <a:pt x="227076" y="316230"/>
                  </a:lnTo>
                  <a:lnTo>
                    <a:pt x="243078" y="316230"/>
                  </a:lnTo>
                  <a:lnTo>
                    <a:pt x="247269" y="317500"/>
                  </a:lnTo>
                  <a:lnTo>
                    <a:pt x="275971" y="317500"/>
                  </a:lnTo>
                  <a:lnTo>
                    <a:pt x="283083" y="314960"/>
                  </a:lnTo>
                  <a:lnTo>
                    <a:pt x="301625" y="314960"/>
                  </a:lnTo>
                  <a:lnTo>
                    <a:pt x="304292" y="313690"/>
                  </a:lnTo>
                  <a:lnTo>
                    <a:pt x="307340" y="313690"/>
                  </a:lnTo>
                  <a:lnTo>
                    <a:pt x="310007" y="311150"/>
                  </a:lnTo>
                  <a:lnTo>
                    <a:pt x="316611" y="311150"/>
                  </a:lnTo>
                  <a:lnTo>
                    <a:pt x="318516" y="309880"/>
                  </a:lnTo>
                  <a:lnTo>
                    <a:pt x="322453" y="309880"/>
                  </a:lnTo>
                  <a:lnTo>
                    <a:pt x="325628" y="308610"/>
                  </a:lnTo>
                  <a:lnTo>
                    <a:pt x="328295" y="307340"/>
                  </a:lnTo>
                  <a:lnTo>
                    <a:pt x="331343" y="304800"/>
                  </a:lnTo>
                  <a:lnTo>
                    <a:pt x="337312" y="304800"/>
                  </a:lnTo>
                  <a:lnTo>
                    <a:pt x="339217" y="303530"/>
                  </a:lnTo>
                  <a:lnTo>
                    <a:pt x="341249" y="302260"/>
                  </a:lnTo>
                  <a:lnTo>
                    <a:pt x="345694" y="298450"/>
                  </a:lnTo>
                  <a:lnTo>
                    <a:pt x="348107" y="298450"/>
                  </a:lnTo>
                  <a:lnTo>
                    <a:pt x="350012" y="297180"/>
                  </a:lnTo>
                  <a:lnTo>
                    <a:pt x="360807" y="281940"/>
                  </a:lnTo>
                  <a:lnTo>
                    <a:pt x="360934" y="279400"/>
                  </a:lnTo>
                  <a:lnTo>
                    <a:pt x="361442" y="276860"/>
                  </a:lnTo>
                  <a:lnTo>
                    <a:pt x="361823" y="275590"/>
                  </a:lnTo>
                  <a:lnTo>
                    <a:pt x="361696" y="273050"/>
                  </a:lnTo>
                  <a:lnTo>
                    <a:pt x="368808" y="262890"/>
                  </a:lnTo>
                  <a:lnTo>
                    <a:pt x="371348" y="259080"/>
                  </a:lnTo>
                  <a:lnTo>
                    <a:pt x="373253" y="257810"/>
                  </a:lnTo>
                  <a:lnTo>
                    <a:pt x="375793" y="256540"/>
                  </a:lnTo>
                  <a:lnTo>
                    <a:pt x="377698" y="254000"/>
                  </a:lnTo>
                  <a:lnTo>
                    <a:pt x="380619" y="251460"/>
                  </a:lnTo>
                  <a:lnTo>
                    <a:pt x="382524" y="247650"/>
                  </a:lnTo>
                  <a:lnTo>
                    <a:pt x="385064" y="245110"/>
                  </a:lnTo>
                  <a:lnTo>
                    <a:pt x="387350" y="243840"/>
                  </a:lnTo>
                  <a:lnTo>
                    <a:pt x="391541" y="238760"/>
                  </a:lnTo>
                  <a:lnTo>
                    <a:pt x="392684" y="238760"/>
                  </a:lnTo>
                  <a:lnTo>
                    <a:pt x="393700" y="237490"/>
                  </a:lnTo>
                  <a:lnTo>
                    <a:pt x="394843" y="234950"/>
                  </a:lnTo>
                  <a:lnTo>
                    <a:pt x="397764" y="233680"/>
                  </a:lnTo>
                  <a:lnTo>
                    <a:pt x="400304" y="228600"/>
                  </a:lnTo>
                  <a:lnTo>
                    <a:pt x="402336" y="227330"/>
                  </a:lnTo>
                  <a:lnTo>
                    <a:pt x="403733" y="224790"/>
                  </a:lnTo>
                  <a:lnTo>
                    <a:pt x="404241" y="222250"/>
                  </a:lnTo>
                  <a:lnTo>
                    <a:pt x="405638" y="220980"/>
                  </a:lnTo>
                  <a:lnTo>
                    <a:pt x="407416" y="218440"/>
                  </a:lnTo>
                  <a:lnTo>
                    <a:pt x="409575" y="215900"/>
                  </a:lnTo>
                  <a:lnTo>
                    <a:pt x="411607" y="213360"/>
                  </a:lnTo>
                  <a:lnTo>
                    <a:pt x="414020" y="209550"/>
                  </a:lnTo>
                  <a:lnTo>
                    <a:pt x="416560" y="207010"/>
                  </a:lnTo>
                  <a:lnTo>
                    <a:pt x="418465" y="203200"/>
                  </a:lnTo>
                  <a:lnTo>
                    <a:pt x="421259" y="199390"/>
                  </a:lnTo>
                  <a:lnTo>
                    <a:pt x="422656" y="196850"/>
                  </a:lnTo>
                  <a:lnTo>
                    <a:pt x="424307" y="195580"/>
                  </a:lnTo>
                  <a:lnTo>
                    <a:pt x="426847" y="193040"/>
                  </a:lnTo>
                  <a:lnTo>
                    <a:pt x="429133" y="190500"/>
                  </a:lnTo>
                  <a:lnTo>
                    <a:pt x="430530" y="189230"/>
                  </a:lnTo>
                  <a:lnTo>
                    <a:pt x="431800" y="187960"/>
                  </a:lnTo>
                  <a:lnTo>
                    <a:pt x="437642" y="181610"/>
                  </a:lnTo>
                  <a:lnTo>
                    <a:pt x="442468" y="176530"/>
                  </a:lnTo>
                  <a:lnTo>
                    <a:pt x="446786" y="170180"/>
                  </a:lnTo>
                  <a:lnTo>
                    <a:pt x="448437" y="168910"/>
                  </a:lnTo>
                  <a:lnTo>
                    <a:pt x="449707" y="165100"/>
                  </a:lnTo>
                  <a:lnTo>
                    <a:pt x="451485" y="163830"/>
                  </a:lnTo>
                  <a:lnTo>
                    <a:pt x="453009" y="162560"/>
                  </a:lnTo>
                  <a:lnTo>
                    <a:pt x="456311" y="158750"/>
                  </a:lnTo>
                  <a:lnTo>
                    <a:pt x="457962" y="157480"/>
                  </a:lnTo>
                  <a:lnTo>
                    <a:pt x="459359" y="156210"/>
                  </a:lnTo>
                  <a:lnTo>
                    <a:pt x="462915" y="152400"/>
                  </a:lnTo>
                  <a:lnTo>
                    <a:pt x="465582" y="149860"/>
                  </a:lnTo>
                  <a:lnTo>
                    <a:pt x="467233" y="146050"/>
                  </a:lnTo>
                  <a:lnTo>
                    <a:pt x="469773" y="142240"/>
                  </a:lnTo>
                  <a:lnTo>
                    <a:pt x="472059" y="137160"/>
                  </a:lnTo>
                  <a:lnTo>
                    <a:pt x="475107" y="133350"/>
                  </a:lnTo>
                  <a:lnTo>
                    <a:pt x="476504" y="132080"/>
                  </a:lnTo>
                  <a:lnTo>
                    <a:pt x="478028" y="129540"/>
                  </a:lnTo>
                  <a:lnTo>
                    <a:pt x="479425" y="127000"/>
                  </a:lnTo>
                  <a:lnTo>
                    <a:pt x="480568" y="125730"/>
                  </a:lnTo>
                  <a:lnTo>
                    <a:pt x="483616" y="118110"/>
                  </a:lnTo>
                  <a:lnTo>
                    <a:pt x="485394" y="113030"/>
                  </a:lnTo>
                  <a:lnTo>
                    <a:pt x="486918" y="110490"/>
                  </a:lnTo>
                  <a:lnTo>
                    <a:pt x="488696" y="105410"/>
                  </a:lnTo>
                  <a:lnTo>
                    <a:pt x="489458" y="101600"/>
                  </a:lnTo>
                  <a:lnTo>
                    <a:pt x="490093" y="100330"/>
                  </a:lnTo>
                  <a:lnTo>
                    <a:pt x="490474" y="99060"/>
                  </a:lnTo>
                  <a:lnTo>
                    <a:pt x="491236" y="95250"/>
                  </a:lnTo>
                  <a:lnTo>
                    <a:pt x="492379" y="92710"/>
                  </a:lnTo>
                  <a:lnTo>
                    <a:pt x="493014" y="88900"/>
                  </a:lnTo>
                  <a:lnTo>
                    <a:pt x="494411" y="78740"/>
                  </a:lnTo>
                  <a:close/>
                </a:path>
              </a:pathLst>
            </a:custGeom>
            <a:solidFill>
              <a:srgbClr val="521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5" name="object 325"/>
          <p:cNvGrpSpPr/>
          <p:nvPr/>
        </p:nvGrpSpPr>
        <p:grpSpPr>
          <a:xfrm>
            <a:off x="3316985" y="3391915"/>
            <a:ext cx="534035" cy="461645"/>
            <a:chOff x="3316985" y="3391915"/>
            <a:chExt cx="534035" cy="461645"/>
          </a:xfrm>
        </p:grpSpPr>
        <p:pic>
          <p:nvPicPr>
            <p:cNvPr id="326" name="object 326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414267" y="3414902"/>
              <a:ext cx="68961" cy="92075"/>
            </a:xfrm>
            <a:prstGeom prst="rect">
              <a:avLst/>
            </a:prstGeom>
          </p:spPr>
        </p:pic>
        <p:pic>
          <p:nvPicPr>
            <p:cNvPr id="327" name="object 32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694810" y="3532377"/>
              <a:ext cx="156083" cy="109728"/>
            </a:xfrm>
            <a:prstGeom prst="rect">
              <a:avLst/>
            </a:prstGeom>
          </p:spPr>
        </p:pic>
        <p:sp>
          <p:nvSpPr>
            <p:cNvPr id="328" name="object 328"/>
            <p:cNvSpPr/>
            <p:nvPr/>
          </p:nvSpPr>
          <p:spPr>
            <a:xfrm>
              <a:off x="3316986" y="3391915"/>
              <a:ext cx="527050" cy="439420"/>
            </a:xfrm>
            <a:custGeom>
              <a:avLst/>
              <a:gdLst/>
              <a:ahLst/>
              <a:cxnLst/>
              <a:rect l="l" t="t" r="r" b="b"/>
              <a:pathLst>
                <a:path w="527050" h="439420">
                  <a:moveTo>
                    <a:pt x="8242" y="231775"/>
                  </a:moveTo>
                  <a:lnTo>
                    <a:pt x="7112" y="231521"/>
                  </a:lnTo>
                  <a:lnTo>
                    <a:pt x="6477" y="230505"/>
                  </a:lnTo>
                  <a:lnTo>
                    <a:pt x="5588" y="229362"/>
                  </a:lnTo>
                  <a:lnTo>
                    <a:pt x="4305" y="229108"/>
                  </a:lnTo>
                  <a:lnTo>
                    <a:pt x="2921" y="228727"/>
                  </a:lnTo>
                  <a:lnTo>
                    <a:pt x="1257" y="229235"/>
                  </a:lnTo>
                  <a:lnTo>
                    <a:pt x="762" y="230632"/>
                  </a:lnTo>
                  <a:lnTo>
                    <a:pt x="0" y="232537"/>
                  </a:lnTo>
                  <a:lnTo>
                    <a:pt x="2159" y="234315"/>
                  </a:lnTo>
                  <a:lnTo>
                    <a:pt x="3937" y="233680"/>
                  </a:lnTo>
                  <a:lnTo>
                    <a:pt x="4953" y="233172"/>
                  </a:lnTo>
                  <a:lnTo>
                    <a:pt x="5842" y="233426"/>
                  </a:lnTo>
                  <a:lnTo>
                    <a:pt x="6858" y="233680"/>
                  </a:lnTo>
                  <a:lnTo>
                    <a:pt x="8128" y="233680"/>
                  </a:lnTo>
                  <a:lnTo>
                    <a:pt x="8242" y="231775"/>
                  </a:lnTo>
                  <a:close/>
                </a:path>
                <a:path w="527050" h="439420">
                  <a:moveTo>
                    <a:pt x="37973" y="221742"/>
                  </a:moveTo>
                  <a:lnTo>
                    <a:pt x="34671" y="218948"/>
                  </a:lnTo>
                  <a:lnTo>
                    <a:pt x="32131" y="218948"/>
                  </a:lnTo>
                  <a:lnTo>
                    <a:pt x="28575" y="218694"/>
                  </a:lnTo>
                  <a:lnTo>
                    <a:pt x="26416" y="221615"/>
                  </a:lnTo>
                  <a:lnTo>
                    <a:pt x="23495" y="222758"/>
                  </a:lnTo>
                  <a:lnTo>
                    <a:pt x="20193" y="221361"/>
                  </a:lnTo>
                  <a:lnTo>
                    <a:pt x="16256" y="222377"/>
                  </a:lnTo>
                  <a:lnTo>
                    <a:pt x="13589" y="224790"/>
                  </a:lnTo>
                  <a:lnTo>
                    <a:pt x="13081" y="225298"/>
                  </a:lnTo>
                  <a:lnTo>
                    <a:pt x="12319" y="225425"/>
                  </a:lnTo>
                  <a:lnTo>
                    <a:pt x="11811" y="225933"/>
                  </a:lnTo>
                  <a:lnTo>
                    <a:pt x="10541" y="226949"/>
                  </a:lnTo>
                  <a:lnTo>
                    <a:pt x="11049" y="229235"/>
                  </a:lnTo>
                  <a:lnTo>
                    <a:pt x="14097" y="229743"/>
                  </a:lnTo>
                  <a:lnTo>
                    <a:pt x="15240" y="228473"/>
                  </a:lnTo>
                  <a:lnTo>
                    <a:pt x="16764" y="228473"/>
                  </a:lnTo>
                  <a:lnTo>
                    <a:pt x="18923" y="228219"/>
                  </a:lnTo>
                  <a:lnTo>
                    <a:pt x="21082" y="229616"/>
                  </a:lnTo>
                  <a:lnTo>
                    <a:pt x="23368" y="228981"/>
                  </a:lnTo>
                  <a:lnTo>
                    <a:pt x="25146" y="228600"/>
                  </a:lnTo>
                  <a:lnTo>
                    <a:pt x="26035" y="226822"/>
                  </a:lnTo>
                  <a:lnTo>
                    <a:pt x="27305" y="225806"/>
                  </a:lnTo>
                  <a:lnTo>
                    <a:pt x="28448" y="225298"/>
                  </a:lnTo>
                  <a:lnTo>
                    <a:pt x="29972" y="224790"/>
                  </a:lnTo>
                  <a:lnTo>
                    <a:pt x="31242" y="225171"/>
                  </a:lnTo>
                  <a:lnTo>
                    <a:pt x="32893" y="226187"/>
                  </a:lnTo>
                  <a:lnTo>
                    <a:pt x="35687" y="226568"/>
                  </a:lnTo>
                  <a:lnTo>
                    <a:pt x="36830" y="224409"/>
                  </a:lnTo>
                  <a:lnTo>
                    <a:pt x="37973" y="221742"/>
                  </a:lnTo>
                  <a:close/>
                </a:path>
                <a:path w="527050" h="439420">
                  <a:moveTo>
                    <a:pt x="56642" y="315341"/>
                  </a:moveTo>
                  <a:lnTo>
                    <a:pt x="54864" y="314452"/>
                  </a:lnTo>
                  <a:lnTo>
                    <a:pt x="54229" y="314198"/>
                  </a:lnTo>
                  <a:lnTo>
                    <a:pt x="52959" y="314833"/>
                  </a:lnTo>
                  <a:lnTo>
                    <a:pt x="51435" y="315468"/>
                  </a:lnTo>
                  <a:lnTo>
                    <a:pt x="50038" y="316484"/>
                  </a:lnTo>
                  <a:lnTo>
                    <a:pt x="49276" y="318008"/>
                  </a:lnTo>
                  <a:lnTo>
                    <a:pt x="48006" y="321564"/>
                  </a:lnTo>
                  <a:lnTo>
                    <a:pt x="49530" y="322453"/>
                  </a:lnTo>
                  <a:lnTo>
                    <a:pt x="50927" y="323342"/>
                  </a:lnTo>
                  <a:lnTo>
                    <a:pt x="52705" y="322199"/>
                  </a:lnTo>
                  <a:lnTo>
                    <a:pt x="53340" y="320802"/>
                  </a:lnTo>
                  <a:lnTo>
                    <a:pt x="53848" y="319786"/>
                  </a:lnTo>
                  <a:lnTo>
                    <a:pt x="53594" y="318516"/>
                  </a:lnTo>
                  <a:lnTo>
                    <a:pt x="54483" y="317627"/>
                  </a:lnTo>
                  <a:lnTo>
                    <a:pt x="55880" y="316865"/>
                  </a:lnTo>
                  <a:lnTo>
                    <a:pt x="56642" y="315341"/>
                  </a:lnTo>
                  <a:close/>
                </a:path>
                <a:path w="527050" h="439420">
                  <a:moveTo>
                    <a:pt x="70993" y="115062"/>
                  </a:moveTo>
                  <a:lnTo>
                    <a:pt x="70739" y="112395"/>
                  </a:lnTo>
                  <a:lnTo>
                    <a:pt x="68707" y="112014"/>
                  </a:lnTo>
                  <a:lnTo>
                    <a:pt x="66167" y="111887"/>
                  </a:lnTo>
                  <a:lnTo>
                    <a:pt x="64135" y="114046"/>
                  </a:lnTo>
                  <a:lnTo>
                    <a:pt x="60325" y="114808"/>
                  </a:lnTo>
                  <a:lnTo>
                    <a:pt x="59690" y="116205"/>
                  </a:lnTo>
                  <a:lnTo>
                    <a:pt x="58420" y="116332"/>
                  </a:lnTo>
                  <a:lnTo>
                    <a:pt x="56769" y="115189"/>
                  </a:lnTo>
                  <a:lnTo>
                    <a:pt x="55245" y="113792"/>
                  </a:lnTo>
                  <a:lnTo>
                    <a:pt x="53467" y="112903"/>
                  </a:lnTo>
                  <a:lnTo>
                    <a:pt x="51943" y="112268"/>
                  </a:lnTo>
                  <a:lnTo>
                    <a:pt x="48895" y="113792"/>
                  </a:lnTo>
                  <a:lnTo>
                    <a:pt x="49276" y="115697"/>
                  </a:lnTo>
                  <a:lnTo>
                    <a:pt x="49784" y="116967"/>
                  </a:lnTo>
                  <a:lnTo>
                    <a:pt x="51181" y="116078"/>
                  </a:lnTo>
                  <a:lnTo>
                    <a:pt x="52070" y="115824"/>
                  </a:lnTo>
                  <a:lnTo>
                    <a:pt x="53721" y="117602"/>
                  </a:lnTo>
                  <a:lnTo>
                    <a:pt x="55626" y="119380"/>
                  </a:lnTo>
                  <a:lnTo>
                    <a:pt x="57658" y="120650"/>
                  </a:lnTo>
                  <a:lnTo>
                    <a:pt x="60198" y="121920"/>
                  </a:lnTo>
                  <a:lnTo>
                    <a:pt x="63500" y="121158"/>
                  </a:lnTo>
                  <a:lnTo>
                    <a:pt x="65405" y="118999"/>
                  </a:lnTo>
                  <a:lnTo>
                    <a:pt x="66421" y="117602"/>
                  </a:lnTo>
                  <a:lnTo>
                    <a:pt x="67818" y="116840"/>
                  </a:lnTo>
                  <a:lnTo>
                    <a:pt x="69342" y="116078"/>
                  </a:lnTo>
                  <a:lnTo>
                    <a:pt x="70993" y="115062"/>
                  </a:lnTo>
                  <a:close/>
                </a:path>
                <a:path w="527050" h="439420">
                  <a:moveTo>
                    <a:pt x="94234" y="224536"/>
                  </a:moveTo>
                  <a:lnTo>
                    <a:pt x="94132" y="223774"/>
                  </a:lnTo>
                  <a:lnTo>
                    <a:pt x="94005" y="222885"/>
                  </a:lnTo>
                  <a:lnTo>
                    <a:pt x="93929" y="222250"/>
                  </a:lnTo>
                  <a:lnTo>
                    <a:pt x="93840" y="221615"/>
                  </a:lnTo>
                  <a:lnTo>
                    <a:pt x="93726" y="220726"/>
                  </a:lnTo>
                  <a:lnTo>
                    <a:pt x="93599" y="220218"/>
                  </a:lnTo>
                  <a:lnTo>
                    <a:pt x="93472" y="219202"/>
                  </a:lnTo>
                  <a:lnTo>
                    <a:pt x="91821" y="216154"/>
                  </a:lnTo>
                  <a:lnTo>
                    <a:pt x="91186" y="214376"/>
                  </a:lnTo>
                  <a:lnTo>
                    <a:pt x="92964" y="210947"/>
                  </a:lnTo>
                  <a:lnTo>
                    <a:pt x="90170" y="210058"/>
                  </a:lnTo>
                  <a:lnTo>
                    <a:pt x="89281" y="209804"/>
                  </a:lnTo>
                  <a:lnTo>
                    <a:pt x="87757" y="209296"/>
                  </a:lnTo>
                  <a:lnTo>
                    <a:pt x="87249" y="209296"/>
                  </a:lnTo>
                  <a:lnTo>
                    <a:pt x="85598" y="211836"/>
                  </a:lnTo>
                  <a:lnTo>
                    <a:pt x="83820" y="213360"/>
                  </a:lnTo>
                  <a:lnTo>
                    <a:pt x="79159" y="213360"/>
                  </a:lnTo>
                  <a:lnTo>
                    <a:pt x="77216" y="213614"/>
                  </a:lnTo>
                  <a:lnTo>
                    <a:pt x="75692" y="217043"/>
                  </a:lnTo>
                  <a:lnTo>
                    <a:pt x="77089" y="217043"/>
                  </a:lnTo>
                  <a:lnTo>
                    <a:pt x="73914" y="217805"/>
                  </a:lnTo>
                  <a:lnTo>
                    <a:pt x="72250" y="212471"/>
                  </a:lnTo>
                  <a:lnTo>
                    <a:pt x="72136" y="212090"/>
                  </a:lnTo>
                  <a:lnTo>
                    <a:pt x="70104" y="210058"/>
                  </a:lnTo>
                  <a:lnTo>
                    <a:pt x="69215" y="209296"/>
                  </a:lnTo>
                  <a:lnTo>
                    <a:pt x="67183" y="209296"/>
                  </a:lnTo>
                  <a:lnTo>
                    <a:pt x="66294" y="210439"/>
                  </a:lnTo>
                  <a:lnTo>
                    <a:pt x="64516" y="212471"/>
                  </a:lnTo>
                  <a:lnTo>
                    <a:pt x="64490" y="213360"/>
                  </a:lnTo>
                  <a:lnTo>
                    <a:pt x="64376" y="218821"/>
                  </a:lnTo>
                  <a:lnTo>
                    <a:pt x="63855" y="218821"/>
                  </a:lnTo>
                  <a:lnTo>
                    <a:pt x="62230" y="219583"/>
                  </a:lnTo>
                  <a:lnTo>
                    <a:pt x="60579" y="219583"/>
                  </a:lnTo>
                  <a:lnTo>
                    <a:pt x="58420" y="218821"/>
                  </a:lnTo>
                  <a:lnTo>
                    <a:pt x="57023" y="218440"/>
                  </a:lnTo>
                  <a:lnTo>
                    <a:pt x="55499" y="217805"/>
                  </a:lnTo>
                  <a:lnTo>
                    <a:pt x="54102" y="218059"/>
                  </a:lnTo>
                  <a:lnTo>
                    <a:pt x="53086" y="218440"/>
                  </a:lnTo>
                  <a:lnTo>
                    <a:pt x="52324" y="218821"/>
                  </a:lnTo>
                  <a:lnTo>
                    <a:pt x="52590" y="218821"/>
                  </a:lnTo>
                  <a:lnTo>
                    <a:pt x="52705" y="219583"/>
                  </a:lnTo>
                  <a:lnTo>
                    <a:pt x="52832" y="220726"/>
                  </a:lnTo>
                  <a:lnTo>
                    <a:pt x="54483" y="223774"/>
                  </a:lnTo>
                  <a:lnTo>
                    <a:pt x="56515" y="224663"/>
                  </a:lnTo>
                  <a:lnTo>
                    <a:pt x="57658" y="226314"/>
                  </a:lnTo>
                  <a:lnTo>
                    <a:pt x="59169" y="227850"/>
                  </a:lnTo>
                  <a:lnTo>
                    <a:pt x="61595" y="226822"/>
                  </a:lnTo>
                  <a:lnTo>
                    <a:pt x="62230" y="225171"/>
                  </a:lnTo>
                  <a:lnTo>
                    <a:pt x="62484" y="224663"/>
                  </a:lnTo>
                  <a:lnTo>
                    <a:pt x="62509" y="224536"/>
                  </a:lnTo>
                  <a:lnTo>
                    <a:pt x="62623" y="224155"/>
                  </a:lnTo>
                  <a:lnTo>
                    <a:pt x="62738" y="223774"/>
                  </a:lnTo>
                  <a:lnTo>
                    <a:pt x="62865" y="222885"/>
                  </a:lnTo>
                  <a:lnTo>
                    <a:pt x="63881" y="223266"/>
                  </a:lnTo>
                  <a:lnTo>
                    <a:pt x="65405" y="224155"/>
                  </a:lnTo>
                  <a:lnTo>
                    <a:pt x="67564" y="225806"/>
                  </a:lnTo>
                  <a:lnTo>
                    <a:pt x="68199" y="228854"/>
                  </a:lnTo>
                  <a:lnTo>
                    <a:pt x="68326" y="229108"/>
                  </a:lnTo>
                  <a:lnTo>
                    <a:pt x="71120" y="229616"/>
                  </a:lnTo>
                  <a:lnTo>
                    <a:pt x="72644" y="229870"/>
                  </a:lnTo>
                  <a:lnTo>
                    <a:pt x="74041" y="228854"/>
                  </a:lnTo>
                  <a:lnTo>
                    <a:pt x="74142" y="227965"/>
                  </a:lnTo>
                  <a:lnTo>
                    <a:pt x="74295" y="227457"/>
                  </a:lnTo>
                  <a:lnTo>
                    <a:pt x="74422" y="226822"/>
                  </a:lnTo>
                  <a:lnTo>
                    <a:pt x="74549" y="225806"/>
                  </a:lnTo>
                  <a:lnTo>
                    <a:pt x="74041" y="224663"/>
                  </a:lnTo>
                  <a:lnTo>
                    <a:pt x="74168" y="223774"/>
                  </a:lnTo>
                  <a:lnTo>
                    <a:pt x="74333" y="223266"/>
                  </a:lnTo>
                  <a:lnTo>
                    <a:pt x="74460" y="222885"/>
                  </a:lnTo>
                  <a:lnTo>
                    <a:pt x="75946" y="222885"/>
                  </a:lnTo>
                  <a:lnTo>
                    <a:pt x="76949" y="223266"/>
                  </a:lnTo>
                  <a:lnTo>
                    <a:pt x="77050" y="224663"/>
                  </a:lnTo>
                  <a:lnTo>
                    <a:pt x="77343" y="225806"/>
                  </a:lnTo>
                  <a:lnTo>
                    <a:pt x="79883" y="227965"/>
                  </a:lnTo>
                  <a:lnTo>
                    <a:pt x="81915" y="225171"/>
                  </a:lnTo>
                  <a:lnTo>
                    <a:pt x="82804" y="223774"/>
                  </a:lnTo>
                  <a:lnTo>
                    <a:pt x="82727" y="222885"/>
                  </a:lnTo>
                  <a:lnTo>
                    <a:pt x="82677" y="222250"/>
                  </a:lnTo>
                  <a:lnTo>
                    <a:pt x="82550" y="221615"/>
                  </a:lnTo>
                  <a:lnTo>
                    <a:pt x="82423" y="219964"/>
                  </a:lnTo>
                  <a:lnTo>
                    <a:pt x="83439" y="219964"/>
                  </a:lnTo>
                  <a:lnTo>
                    <a:pt x="84963" y="220472"/>
                  </a:lnTo>
                  <a:lnTo>
                    <a:pt x="86106" y="222250"/>
                  </a:lnTo>
                  <a:lnTo>
                    <a:pt x="87503" y="225171"/>
                  </a:lnTo>
                  <a:lnTo>
                    <a:pt x="89154" y="225171"/>
                  </a:lnTo>
                  <a:lnTo>
                    <a:pt x="94234" y="224536"/>
                  </a:lnTo>
                  <a:close/>
                </a:path>
                <a:path w="527050" h="439420">
                  <a:moveTo>
                    <a:pt x="100457" y="118110"/>
                  </a:moveTo>
                  <a:lnTo>
                    <a:pt x="99872" y="116967"/>
                  </a:lnTo>
                  <a:lnTo>
                    <a:pt x="99745" y="116713"/>
                  </a:lnTo>
                  <a:lnTo>
                    <a:pt x="99695" y="116586"/>
                  </a:lnTo>
                  <a:lnTo>
                    <a:pt x="99568" y="116332"/>
                  </a:lnTo>
                  <a:lnTo>
                    <a:pt x="99441" y="116078"/>
                  </a:lnTo>
                  <a:lnTo>
                    <a:pt x="98552" y="114681"/>
                  </a:lnTo>
                  <a:lnTo>
                    <a:pt x="96774" y="114554"/>
                  </a:lnTo>
                  <a:lnTo>
                    <a:pt x="95377" y="115062"/>
                  </a:lnTo>
                  <a:lnTo>
                    <a:pt x="93345" y="115697"/>
                  </a:lnTo>
                  <a:lnTo>
                    <a:pt x="92456" y="117856"/>
                  </a:lnTo>
                  <a:lnTo>
                    <a:pt x="91313" y="119380"/>
                  </a:lnTo>
                  <a:lnTo>
                    <a:pt x="90297" y="120523"/>
                  </a:lnTo>
                  <a:lnTo>
                    <a:pt x="89154" y="120523"/>
                  </a:lnTo>
                  <a:lnTo>
                    <a:pt x="88074" y="121285"/>
                  </a:lnTo>
                  <a:lnTo>
                    <a:pt x="86741" y="122174"/>
                  </a:lnTo>
                  <a:lnTo>
                    <a:pt x="86360" y="122301"/>
                  </a:lnTo>
                  <a:lnTo>
                    <a:pt x="86360" y="116713"/>
                  </a:lnTo>
                  <a:lnTo>
                    <a:pt x="85852" y="116586"/>
                  </a:lnTo>
                  <a:lnTo>
                    <a:pt x="85852" y="126619"/>
                  </a:lnTo>
                  <a:lnTo>
                    <a:pt x="85852" y="127254"/>
                  </a:lnTo>
                  <a:lnTo>
                    <a:pt x="82931" y="128778"/>
                  </a:lnTo>
                  <a:lnTo>
                    <a:pt x="84201" y="125349"/>
                  </a:lnTo>
                  <a:lnTo>
                    <a:pt x="85471" y="123825"/>
                  </a:lnTo>
                  <a:lnTo>
                    <a:pt x="85852" y="126619"/>
                  </a:lnTo>
                  <a:lnTo>
                    <a:pt x="85852" y="116586"/>
                  </a:lnTo>
                  <a:lnTo>
                    <a:pt x="84201" y="116332"/>
                  </a:lnTo>
                  <a:lnTo>
                    <a:pt x="82042" y="116713"/>
                  </a:lnTo>
                  <a:lnTo>
                    <a:pt x="81661" y="116713"/>
                  </a:lnTo>
                  <a:lnTo>
                    <a:pt x="79883" y="116967"/>
                  </a:lnTo>
                  <a:lnTo>
                    <a:pt x="78359" y="119380"/>
                  </a:lnTo>
                  <a:lnTo>
                    <a:pt x="76835" y="121285"/>
                  </a:lnTo>
                  <a:lnTo>
                    <a:pt x="75946" y="122174"/>
                  </a:lnTo>
                  <a:lnTo>
                    <a:pt x="74676" y="122936"/>
                  </a:lnTo>
                  <a:lnTo>
                    <a:pt x="73685" y="122936"/>
                  </a:lnTo>
                  <a:lnTo>
                    <a:pt x="71628" y="122301"/>
                  </a:lnTo>
                  <a:lnTo>
                    <a:pt x="69088" y="121285"/>
                  </a:lnTo>
                  <a:lnTo>
                    <a:pt x="67945" y="123317"/>
                  </a:lnTo>
                  <a:lnTo>
                    <a:pt x="66294" y="124587"/>
                  </a:lnTo>
                  <a:lnTo>
                    <a:pt x="67056" y="127254"/>
                  </a:lnTo>
                  <a:lnTo>
                    <a:pt x="68707" y="128143"/>
                  </a:lnTo>
                  <a:lnTo>
                    <a:pt x="70002" y="129159"/>
                  </a:lnTo>
                  <a:lnTo>
                    <a:pt x="70370" y="129159"/>
                  </a:lnTo>
                  <a:lnTo>
                    <a:pt x="73025" y="129794"/>
                  </a:lnTo>
                  <a:lnTo>
                    <a:pt x="73279" y="130302"/>
                  </a:lnTo>
                  <a:lnTo>
                    <a:pt x="73533" y="130556"/>
                  </a:lnTo>
                  <a:lnTo>
                    <a:pt x="68961" y="134366"/>
                  </a:lnTo>
                  <a:lnTo>
                    <a:pt x="69596" y="136144"/>
                  </a:lnTo>
                  <a:lnTo>
                    <a:pt x="72263" y="141224"/>
                  </a:lnTo>
                  <a:lnTo>
                    <a:pt x="73279" y="143256"/>
                  </a:lnTo>
                  <a:lnTo>
                    <a:pt x="73444" y="145542"/>
                  </a:lnTo>
                  <a:lnTo>
                    <a:pt x="73533" y="146558"/>
                  </a:lnTo>
                  <a:lnTo>
                    <a:pt x="76073" y="147574"/>
                  </a:lnTo>
                  <a:lnTo>
                    <a:pt x="78613" y="148336"/>
                  </a:lnTo>
                  <a:lnTo>
                    <a:pt x="80264" y="145542"/>
                  </a:lnTo>
                  <a:lnTo>
                    <a:pt x="80137" y="141732"/>
                  </a:lnTo>
                  <a:lnTo>
                    <a:pt x="78994" y="140081"/>
                  </a:lnTo>
                  <a:lnTo>
                    <a:pt x="80137" y="138811"/>
                  </a:lnTo>
                  <a:lnTo>
                    <a:pt x="81280" y="139065"/>
                  </a:lnTo>
                  <a:lnTo>
                    <a:pt x="81788" y="139065"/>
                  </a:lnTo>
                  <a:lnTo>
                    <a:pt x="82550" y="139446"/>
                  </a:lnTo>
                  <a:lnTo>
                    <a:pt x="83312" y="140081"/>
                  </a:lnTo>
                  <a:lnTo>
                    <a:pt x="83820" y="140716"/>
                  </a:lnTo>
                  <a:lnTo>
                    <a:pt x="87630" y="142240"/>
                  </a:lnTo>
                  <a:lnTo>
                    <a:pt x="89789" y="138811"/>
                  </a:lnTo>
                  <a:lnTo>
                    <a:pt x="88900" y="136398"/>
                  </a:lnTo>
                  <a:lnTo>
                    <a:pt x="88773" y="136144"/>
                  </a:lnTo>
                  <a:lnTo>
                    <a:pt x="91948" y="137287"/>
                  </a:lnTo>
                  <a:lnTo>
                    <a:pt x="93980" y="136144"/>
                  </a:lnTo>
                  <a:lnTo>
                    <a:pt x="95250" y="135382"/>
                  </a:lnTo>
                  <a:lnTo>
                    <a:pt x="94869" y="131826"/>
                  </a:lnTo>
                  <a:lnTo>
                    <a:pt x="94996" y="130556"/>
                  </a:lnTo>
                  <a:lnTo>
                    <a:pt x="93472" y="129159"/>
                  </a:lnTo>
                  <a:lnTo>
                    <a:pt x="93980" y="128778"/>
                  </a:lnTo>
                  <a:lnTo>
                    <a:pt x="94615" y="128143"/>
                  </a:lnTo>
                  <a:lnTo>
                    <a:pt x="96520" y="126619"/>
                  </a:lnTo>
                  <a:lnTo>
                    <a:pt x="98425" y="124968"/>
                  </a:lnTo>
                  <a:lnTo>
                    <a:pt x="98552" y="123825"/>
                  </a:lnTo>
                  <a:lnTo>
                    <a:pt x="98679" y="122936"/>
                  </a:lnTo>
                  <a:lnTo>
                    <a:pt x="98717" y="122301"/>
                  </a:lnTo>
                  <a:lnTo>
                    <a:pt x="98793" y="121285"/>
                  </a:lnTo>
                  <a:lnTo>
                    <a:pt x="98933" y="120523"/>
                  </a:lnTo>
                  <a:lnTo>
                    <a:pt x="99568" y="119380"/>
                  </a:lnTo>
                  <a:lnTo>
                    <a:pt x="100457" y="118110"/>
                  </a:lnTo>
                  <a:close/>
                </a:path>
                <a:path w="527050" h="439420">
                  <a:moveTo>
                    <a:pt x="101727" y="109093"/>
                  </a:moveTo>
                  <a:lnTo>
                    <a:pt x="100203" y="105791"/>
                  </a:lnTo>
                  <a:lnTo>
                    <a:pt x="98044" y="105156"/>
                  </a:lnTo>
                  <a:lnTo>
                    <a:pt x="96647" y="104648"/>
                  </a:lnTo>
                  <a:lnTo>
                    <a:pt x="95123" y="104521"/>
                  </a:lnTo>
                  <a:lnTo>
                    <a:pt x="91821" y="104394"/>
                  </a:lnTo>
                  <a:lnTo>
                    <a:pt x="89916" y="104267"/>
                  </a:lnTo>
                  <a:lnTo>
                    <a:pt x="86106" y="105664"/>
                  </a:lnTo>
                  <a:lnTo>
                    <a:pt x="83820" y="106934"/>
                  </a:lnTo>
                  <a:lnTo>
                    <a:pt x="82042" y="105283"/>
                  </a:lnTo>
                  <a:lnTo>
                    <a:pt x="82296" y="103759"/>
                  </a:lnTo>
                  <a:lnTo>
                    <a:pt x="82550" y="103505"/>
                  </a:lnTo>
                  <a:lnTo>
                    <a:pt x="83312" y="103378"/>
                  </a:lnTo>
                  <a:lnTo>
                    <a:pt x="83820" y="102870"/>
                  </a:lnTo>
                  <a:lnTo>
                    <a:pt x="84455" y="99568"/>
                  </a:lnTo>
                  <a:lnTo>
                    <a:pt x="82423" y="98171"/>
                  </a:lnTo>
                  <a:lnTo>
                    <a:pt x="80645" y="99695"/>
                  </a:lnTo>
                  <a:lnTo>
                    <a:pt x="80137" y="99822"/>
                  </a:lnTo>
                  <a:lnTo>
                    <a:pt x="79502" y="100838"/>
                  </a:lnTo>
                  <a:lnTo>
                    <a:pt x="75311" y="104267"/>
                  </a:lnTo>
                  <a:lnTo>
                    <a:pt x="73660" y="109982"/>
                  </a:lnTo>
                  <a:lnTo>
                    <a:pt x="79883" y="110871"/>
                  </a:lnTo>
                  <a:lnTo>
                    <a:pt x="82169" y="111252"/>
                  </a:lnTo>
                  <a:lnTo>
                    <a:pt x="84328" y="110363"/>
                  </a:lnTo>
                  <a:lnTo>
                    <a:pt x="86614" y="110363"/>
                  </a:lnTo>
                  <a:lnTo>
                    <a:pt x="87630" y="110490"/>
                  </a:lnTo>
                  <a:lnTo>
                    <a:pt x="88646" y="110744"/>
                  </a:lnTo>
                  <a:lnTo>
                    <a:pt x="91059" y="110363"/>
                  </a:lnTo>
                  <a:lnTo>
                    <a:pt x="92075" y="109601"/>
                  </a:lnTo>
                  <a:lnTo>
                    <a:pt x="94107" y="108712"/>
                  </a:lnTo>
                  <a:lnTo>
                    <a:pt x="94742" y="109728"/>
                  </a:lnTo>
                  <a:lnTo>
                    <a:pt x="95377" y="109855"/>
                  </a:lnTo>
                  <a:lnTo>
                    <a:pt x="96520" y="110363"/>
                  </a:lnTo>
                  <a:lnTo>
                    <a:pt x="97917" y="110744"/>
                  </a:lnTo>
                  <a:lnTo>
                    <a:pt x="101727" y="109093"/>
                  </a:lnTo>
                  <a:close/>
                </a:path>
                <a:path w="527050" h="439420">
                  <a:moveTo>
                    <a:pt x="102616" y="269494"/>
                  </a:moveTo>
                  <a:lnTo>
                    <a:pt x="99949" y="266319"/>
                  </a:lnTo>
                  <a:lnTo>
                    <a:pt x="96901" y="266192"/>
                  </a:lnTo>
                  <a:lnTo>
                    <a:pt x="92964" y="263525"/>
                  </a:lnTo>
                  <a:lnTo>
                    <a:pt x="90551" y="266954"/>
                  </a:lnTo>
                  <a:lnTo>
                    <a:pt x="96647" y="270637"/>
                  </a:lnTo>
                  <a:lnTo>
                    <a:pt x="96393" y="273939"/>
                  </a:lnTo>
                  <a:lnTo>
                    <a:pt x="98552" y="274447"/>
                  </a:lnTo>
                  <a:lnTo>
                    <a:pt x="99822" y="274574"/>
                  </a:lnTo>
                  <a:lnTo>
                    <a:pt x="100711" y="273431"/>
                  </a:lnTo>
                  <a:lnTo>
                    <a:pt x="101219" y="272542"/>
                  </a:lnTo>
                  <a:lnTo>
                    <a:pt x="102616" y="269494"/>
                  </a:lnTo>
                  <a:close/>
                </a:path>
                <a:path w="527050" h="439420">
                  <a:moveTo>
                    <a:pt x="107569" y="248666"/>
                  </a:moveTo>
                  <a:lnTo>
                    <a:pt x="106172" y="247396"/>
                  </a:lnTo>
                  <a:lnTo>
                    <a:pt x="105410" y="246507"/>
                  </a:lnTo>
                  <a:lnTo>
                    <a:pt x="104394" y="245999"/>
                  </a:lnTo>
                  <a:lnTo>
                    <a:pt x="102235" y="245237"/>
                  </a:lnTo>
                  <a:lnTo>
                    <a:pt x="100838" y="245364"/>
                  </a:lnTo>
                  <a:lnTo>
                    <a:pt x="99949" y="244348"/>
                  </a:lnTo>
                  <a:lnTo>
                    <a:pt x="98552" y="242951"/>
                  </a:lnTo>
                  <a:lnTo>
                    <a:pt x="97663" y="240538"/>
                  </a:lnTo>
                  <a:lnTo>
                    <a:pt x="94615" y="240665"/>
                  </a:lnTo>
                  <a:lnTo>
                    <a:pt x="93726" y="240792"/>
                  </a:lnTo>
                  <a:lnTo>
                    <a:pt x="91694" y="239649"/>
                  </a:lnTo>
                  <a:lnTo>
                    <a:pt x="90805" y="238252"/>
                  </a:lnTo>
                  <a:lnTo>
                    <a:pt x="89281" y="237871"/>
                  </a:lnTo>
                  <a:lnTo>
                    <a:pt x="87122" y="237490"/>
                  </a:lnTo>
                  <a:lnTo>
                    <a:pt x="86233" y="240665"/>
                  </a:lnTo>
                  <a:lnTo>
                    <a:pt x="87503" y="242062"/>
                  </a:lnTo>
                  <a:lnTo>
                    <a:pt x="87249" y="243459"/>
                  </a:lnTo>
                  <a:lnTo>
                    <a:pt x="88392" y="244729"/>
                  </a:lnTo>
                  <a:lnTo>
                    <a:pt x="89662" y="245237"/>
                  </a:lnTo>
                  <a:lnTo>
                    <a:pt x="90805" y="245872"/>
                  </a:lnTo>
                  <a:lnTo>
                    <a:pt x="92456" y="245491"/>
                  </a:lnTo>
                  <a:lnTo>
                    <a:pt x="93345" y="246507"/>
                  </a:lnTo>
                  <a:lnTo>
                    <a:pt x="94996" y="248539"/>
                  </a:lnTo>
                  <a:lnTo>
                    <a:pt x="97282" y="249936"/>
                  </a:lnTo>
                  <a:lnTo>
                    <a:pt x="98806" y="249809"/>
                  </a:lnTo>
                  <a:lnTo>
                    <a:pt x="100203" y="249936"/>
                  </a:lnTo>
                  <a:lnTo>
                    <a:pt x="101981" y="249936"/>
                  </a:lnTo>
                  <a:lnTo>
                    <a:pt x="103378" y="251206"/>
                  </a:lnTo>
                  <a:lnTo>
                    <a:pt x="105156" y="251587"/>
                  </a:lnTo>
                  <a:lnTo>
                    <a:pt x="107442" y="251587"/>
                  </a:lnTo>
                  <a:lnTo>
                    <a:pt x="107569" y="248666"/>
                  </a:lnTo>
                  <a:close/>
                </a:path>
                <a:path w="527050" h="439420">
                  <a:moveTo>
                    <a:pt x="123571" y="214630"/>
                  </a:moveTo>
                  <a:lnTo>
                    <a:pt x="122555" y="212344"/>
                  </a:lnTo>
                  <a:lnTo>
                    <a:pt x="121666" y="210185"/>
                  </a:lnTo>
                  <a:lnTo>
                    <a:pt x="122047" y="207899"/>
                  </a:lnTo>
                  <a:lnTo>
                    <a:pt x="121412" y="205740"/>
                  </a:lnTo>
                  <a:lnTo>
                    <a:pt x="121031" y="203581"/>
                  </a:lnTo>
                  <a:lnTo>
                    <a:pt x="117475" y="201422"/>
                  </a:lnTo>
                  <a:lnTo>
                    <a:pt x="116205" y="203962"/>
                  </a:lnTo>
                  <a:lnTo>
                    <a:pt x="116205" y="204978"/>
                  </a:lnTo>
                  <a:lnTo>
                    <a:pt x="117221" y="205867"/>
                  </a:lnTo>
                  <a:lnTo>
                    <a:pt x="117348" y="206883"/>
                  </a:lnTo>
                  <a:lnTo>
                    <a:pt x="117602" y="210185"/>
                  </a:lnTo>
                  <a:lnTo>
                    <a:pt x="116459" y="214757"/>
                  </a:lnTo>
                  <a:lnTo>
                    <a:pt x="120142" y="216535"/>
                  </a:lnTo>
                  <a:lnTo>
                    <a:pt x="123317" y="217678"/>
                  </a:lnTo>
                  <a:lnTo>
                    <a:pt x="123571" y="214630"/>
                  </a:lnTo>
                  <a:close/>
                </a:path>
                <a:path w="527050" h="439420">
                  <a:moveTo>
                    <a:pt x="133858" y="290703"/>
                  </a:moveTo>
                  <a:lnTo>
                    <a:pt x="133223" y="285496"/>
                  </a:lnTo>
                  <a:lnTo>
                    <a:pt x="131826" y="283464"/>
                  </a:lnTo>
                  <a:lnTo>
                    <a:pt x="130048" y="282067"/>
                  </a:lnTo>
                  <a:lnTo>
                    <a:pt x="128397" y="280289"/>
                  </a:lnTo>
                  <a:lnTo>
                    <a:pt x="126873" y="279146"/>
                  </a:lnTo>
                  <a:lnTo>
                    <a:pt x="125349" y="278130"/>
                  </a:lnTo>
                  <a:lnTo>
                    <a:pt x="123444" y="278511"/>
                  </a:lnTo>
                  <a:lnTo>
                    <a:pt x="121793" y="278003"/>
                  </a:lnTo>
                  <a:lnTo>
                    <a:pt x="120650" y="277495"/>
                  </a:lnTo>
                  <a:lnTo>
                    <a:pt x="119507" y="276479"/>
                  </a:lnTo>
                  <a:lnTo>
                    <a:pt x="118110" y="276733"/>
                  </a:lnTo>
                  <a:lnTo>
                    <a:pt x="114808" y="277241"/>
                  </a:lnTo>
                  <a:lnTo>
                    <a:pt x="115570" y="279908"/>
                  </a:lnTo>
                  <a:lnTo>
                    <a:pt x="115951" y="282321"/>
                  </a:lnTo>
                  <a:lnTo>
                    <a:pt x="115951" y="283464"/>
                  </a:lnTo>
                  <a:lnTo>
                    <a:pt x="115189" y="283083"/>
                  </a:lnTo>
                  <a:lnTo>
                    <a:pt x="114046" y="286385"/>
                  </a:lnTo>
                  <a:lnTo>
                    <a:pt x="114173" y="286512"/>
                  </a:lnTo>
                  <a:lnTo>
                    <a:pt x="113157" y="287655"/>
                  </a:lnTo>
                  <a:lnTo>
                    <a:pt x="115062" y="290576"/>
                  </a:lnTo>
                  <a:lnTo>
                    <a:pt x="115697" y="291465"/>
                  </a:lnTo>
                  <a:lnTo>
                    <a:pt x="116840" y="291719"/>
                  </a:lnTo>
                  <a:lnTo>
                    <a:pt x="117729" y="292100"/>
                  </a:lnTo>
                  <a:lnTo>
                    <a:pt x="118745" y="293370"/>
                  </a:lnTo>
                  <a:lnTo>
                    <a:pt x="118872" y="295148"/>
                  </a:lnTo>
                  <a:lnTo>
                    <a:pt x="120142" y="296291"/>
                  </a:lnTo>
                  <a:lnTo>
                    <a:pt x="120650" y="296799"/>
                  </a:lnTo>
                  <a:lnTo>
                    <a:pt x="121285" y="297307"/>
                  </a:lnTo>
                  <a:lnTo>
                    <a:pt x="125222" y="298704"/>
                  </a:lnTo>
                  <a:lnTo>
                    <a:pt x="125984" y="295148"/>
                  </a:lnTo>
                  <a:lnTo>
                    <a:pt x="124460" y="292989"/>
                  </a:lnTo>
                  <a:lnTo>
                    <a:pt x="123317" y="290449"/>
                  </a:lnTo>
                  <a:lnTo>
                    <a:pt x="120650" y="289433"/>
                  </a:lnTo>
                  <a:lnTo>
                    <a:pt x="119253" y="286385"/>
                  </a:lnTo>
                  <a:lnTo>
                    <a:pt x="118745" y="285877"/>
                  </a:lnTo>
                  <a:lnTo>
                    <a:pt x="118491" y="285242"/>
                  </a:lnTo>
                  <a:lnTo>
                    <a:pt x="118491" y="284607"/>
                  </a:lnTo>
                  <a:lnTo>
                    <a:pt x="118745" y="283972"/>
                  </a:lnTo>
                  <a:lnTo>
                    <a:pt x="118745" y="283337"/>
                  </a:lnTo>
                  <a:lnTo>
                    <a:pt x="122047" y="285750"/>
                  </a:lnTo>
                  <a:lnTo>
                    <a:pt x="124079" y="285623"/>
                  </a:lnTo>
                  <a:lnTo>
                    <a:pt x="125222" y="288036"/>
                  </a:lnTo>
                  <a:lnTo>
                    <a:pt x="127000" y="290703"/>
                  </a:lnTo>
                  <a:lnTo>
                    <a:pt x="130048" y="290195"/>
                  </a:lnTo>
                  <a:lnTo>
                    <a:pt x="133858" y="290703"/>
                  </a:lnTo>
                  <a:close/>
                </a:path>
                <a:path w="527050" h="439420">
                  <a:moveTo>
                    <a:pt x="137033" y="377571"/>
                  </a:moveTo>
                  <a:lnTo>
                    <a:pt x="131406" y="377571"/>
                  </a:lnTo>
                  <a:lnTo>
                    <a:pt x="131191" y="378460"/>
                  </a:lnTo>
                  <a:lnTo>
                    <a:pt x="131114" y="378841"/>
                  </a:lnTo>
                  <a:lnTo>
                    <a:pt x="131013" y="379095"/>
                  </a:lnTo>
                  <a:lnTo>
                    <a:pt x="123571" y="379095"/>
                  </a:lnTo>
                  <a:lnTo>
                    <a:pt x="125857" y="379222"/>
                  </a:lnTo>
                  <a:lnTo>
                    <a:pt x="130962" y="379222"/>
                  </a:lnTo>
                  <a:lnTo>
                    <a:pt x="130556" y="379984"/>
                  </a:lnTo>
                  <a:lnTo>
                    <a:pt x="128016" y="379984"/>
                  </a:lnTo>
                  <a:lnTo>
                    <a:pt x="126746" y="379603"/>
                  </a:lnTo>
                  <a:lnTo>
                    <a:pt x="126492" y="379603"/>
                  </a:lnTo>
                  <a:lnTo>
                    <a:pt x="126492" y="383286"/>
                  </a:lnTo>
                  <a:lnTo>
                    <a:pt x="126492" y="383794"/>
                  </a:lnTo>
                  <a:lnTo>
                    <a:pt x="118237" y="383794"/>
                  </a:lnTo>
                  <a:lnTo>
                    <a:pt x="118389" y="383540"/>
                  </a:lnTo>
                  <a:lnTo>
                    <a:pt x="118541" y="383286"/>
                  </a:lnTo>
                  <a:lnTo>
                    <a:pt x="118999" y="382905"/>
                  </a:lnTo>
                  <a:lnTo>
                    <a:pt x="119380" y="382651"/>
                  </a:lnTo>
                  <a:lnTo>
                    <a:pt x="120396" y="382524"/>
                  </a:lnTo>
                  <a:lnTo>
                    <a:pt x="122301" y="383286"/>
                  </a:lnTo>
                  <a:lnTo>
                    <a:pt x="124587" y="383540"/>
                  </a:lnTo>
                  <a:lnTo>
                    <a:pt x="126111" y="383286"/>
                  </a:lnTo>
                  <a:lnTo>
                    <a:pt x="126365" y="383540"/>
                  </a:lnTo>
                  <a:lnTo>
                    <a:pt x="126492" y="383286"/>
                  </a:lnTo>
                  <a:lnTo>
                    <a:pt x="126492" y="379603"/>
                  </a:lnTo>
                  <a:lnTo>
                    <a:pt x="125857" y="379234"/>
                  </a:lnTo>
                  <a:lnTo>
                    <a:pt x="124358" y="379234"/>
                  </a:lnTo>
                  <a:lnTo>
                    <a:pt x="122047" y="378841"/>
                  </a:lnTo>
                  <a:lnTo>
                    <a:pt x="121970" y="378460"/>
                  </a:lnTo>
                  <a:lnTo>
                    <a:pt x="121843" y="377825"/>
                  </a:lnTo>
                  <a:lnTo>
                    <a:pt x="121742" y="377317"/>
                  </a:lnTo>
                  <a:lnTo>
                    <a:pt x="121666" y="376936"/>
                  </a:lnTo>
                  <a:lnTo>
                    <a:pt x="120726" y="375539"/>
                  </a:lnTo>
                  <a:lnTo>
                    <a:pt x="120650" y="375412"/>
                  </a:lnTo>
                  <a:lnTo>
                    <a:pt x="122047" y="373507"/>
                  </a:lnTo>
                  <a:lnTo>
                    <a:pt x="124079" y="375031"/>
                  </a:lnTo>
                  <a:lnTo>
                    <a:pt x="124841" y="376936"/>
                  </a:lnTo>
                  <a:lnTo>
                    <a:pt x="124879" y="377063"/>
                  </a:lnTo>
                  <a:lnTo>
                    <a:pt x="124993" y="377317"/>
                  </a:lnTo>
                  <a:lnTo>
                    <a:pt x="125095" y="377571"/>
                  </a:lnTo>
                  <a:lnTo>
                    <a:pt x="128016" y="375920"/>
                  </a:lnTo>
                  <a:lnTo>
                    <a:pt x="131699" y="374015"/>
                  </a:lnTo>
                  <a:lnTo>
                    <a:pt x="131648" y="373507"/>
                  </a:lnTo>
                  <a:lnTo>
                    <a:pt x="131572" y="372745"/>
                  </a:lnTo>
                  <a:lnTo>
                    <a:pt x="131445" y="372110"/>
                  </a:lnTo>
                  <a:lnTo>
                    <a:pt x="131318" y="371094"/>
                  </a:lnTo>
                  <a:lnTo>
                    <a:pt x="131191" y="369570"/>
                  </a:lnTo>
                  <a:lnTo>
                    <a:pt x="127381" y="368808"/>
                  </a:lnTo>
                  <a:lnTo>
                    <a:pt x="124587" y="368808"/>
                  </a:lnTo>
                  <a:lnTo>
                    <a:pt x="122555" y="366776"/>
                  </a:lnTo>
                  <a:lnTo>
                    <a:pt x="120142" y="366649"/>
                  </a:lnTo>
                  <a:lnTo>
                    <a:pt x="118745" y="366649"/>
                  </a:lnTo>
                  <a:lnTo>
                    <a:pt x="117729" y="367411"/>
                  </a:lnTo>
                  <a:lnTo>
                    <a:pt x="116713" y="368046"/>
                  </a:lnTo>
                  <a:lnTo>
                    <a:pt x="115189" y="368554"/>
                  </a:lnTo>
                  <a:lnTo>
                    <a:pt x="114046" y="369189"/>
                  </a:lnTo>
                  <a:lnTo>
                    <a:pt x="114046" y="382905"/>
                  </a:lnTo>
                  <a:lnTo>
                    <a:pt x="113855" y="383286"/>
                  </a:lnTo>
                  <a:lnTo>
                    <a:pt x="113474" y="383286"/>
                  </a:lnTo>
                  <a:lnTo>
                    <a:pt x="114046" y="382905"/>
                  </a:lnTo>
                  <a:lnTo>
                    <a:pt x="114046" y="369189"/>
                  </a:lnTo>
                  <a:lnTo>
                    <a:pt x="113792" y="369189"/>
                  </a:lnTo>
                  <a:lnTo>
                    <a:pt x="112522" y="371602"/>
                  </a:lnTo>
                  <a:lnTo>
                    <a:pt x="112458" y="372110"/>
                  </a:lnTo>
                  <a:lnTo>
                    <a:pt x="112395" y="372745"/>
                  </a:lnTo>
                  <a:lnTo>
                    <a:pt x="112014" y="374015"/>
                  </a:lnTo>
                  <a:lnTo>
                    <a:pt x="110236" y="374015"/>
                  </a:lnTo>
                  <a:lnTo>
                    <a:pt x="109093" y="374015"/>
                  </a:lnTo>
                  <a:lnTo>
                    <a:pt x="108966" y="375539"/>
                  </a:lnTo>
                  <a:lnTo>
                    <a:pt x="107556" y="377444"/>
                  </a:lnTo>
                  <a:lnTo>
                    <a:pt x="106680" y="377063"/>
                  </a:lnTo>
                  <a:lnTo>
                    <a:pt x="105918" y="376301"/>
                  </a:lnTo>
                  <a:lnTo>
                    <a:pt x="105029" y="375920"/>
                  </a:lnTo>
                  <a:lnTo>
                    <a:pt x="103759" y="375539"/>
                  </a:lnTo>
                  <a:lnTo>
                    <a:pt x="102857" y="375412"/>
                  </a:lnTo>
                  <a:lnTo>
                    <a:pt x="102184" y="375412"/>
                  </a:lnTo>
                  <a:lnTo>
                    <a:pt x="100711" y="374523"/>
                  </a:lnTo>
                  <a:lnTo>
                    <a:pt x="98298" y="373126"/>
                  </a:lnTo>
                  <a:lnTo>
                    <a:pt x="95377" y="375920"/>
                  </a:lnTo>
                  <a:lnTo>
                    <a:pt x="95580" y="375920"/>
                  </a:lnTo>
                  <a:lnTo>
                    <a:pt x="96647" y="377825"/>
                  </a:lnTo>
                  <a:lnTo>
                    <a:pt x="97155" y="378460"/>
                  </a:lnTo>
                  <a:lnTo>
                    <a:pt x="98259" y="379984"/>
                  </a:lnTo>
                  <a:lnTo>
                    <a:pt x="98704" y="379984"/>
                  </a:lnTo>
                  <a:lnTo>
                    <a:pt x="99822" y="380492"/>
                  </a:lnTo>
                  <a:lnTo>
                    <a:pt x="100965" y="380873"/>
                  </a:lnTo>
                  <a:lnTo>
                    <a:pt x="100203" y="380873"/>
                  </a:lnTo>
                  <a:lnTo>
                    <a:pt x="100965" y="381889"/>
                  </a:lnTo>
                  <a:lnTo>
                    <a:pt x="102222" y="383286"/>
                  </a:lnTo>
                  <a:lnTo>
                    <a:pt x="102019" y="383286"/>
                  </a:lnTo>
                  <a:lnTo>
                    <a:pt x="102362" y="384302"/>
                  </a:lnTo>
                  <a:lnTo>
                    <a:pt x="104013" y="385064"/>
                  </a:lnTo>
                  <a:lnTo>
                    <a:pt x="105410" y="385064"/>
                  </a:lnTo>
                  <a:lnTo>
                    <a:pt x="105981" y="384683"/>
                  </a:lnTo>
                  <a:lnTo>
                    <a:pt x="106680" y="384302"/>
                  </a:lnTo>
                  <a:lnTo>
                    <a:pt x="107315" y="383794"/>
                  </a:lnTo>
                  <a:lnTo>
                    <a:pt x="107569" y="383540"/>
                  </a:lnTo>
                  <a:lnTo>
                    <a:pt x="108280" y="383540"/>
                  </a:lnTo>
                  <a:lnTo>
                    <a:pt x="114300" y="387223"/>
                  </a:lnTo>
                  <a:lnTo>
                    <a:pt x="116332" y="386842"/>
                  </a:lnTo>
                  <a:lnTo>
                    <a:pt x="117475" y="385064"/>
                  </a:lnTo>
                  <a:lnTo>
                    <a:pt x="117602" y="384683"/>
                  </a:lnTo>
                  <a:lnTo>
                    <a:pt x="117983" y="384302"/>
                  </a:lnTo>
                  <a:lnTo>
                    <a:pt x="126746" y="384302"/>
                  </a:lnTo>
                  <a:lnTo>
                    <a:pt x="127254" y="386207"/>
                  </a:lnTo>
                  <a:lnTo>
                    <a:pt x="127381" y="387223"/>
                  </a:lnTo>
                  <a:lnTo>
                    <a:pt x="127482" y="388112"/>
                  </a:lnTo>
                  <a:lnTo>
                    <a:pt x="127508" y="388239"/>
                  </a:lnTo>
                  <a:lnTo>
                    <a:pt x="130048" y="390779"/>
                  </a:lnTo>
                  <a:lnTo>
                    <a:pt x="132016" y="390779"/>
                  </a:lnTo>
                  <a:lnTo>
                    <a:pt x="133286" y="388239"/>
                  </a:lnTo>
                  <a:lnTo>
                    <a:pt x="133223" y="386842"/>
                  </a:lnTo>
                  <a:lnTo>
                    <a:pt x="133362" y="386207"/>
                  </a:lnTo>
                  <a:lnTo>
                    <a:pt x="133477" y="385699"/>
                  </a:lnTo>
                  <a:lnTo>
                    <a:pt x="134213" y="384302"/>
                  </a:lnTo>
                  <a:lnTo>
                    <a:pt x="134493" y="383794"/>
                  </a:lnTo>
                  <a:lnTo>
                    <a:pt x="136398" y="382143"/>
                  </a:lnTo>
                  <a:lnTo>
                    <a:pt x="136512" y="380492"/>
                  </a:lnTo>
                  <a:lnTo>
                    <a:pt x="136906" y="379984"/>
                  </a:lnTo>
                  <a:lnTo>
                    <a:pt x="136525" y="379984"/>
                  </a:lnTo>
                  <a:lnTo>
                    <a:pt x="136652" y="379603"/>
                  </a:lnTo>
                  <a:lnTo>
                    <a:pt x="136715" y="379234"/>
                  </a:lnTo>
                  <a:lnTo>
                    <a:pt x="136791" y="378841"/>
                  </a:lnTo>
                  <a:lnTo>
                    <a:pt x="136855" y="378460"/>
                  </a:lnTo>
                  <a:lnTo>
                    <a:pt x="136982" y="377825"/>
                  </a:lnTo>
                  <a:lnTo>
                    <a:pt x="137033" y="377571"/>
                  </a:lnTo>
                  <a:close/>
                </a:path>
                <a:path w="527050" h="439420">
                  <a:moveTo>
                    <a:pt x="137033" y="375031"/>
                  </a:moveTo>
                  <a:lnTo>
                    <a:pt x="134874" y="374523"/>
                  </a:lnTo>
                  <a:lnTo>
                    <a:pt x="133985" y="374269"/>
                  </a:lnTo>
                  <a:lnTo>
                    <a:pt x="132334" y="376174"/>
                  </a:lnTo>
                  <a:lnTo>
                    <a:pt x="131533" y="377317"/>
                  </a:lnTo>
                  <a:lnTo>
                    <a:pt x="136906" y="377317"/>
                  </a:lnTo>
                  <a:lnTo>
                    <a:pt x="136982" y="375412"/>
                  </a:lnTo>
                  <a:lnTo>
                    <a:pt x="137033" y="375031"/>
                  </a:lnTo>
                  <a:close/>
                </a:path>
                <a:path w="527050" h="439420">
                  <a:moveTo>
                    <a:pt x="145161" y="160921"/>
                  </a:moveTo>
                  <a:lnTo>
                    <a:pt x="144780" y="160655"/>
                  </a:lnTo>
                  <a:lnTo>
                    <a:pt x="144564" y="160655"/>
                  </a:lnTo>
                  <a:lnTo>
                    <a:pt x="145161" y="160921"/>
                  </a:lnTo>
                  <a:close/>
                </a:path>
                <a:path w="527050" h="439420">
                  <a:moveTo>
                    <a:pt x="151892" y="179578"/>
                  </a:moveTo>
                  <a:lnTo>
                    <a:pt x="150622" y="175641"/>
                  </a:lnTo>
                  <a:lnTo>
                    <a:pt x="149606" y="173863"/>
                  </a:lnTo>
                  <a:lnTo>
                    <a:pt x="147447" y="174879"/>
                  </a:lnTo>
                  <a:lnTo>
                    <a:pt x="146177" y="175641"/>
                  </a:lnTo>
                  <a:lnTo>
                    <a:pt x="144907" y="175641"/>
                  </a:lnTo>
                  <a:lnTo>
                    <a:pt x="143764" y="176149"/>
                  </a:lnTo>
                  <a:lnTo>
                    <a:pt x="142621" y="176276"/>
                  </a:lnTo>
                  <a:lnTo>
                    <a:pt x="141732" y="176403"/>
                  </a:lnTo>
                  <a:lnTo>
                    <a:pt x="140843" y="176657"/>
                  </a:lnTo>
                  <a:lnTo>
                    <a:pt x="140462" y="177419"/>
                  </a:lnTo>
                  <a:lnTo>
                    <a:pt x="139446" y="179070"/>
                  </a:lnTo>
                  <a:lnTo>
                    <a:pt x="141478" y="180594"/>
                  </a:lnTo>
                  <a:lnTo>
                    <a:pt x="143002" y="180721"/>
                  </a:lnTo>
                  <a:lnTo>
                    <a:pt x="146177" y="181737"/>
                  </a:lnTo>
                  <a:lnTo>
                    <a:pt x="151892" y="179578"/>
                  </a:lnTo>
                  <a:close/>
                </a:path>
                <a:path w="527050" h="439420">
                  <a:moveTo>
                    <a:pt x="154051" y="16764"/>
                  </a:moveTo>
                  <a:lnTo>
                    <a:pt x="152273" y="13843"/>
                  </a:lnTo>
                  <a:lnTo>
                    <a:pt x="149733" y="13335"/>
                  </a:lnTo>
                  <a:lnTo>
                    <a:pt x="146304" y="12319"/>
                  </a:lnTo>
                  <a:lnTo>
                    <a:pt x="143002" y="14097"/>
                  </a:lnTo>
                  <a:lnTo>
                    <a:pt x="139700" y="14986"/>
                  </a:lnTo>
                  <a:lnTo>
                    <a:pt x="138430" y="15240"/>
                  </a:lnTo>
                  <a:lnTo>
                    <a:pt x="137160" y="15240"/>
                  </a:lnTo>
                  <a:lnTo>
                    <a:pt x="133350" y="16383"/>
                  </a:lnTo>
                  <a:lnTo>
                    <a:pt x="132588" y="19304"/>
                  </a:lnTo>
                  <a:lnTo>
                    <a:pt x="131699" y="21590"/>
                  </a:lnTo>
                  <a:lnTo>
                    <a:pt x="130683" y="22733"/>
                  </a:lnTo>
                  <a:lnTo>
                    <a:pt x="128651" y="23241"/>
                  </a:lnTo>
                  <a:lnTo>
                    <a:pt x="128778" y="25019"/>
                  </a:lnTo>
                  <a:lnTo>
                    <a:pt x="128397" y="25527"/>
                  </a:lnTo>
                  <a:lnTo>
                    <a:pt x="128651" y="26162"/>
                  </a:lnTo>
                  <a:lnTo>
                    <a:pt x="129540" y="26670"/>
                  </a:lnTo>
                  <a:lnTo>
                    <a:pt x="129794" y="26670"/>
                  </a:lnTo>
                  <a:lnTo>
                    <a:pt x="130175" y="26543"/>
                  </a:lnTo>
                  <a:lnTo>
                    <a:pt x="132715" y="26670"/>
                  </a:lnTo>
                  <a:lnTo>
                    <a:pt x="135255" y="25273"/>
                  </a:lnTo>
                  <a:lnTo>
                    <a:pt x="137414" y="24003"/>
                  </a:lnTo>
                  <a:lnTo>
                    <a:pt x="139192" y="22225"/>
                  </a:lnTo>
                  <a:lnTo>
                    <a:pt x="140716" y="20066"/>
                  </a:lnTo>
                  <a:lnTo>
                    <a:pt x="143256" y="19050"/>
                  </a:lnTo>
                  <a:lnTo>
                    <a:pt x="145796" y="18542"/>
                  </a:lnTo>
                  <a:lnTo>
                    <a:pt x="148590" y="19177"/>
                  </a:lnTo>
                  <a:lnTo>
                    <a:pt x="151130" y="18161"/>
                  </a:lnTo>
                  <a:lnTo>
                    <a:pt x="154051" y="16764"/>
                  </a:lnTo>
                  <a:close/>
                </a:path>
                <a:path w="527050" h="439420">
                  <a:moveTo>
                    <a:pt x="163957" y="161163"/>
                  </a:moveTo>
                  <a:lnTo>
                    <a:pt x="145745" y="161163"/>
                  </a:lnTo>
                  <a:lnTo>
                    <a:pt x="146050" y="161290"/>
                  </a:lnTo>
                  <a:lnTo>
                    <a:pt x="147447" y="162052"/>
                  </a:lnTo>
                  <a:lnTo>
                    <a:pt x="148717" y="162433"/>
                  </a:lnTo>
                  <a:lnTo>
                    <a:pt x="149199" y="162814"/>
                  </a:lnTo>
                  <a:lnTo>
                    <a:pt x="149733" y="163449"/>
                  </a:lnTo>
                  <a:lnTo>
                    <a:pt x="150241" y="164338"/>
                  </a:lnTo>
                  <a:lnTo>
                    <a:pt x="150241" y="165227"/>
                  </a:lnTo>
                  <a:lnTo>
                    <a:pt x="149860" y="166624"/>
                  </a:lnTo>
                  <a:lnTo>
                    <a:pt x="151130" y="169418"/>
                  </a:lnTo>
                  <a:lnTo>
                    <a:pt x="152019" y="170434"/>
                  </a:lnTo>
                  <a:lnTo>
                    <a:pt x="153035" y="171069"/>
                  </a:lnTo>
                  <a:lnTo>
                    <a:pt x="154686" y="172466"/>
                  </a:lnTo>
                  <a:lnTo>
                    <a:pt x="157099" y="171704"/>
                  </a:lnTo>
                  <a:lnTo>
                    <a:pt x="157416" y="170434"/>
                  </a:lnTo>
                  <a:lnTo>
                    <a:pt x="157480" y="170180"/>
                  </a:lnTo>
                  <a:lnTo>
                    <a:pt x="157568" y="169799"/>
                  </a:lnTo>
                  <a:lnTo>
                    <a:pt x="157708" y="169418"/>
                  </a:lnTo>
                  <a:lnTo>
                    <a:pt x="158051" y="168656"/>
                  </a:lnTo>
                  <a:lnTo>
                    <a:pt x="158051" y="167894"/>
                  </a:lnTo>
                  <a:lnTo>
                    <a:pt x="157861" y="166624"/>
                  </a:lnTo>
                  <a:lnTo>
                    <a:pt x="158521" y="164846"/>
                  </a:lnTo>
                  <a:lnTo>
                    <a:pt x="158877" y="163957"/>
                  </a:lnTo>
                  <a:lnTo>
                    <a:pt x="160528" y="164338"/>
                  </a:lnTo>
                  <a:lnTo>
                    <a:pt x="161036" y="163957"/>
                  </a:lnTo>
                  <a:lnTo>
                    <a:pt x="160845" y="163957"/>
                  </a:lnTo>
                  <a:lnTo>
                    <a:pt x="162839" y="162814"/>
                  </a:lnTo>
                  <a:lnTo>
                    <a:pt x="163322" y="162433"/>
                  </a:lnTo>
                  <a:lnTo>
                    <a:pt x="163766" y="161544"/>
                  </a:lnTo>
                  <a:lnTo>
                    <a:pt x="163893" y="161290"/>
                  </a:lnTo>
                  <a:lnTo>
                    <a:pt x="163957" y="161163"/>
                  </a:lnTo>
                  <a:close/>
                </a:path>
                <a:path w="527050" h="439420">
                  <a:moveTo>
                    <a:pt x="168021" y="224663"/>
                  </a:moveTo>
                  <a:lnTo>
                    <a:pt x="166370" y="221869"/>
                  </a:lnTo>
                  <a:lnTo>
                    <a:pt x="162687" y="220726"/>
                  </a:lnTo>
                  <a:lnTo>
                    <a:pt x="159766" y="221488"/>
                  </a:lnTo>
                  <a:lnTo>
                    <a:pt x="158877" y="220472"/>
                  </a:lnTo>
                  <a:lnTo>
                    <a:pt x="159639" y="218821"/>
                  </a:lnTo>
                  <a:lnTo>
                    <a:pt x="156972" y="215646"/>
                  </a:lnTo>
                  <a:lnTo>
                    <a:pt x="153797" y="216027"/>
                  </a:lnTo>
                  <a:lnTo>
                    <a:pt x="151384" y="215773"/>
                  </a:lnTo>
                  <a:lnTo>
                    <a:pt x="151130" y="213106"/>
                  </a:lnTo>
                  <a:lnTo>
                    <a:pt x="151638" y="210312"/>
                  </a:lnTo>
                  <a:lnTo>
                    <a:pt x="151257" y="207645"/>
                  </a:lnTo>
                  <a:lnTo>
                    <a:pt x="151257" y="205994"/>
                  </a:lnTo>
                  <a:lnTo>
                    <a:pt x="151384" y="204089"/>
                  </a:lnTo>
                  <a:lnTo>
                    <a:pt x="150368" y="202692"/>
                  </a:lnTo>
                  <a:lnTo>
                    <a:pt x="148209" y="200025"/>
                  </a:lnTo>
                  <a:lnTo>
                    <a:pt x="145161" y="201676"/>
                  </a:lnTo>
                  <a:lnTo>
                    <a:pt x="144399" y="204597"/>
                  </a:lnTo>
                  <a:lnTo>
                    <a:pt x="141224" y="203835"/>
                  </a:lnTo>
                  <a:lnTo>
                    <a:pt x="139319" y="205486"/>
                  </a:lnTo>
                  <a:lnTo>
                    <a:pt x="140462" y="208788"/>
                  </a:lnTo>
                  <a:lnTo>
                    <a:pt x="140843" y="210947"/>
                  </a:lnTo>
                  <a:lnTo>
                    <a:pt x="142494" y="213487"/>
                  </a:lnTo>
                  <a:lnTo>
                    <a:pt x="140716" y="215900"/>
                  </a:lnTo>
                  <a:lnTo>
                    <a:pt x="140589" y="216408"/>
                  </a:lnTo>
                  <a:lnTo>
                    <a:pt x="140208" y="216662"/>
                  </a:lnTo>
                  <a:lnTo>
                    <a:pt x="139319" y="216789"/>
                  </a:lnTo>
                  <a:lnTo>
                    <a:pt x="137287" y="217932"/>
                  </a:lnTo>
                  <a:lnTo>
                    <a:pt x="135509" y="221107"/>
                  </a:lnTo>
                  <a:lnTo>
                    <a:pt x="133985" y="221869"/>
                  </a:lnTo>
                  <a:lnTo>
                    <a:pt x="132969" y="222885"/>
                  </a:lnTo>
                  <a:lnTo>
                    <a:pt x="132080" y="222250"/>
                  </a:lnTo>
                  <a:lnTo>
                    <a:pt x="132080" y="220980"/>
                  </a:lnTo>
                  <a:lnTo>
                    <a:pt x="131445" y="218821"/>
                  </a:lnTo>
                  <a:lnTo>
                    <a:pt x="130810" y="217678"/>
                  </a:lnTo>
                  <a:lnTo>
                    <a:pt x="130048" y="216789"/>
                  </a:lnTo>
                  <a:lnTo>
                    <a:pt x="129159" y="215900"/>
                  </a:lnTo>
                  <a:lnTo>
                    <a:pt x="127762" y="215011"/>
                  </a:lnTo>
                  <a:lnTo>
                    <a:pt x="126492" y="215646"/>
                  </a:lnTo>
                  <a:lnTo>
                    <a:pt x="126111" y="215646"/>
                  </a:lnTo>
                  <a:lnTo>
                    <a:pt x="125730" y="215900"/>
                  </a:lnTo>
                  <a:lnTo>
                    <a:pt x="125222" y="216662"/>
                  </a:lnTo>
                  <a:lnTo>
                    <a:pt x="124968" y="217551"/>
                  </a:lnTo>
                  <a:lnTo>
                    <a:pt x="125222" y="218186"/>
                  </a:lnTo>
                  <a:lnTo>
                    <a:pt x="124714" y="221615"/>
                  </a:lnTo>
                  <a:lnTo>
                    <a:pt x="124968" y="222885"/>
                  </a:lnTo>
                  <a:lnTo>
                    <a:pt x="126365" y="224282"/>
                  </a:lnTo>
                  <a:lnTo>
                    <a:pt x="127762" y="225044"/>
                  </a:lnTo>
                  <a:lnTo>
                    <a:pt x="127889" y="227711"/>
                  </a:lnTo>
                  <a:lnTo>
                    <a:pt x="125476" y="228600"/>
                  </a:lnTo>
                  <a:lnTo>
                    <a:pt x="124714" y="230378"/>
                  </a:lnTo>
                  <a:lnTo>
                    <a:pt x="124206" y="232410"/>
                  </a:lnTo>
                  <a:lnTo>
                    <a:pt x="125984" y="234188"/>
                  </a:lnTo>
                  <a:lnTo>
                    <a:pt x="127889" y="234315"/>
                  </a:lnTo>
                  <a:lnTo>
                    <a:pt x="128905" y="234569"/>
                  </a:lnTo>
                  <a:lnTo>
                    <a:pt x="129921" y="234061"/>
                  </a:lnTo>
                  <a:lnTo>
                    <a:pt x="130937" y="234061"/>
                  </a:lnTo>
                  <a:lnTo>
                    <a:pt x="132334" y="237490"/>
                  </a:lnTo>
                  <a:lnTo>
                    <a:pt x="137287" y="237744"/>
                  </a:lnTo>
                  <a:lnTo>
                    <a:pt x="138557" y="239268"/>
                  </a:lnTo>
                  <a:lnTo>
                    <a:pt x="139319" y="241808"/>
                  </a:lnTo>
                  <a:lnTo>
                    <a:pt x="141732" y="242062"/>
                  </a:lnTo>
                  <a:lnTo>
                    <a:pt x="144399" y="241935"/>
                  </a:lnTo>
                  <a:lnTo>
                    <a:pt x="144272" y="239014"/>
                  </a:lnTo>
                  <a:lnTo>
                    <a:pt x="143129" y="237236"/>
                  </a:lnTo>
                  <a:lnTo>
                    <a:pt x="141224" y="233553"/>
                  </a:lnTo>
                  <a:lnTo>
                    <a:pt x="136525" y="231902"/>
                  </a:lnTo>
                  <a:lnTo>
                    <a:pt x="135509" y="227711"/>
                  </a:lnTo>
                  <a:lnTo>
                    <a:pt x="136779" y="227330"/>
                  </a:lnTo>
                  <a:lnTo>
                    <a:pt x="137287" y="228854"/>
                  </a:lnTo>
                  <a:lnTo>
                    <a:pt x="140081" y="232029"/>
                  </a:lnTo>
                  <a:lnTo>
                    <a:pt x="144399" y="228854"/>
                  </a:lnTo>
                  <a:lnTo>
                    <a:pt x="147066" y="230124"/>
                  </a:lnTo>
                  <a:lnTo>
                    <a:pt x="148844" y="226568"/>
                  </a:lnTo>
                  <a:lnTo>
                    <a:pt x="150876" y="225552"/>
                  </a:lnTo>
                  <a:lnTo>
                    <a:pt x="152908" y="224790"/>
                  </a:lnTo>
                  <a:lnTo>
                    <a:pt x="154940" y="226822"/>
                  </a:lnTo>
                  <a:lnTo>
                    <a:pt x="154686" y="228854"/>
                  </a:lnTo>
                  <a:lnTo>
                    <a:pt x="152146" y="229235"/>
                  </a:lnTo>
                  <a:lnTo>
                    <a:pt x="148971" y="228600"/>
                  </a:lnTo>
                  <a:lnTo>
                    <a:pt x="148209" y="232156"/>
                  </a:lnTo>
                  <a:lnTo>
                    <a:pt x="148336" y="233553"/>
                  </a:lnTo>
                  <a:lnTo>
                    <a:pt x="147828" y="234950"/>
                  </a:lnTo>
                  <a:lnTo>
                    <a:pt x="147701" y="236474"/>
                  </a:lnTo>
                  <a:lnTo>
                    <a:pt x="147955" y="238760"/>
                  </a:lnTo>
                  <a:lnTo>
                    <a:pt x="150622" y="238887"/>
                  </a:lnTo>
                  <a:lnTo>
                    <a:pt x="152400" y="238252"/>
                  </a:lnTo>
                  <a:lnTo>
                    <a:pt x="154813" y="237871"/>
                  </a:lnTo>
                  <a:lnTo>
                    <a:pt x="155829" y="235204"/>
                  </a:lnTo>
                  <a:lnTo>
                    <a:pt x="156845" y="233299"/>
                  </a:lnTo>
                  <a:lnTo>
                    <a:pt x="157734" y="232791"/>
                  </a:lnTo>
                  <a:lnTo>
                    <a:pt x="158623" y="232410"/>
                  </a:lnTo>
                  <a:lnTo>
                    <a:pt x="160147" y="231140"/>
                  </a:lnTo>
                  <a:lnTo>
                    <a:pt x="161544" y="229743"/>
                  </a:lnTo>
                  <a:lnTo>
                    <a:pt x="164084" y="230124"/>
                  </a:lnTo>
                  <a:lnTo>
                    <a:pt x="165989" y="229362"/>
                  </a:lnTo>
                  <a:lnTo>
                    <a:pt x="166370" y="226568"/>
                  </a:lnTo>
                  <a:lnTo>
                    <a:pt x="168021" y="224663"/>
                  </a:lnTo>
                  <a:close/>
                </a:path>
                <a:path w="527050" h="439420">
                  <a:moveTo>
                    <a:pt x="169913" y="191643"/>
                  </a:moveTo>
                  <a:lnTo>
                    <a:pt x="169202" y="189611"/>
                  </a:lnTo>
                  <a:lnTo>
                    <a:pt x="168770" y="188976"/>
                  </a:lnTo>
                  <a:lnTo>
                    <a:pt x="167220" y="186944"/>
                  </a:lnTo>
                  <a:lnTo>
                    <a:pt x="167132" y="186817"/>
                  </a:lnTo>
                  <a:lnTo>
                    <a:pt x="162941" y="184150"/>
                  </a:lnTo>
                  <a:lnTo>
                    <a:pt x="160528" y="183515"/>
                  </a:lnTo>
                  <a:lnTo>
                    <a:pt x="159766" y="181483"/>
                  </a:lnTo>
                  <a:lnTo>
                    <a:pt x="159512" y="179832"/>
                  </a:lnTo>
                  <a:lnTo>
                    <a:pt x="160401" y="177927"/>
                  </a:lnTo>
                  <a:lnTo>
                    <a:pt x="159512" y="176530"/>
                  </a:lnTo>
                  <a:lnTo>
                    <a:pt x="159258" y="176022"/>
                  </a:lnTo>
                  <a:lnTo>
                    <a:pt x="158496" y="175768"/>
                  </a:lnTo>
                  <a:lnTo>
                    <a:pt x="157988" y="176022"/>
                  </a:lnTo>
                  <a:lnTo>
                    <a:pt x="155575" y="177038"/>
                  </a:lnTo>
                  <a:lnTo>
                    <a:pt x="155511" y="182118"/>
                  </a:lnTo>
                  <a:lnTo>
                    <a:pt x="156591" y="184023"/>
                  </a:lnTo>
                  <a:lnTo>
                    <a:pt x="158242" y="187198"/>
                  </a:lnTo>
                  <a:lnTo>
                    <a:pt x="161671" y="187833"/>
                  </a:lnTo>
                  <a:lnTo>
                    <a:pt x="161671" y="188087"/>
                  </a:lnTo>
                  <a:lnTo>
                    <a:pt x="162052" y="189611"/>
                  </a:lnTo>
                  <a:lnTo>
                    <a:pt x="163804" y="191643"/>
                  </a:lnTo>
                  <a:lnTo>
                    <a:pt x="166776" y="191643"/>
                  </a:lnTo>
                  <a:lnTo>
                    <a:pt x="169913" y="191643"/>
                  </a:lnTo>
                  <a:close/>
                </a:path>
                <a:path w="527050" h="439420">
                  <a:moveTo>
                    <a:pt x="170573" y="191643"/>
                  </a:moveTo>
                  <a:lnTo>
                    <a:pt x="169913" y="191643"/>
                  </a:lnTo>
                  <a:lnTo>
                    <a:pt x="170002" y="191897"/>
                  </a:lnTo>
                  <a:lnTo>
                    <a:pt x="170446" y="191897"/>
                  </a:lnTo>
                  <a:lnTo>
                    <a:pt x="170573" y="191643"/>
                  </a:lnTo>
                  <a:close/>
                </a:path>
                <a:path w="527050" h="439420">
                  <a:moveTo>
                    <a:pt x="170815" y="279654"/>
                  </a:moveTo>
                  <a:lnTo>
                    <a:pt x="170434" y="278384"/>
                  </a:lnTo>
                  <a:lnTo>
                    <a:pt x="169418" y="278003"/>
                  </a:lnTo>
                  <a:lnTo>
                    <a:pt x="168275" y="276987"/>
                  </a:lnTo>
                  <a:lnTo>
                    <a:pt x="167259" y="275844"/>
                  </a:lnTo>
                  <a:lnTo>
                    <a:pt x="163957" y="275590"/>
                  </a:lnTo>
                  <a:lnTo>
                    <a:pt x="162560" y="276606"/>
                  </a:lnTo>
                  <a:lnTo>
                    <a:pt x="161290" y="277749"/>
                  </a:lnTo>
                  <a:lnTo>
                    <a:pt x="160147" y="278384"/>
                  </a:lnTo>
                  <a:lnTo>
                    <a:pt x="159512" y="279908"/>
                  </a:lnTo>
                  <a:lnTo>
                    <a:pt x="161163" y="280543"/>
                  </a:lnTo>
                  <a:lnTo>
                    <a:pt x="162052" y="282448"/>
                  </a:lnTo>
                  <a:lnTo>
                    <a:pt x="164084" y="281432"/>
                  </a:lnTo>
                  <a:lnTo>
                    <a:pt x="165608" y="281051"/>
                  </a:lnTo>
                  <a:lnTo>
                    <a:pt x="167005" y="281178"/>
                  </a:lnTo>
                  <a:lnTo>
                    <a:pt x="169037" y="281940"/>
                  </a:lnTo>
                  <a:lnTo>
                    <a:pt x="170180" y="280543"/>
                  </a:lnTo>
                  <a:lnTo>
                    <a:pt x="170815" y="279654"/>
                  </a:lnTo>
                  <a:close/>
                </a:path>
                <a:path w="527050" h="439420">
                  <a:moveTo>
                    <a:pt x="171323" y="137414"/>
                  </a:moveTo>
                  <a:lnTo>
                    <a:pt x="170434" y="134620"/>
                  </a:lnTo>
                  <a:lnTo>
                    <a:pt x="168783" y="131699"/>
                  </a:lnTo>
                  <a:lnTo>
                    <a:pt x="162306" y="132842"/>
                  </a:lnTo>
                  <a:lnTo>
                    <a:pt x="159639" y="133731"/>
                  </a:lnTo>
                  <a:lnTo>
                    <a:pt x="162306" y="131318"/>
                  </a:lnTo>
                  <a:lnTo>
                    <a:pt x="162560" y="125349"/>
                  </a:lnTo>
                  <a:lnTo>
                    <a:pt x="157988" y="125222"/>
                  </a:lnTo>
                  <a:lnTo>
                    <a:pt x="156845" y="125095"/>
                  </a:lnTo>
                  <a:lnTo>
                    <a:pt x="155575" y="125349"/>
                  </a:lnTo>
                  <a:lnTo>
                    <a:pt x="154686" y="126111"/>
                  </a:lnTo>
                  <a:lnTo>
                    <a:pt x="151257" y="127635"/>
                  </a:lnTo>
                  <a:lnTo>
                    <a:pt x="147066" y="131191"/>
                  </a:lnTo>
                  <a:lnTo>
                    <a:pt x="148590" y="135382"/>
                  </a:lnTo>
                  <a:lnTo>
                    <a:pt x="149352" y="137668"/>
                  </a:lnTo>
                  <a:lnTo>
                    <a:pt x="151511" y="138303"/>
                  </a:lnTo>
                  <a:lnTo>
                    <a:pt x="153289" y="139446"/>
                  </a:lnTo>
                  <a:lnTo>
                    <a:pt x="154051" y="140970"/>
                  </a:lnTo>
                  <a:lnTo>
                    <a:pt x="154686" y="142875"/>
                  </a:lnTo>
                  <a:lnTo>
                    <a:pt x="156591" y="143383"/>
                  </a:lnTo>
                  <a:lnTo>
                    <a:pt x="160528" y="144653"/>
                  </a:lnTo>
                  <a:lnTo>
                    <a:pt x="162560" y="140589"/>
                  </a:lnTo>
                  <a:lnTo>
                    <a:pt x="165735" y="139446"/>
                  </a:lnTo>
                  <a:lnTo>
                    <a:pt x="168021" y="138938"/>
                  </a:lnTo>
                  <a:lnTo>
                    <a:pt x="171323" y="137414"/>
                  </a:lnTo>
                  <a:close/>
                </a:path>
                <a:path w="527050" h="439420">
                  <a:moveTo>
                    <a:pt x="173609" y="3810"/>
                  </a:moveTo>
                  <a:lnTo>
                    <a:pt x="172847" y="2413"/>
                  </a:lnTo>
                  <a:lnTo>
                    <a:pt x="171958" y="889"/>
                  </a:lnTo>
                  <a:lnTo>
                    <a:pt x="167259" y="0"/>
                  </a:lnTo>
                  <a:lnTo>
                    <a:pt x="166751" y="2286"/>
                  </a:lnTo>
                  <a:lnTo>
                    <a:pt x="165989" y="2540"/>
                  </a:lnTo>
                  <a:lnTo>
                    <a:pt x="165481" y="3683"/>
                  </a:lnTo>
                  <a:lnTo>
                    <a:pt x="166243" y="4318"/>
                  </a:lnTo>
                  <a:lnTo>
                    <a:pt x="167513" y="5207"/>
                  </a:lnTo>
                  <a:lnTo>
                    <a:pt x="169291" y="4826"/>
                  </a:lnTo>
                  <a:lnTo>
                    <a:pt x="170942" y="5080"/>
                  </a:lnTo>
                  <a:lnTo>
                    <a:pt x="172339" y="5461"/>
                  </a:lnTo>
                  <a:lnTo>
                    <a:pt x="173609" y="3810"/>
                  </a:lnTo>
                  <a:close/>
                </a:path>
                <a:path w="527050" h="439420">
                  <a:moveTo>
                    <a:pt x="174498" y="14478"/>
                  </a:moveTo>
                  <a:lnTo>
                    <a:pt x="171831" y="16256"/>
                  </a:lnTo>
                  <a:lnTo>
                    <a:pt x="169037" y="17272"/>
                  </a:lnTo>
                  <a:lnTo>
                    <a:pt x="165608" y="18034"/>
                  </a:lnTo>
                  <a:lnTo>
                    <a:pt x="161671" y="16891"/>
                  </a:lnTo>
                  <a:lnTo>
                    <a:pt x="161417" y="16891"/>
                  </a:lnTo>
                  <a:lnTo>
                    <a:pt x="159232" y="19177"/>
                  </a:lnTo>
                  <a:lnTo>
                    <a:pt x="174371" y="19177"/>
                  </a:lnTo>
                  <a:lnTo>
                    <a:pt x="174409" y="18034"/>
                  </a:lnTo>
                  <a:lnTo>
                    <a:pt x="174498" y="14478"/>
                  </a:lnTo>
                  <a:close/>
                </a:path>
                <a:path w="527050" h="439420">
                  <a:moveTo>
                    <a:pt x="176276" y="294005"/>
                  </a:moveTo>
                  <a:lnTo>
                    <a:pt x="175514" y="291211"/>
                  </a:lnTo>
                  <a:lnTo>
                    <a:pt x="174625" y="290068"/>
                  </a:lnTo>
                  <a:lnTo>
                    <a:pt x="174117" y="288798"/>
                  </a:lnTo>
                  <a:lnTo>
                    <a:pt x="173990" y="288417"/>
                  </a:lnTo>
                  <a:lnTo>
                    <a:pt x="174244" y="287655"/>
                  </a:lnTo>
                  <a:lnTo>
                    <a:pt x="174371" y="286893"/>
                  </a:lnTo>
                  <a:lnTo>
                    <a:pt x="173863" y="286131"/>
                  </a:lnTo>
                  <a:lnTo>
                    <a:pt x="172339" y="285369"/>
                  </a:lnTo>
                  <a:lnTo>
                    <a:pt x="171196" y="285877"/>
                  </a:lnTo>
                  <a:lnTo>
                    <a:pt x="170815" y="286766"/>
                  </a:lnTo>
                  <a:lnTo>
                    <a:pt x="170434" y="287528"/>
                  </a:lnTo>
                  <a:lnTo>
                    <a:pt x="170434" y="288417"/>
                  </a:lnTo>
                  <a:lnTo>
                    <a:pt x="170053" y="289179"/>
                  </a:lnTo>
                  <a:lnTo>
                    <a:pt x="169037" y="291719"/>
                  </a:lnTo>
                  <a:lnTo>
                    <a:pt x="171069" y="294640"/>
                  </a:lnTo>
                  <a:lnTo>
                    <a:pt x="173609" y="295275"/>
                  </a:lnTo>
                  <a:lnTo>
                    <a:pt x="175133" y="295402"/>
                  </a:lnTo>
                  <a:lnTo>
                    <a:pt x="176276" y="294005"/>
                  </a:lnTo>
                  <a:close/>
                </a:path>
                <a:path w="527050" h="439420">
                  <a:moveTo>
                    <a:pt x="176276" y="100457"/>
                  </a:moveTo>
                  <a:lnTo>
                    <a:pt x="172720" y="99187"/>
                  </a:lnTo>
                  <a:lnTo>
                    <a:pt x="170942" y="98425"/>
                  </a:lnTo>
                  <a:lnTo>
                    <a:pt x="169037" y="99187"/>
                  </a:lnTo>
                  <a:lnTo>
                    <a:pt x="167259" y="98806"/>
                  </a:lnTo>
                  <a:lnTo>
                    <a:pt x="166624" y="98298"/>
                  </a:lnTo>
                  <a:lnTo>
                    <a:pt x="166878" y="97155"/>
                  </a:lnTo>
                  <a:lnTo>
                    <a:pt x="166624" y="96393"/>
                  </a:lnTo>
                  <a:lnTo>
                    <a:pt x="166497" y="95631"/>
                  </a:lnTo>
                  <a:lnTo>
                    <a:pt x="166116" y="94615"/>
                  </a:lnTo>
                  <a:lnTo>
                    <a:pt x="167259" y="92964"/>
                  </a:lnTo>
                  <a:lnTo>
                    <a:pt x="168148" y="92329"/>
                  </a:lnTo>
                  <a:lnTo>
                    <a:pt x="169926" y="90551"/>
                  </a:lnTo>
                  <a:lnTo>
                    <a:pt x="169545" y="88392"/>
                  </a:lnTo>
                  <a:lnTo>
                    <a:pt x="166624" y="87630"/>
                  </a:lnTo>
                  <a:lnTo>
                    <a:pt x="165354" y="88646"/>
                  </a:lnTo>
                  <a:lnTo>
                    <a:pt x="164592" y="89535"/>
                  </a:lnTo>
                  <a:lnTo>
                    <a:pt x="160020" y="91186"/>
                  </a:lnTo>
                  <a:lnTo>
                    <a:pt x="160401" y="94615"/>
                  </a:lnTo>
                  <a:lnTo>
                    <a:pt x="160401" y="100711"/>
                  </a:lnTo>
                  <a:lnTo>
                    <a:pt x="160909" y="102616"/>
                  </a:lnTo>
                  <a:lnTo>
                    <a:pt x="161290" y="107315"/>
                  </a:lnTo>
                  <a:lnTo>
                    <a:pt x="160782" y="110871"/>
                  </a:lnTo>
                  <a:lnTo>
                    <a:pt x="165989" y="113792"/>
                  </a:lnTo>
                  <a:lnTo>
                    <a:pt x="168910" y="112268"/>
                  </a:lnTo>
                  <a:lnTo>
                    <a:pt x="170434" y="110109"/>
                  </a:lnTo>
                  <a:lnTo>
                    <a:pt x="171577" y="108712"/>
                  </a:lnTo>
                  <a:lnTo>
                    <a:pt x="172085" y="106934"/>
                  </a:lnTo>
                  <a:lnTo>
                    <a:pt x="173228" y="105537"/>
                  </a:lnTo>
                  <a:lnTo>
                    <a:pt x="175895" y="103378"/>
                  </a:lnTo>
                  <a:lnTo>
                    <a:pt x="176276" y="100457"/>
                  </a:lnTo>
                  <a:close/>
                </a:path>
                <a:path w="527050" h="439420">
                  <a:moveTo>
                    <a:pt x="177292" y="315849"/>
                  </a:moveTo>
                  <a:lnTo>
                    <a:pt x="174244" y="315087"/>
                  </a:lnTo>
                  <a:lnTo>
                    <a:pt x="169164" y="313182"/>
                  </a:lnTo>
                  <a:lnTo>
                    <a:pt x="163830" y="314198"/>
                  </a:lnTo>
                  <a:lnTo>
                    <a:pt x="157988" y="313563"/>
                  </a:lnTo>
                  <a:lnTo>
                    <a:pt x="157099" y="313436"/>
                  </a:lnTo>
                  <a:lnTo>
                    <a:pt x="156718" y="313944"/>
                  </a:lnTo>
                  <a:lnTo>
                    <a:pt x="155575" y="315849"/>
                  </a:lnTo>
                  <a:lnTo>
                    <a:pt x="160528" y="315976"/>
                  </a:lnTo>
                  <a:lnTo>
                    <a:pt x="161671" y="316230"/>
                  </a:lnTo>
                  <a:lnTo>
                    <a:pt x="165608" y="316738"/>
                  </a:lnTo>
                  <a:lnTo>
                    <a:pt x="169418" y="316865"/>
                  </a:lnTo>
                  <a:lnTo>
                    <a:pt x="173228" y="318262"/>
                  </a:lnTo>
                  <a:lnTo>
                    <a:pt x="176022" y="319405"/>
                  </a:lnTo>
                  <a:lnTo>
                    <a:pt x="177292" y="315849"/>
                  </a:lnTo>
                  <a:close/>
                </a:path>
                <a:path w="527050" h="439420">
                  <a:moveTo>
                    <a:pt x="178435" y="195326"/>
                  </a:moveTo>
                  <a:lnTo>
                    <a:pt x="178168" y="194945"/>
                  </a:lnTo>
                  <a:lnTo>
                    <a:pt x="178079" y="194818"/>
                  </a:lnTo>
                  <a:lnTo>
                    <a:pt x="177546" y="194056"/>
                  </a:lnTo>
                  <a:lnTo>
                    <a:pt x="177546" y="193548"/>
                  </a:lnTo>
                  <a:lnTo>
                    <a:pt x="177558" y="192405"/>
                  </a:lnTo>
                  <a:lnTo>
                    <a:pt x="177647" y="191897"/>
                  </a:lnTo>
                  <a:lnTo>
                    <a:pt x="170446" y="191897"/>
                  </a:lnTo>
                  <a:lnTo>
                    <a:pt x="170180" y="192405"/>
                  </a:lnTo>
                  <a:lnTo>
                    <a:pt x="170002" y="191897"/>
                  </a:lnTo>
                  <a:lnTo>
                    <a:pt x="166776" y="191897"/>
                  </a:lnTo>
                  <a:lnTo>
                    <a:pt x="163309" y="191897"/>
                  </a:lnTo>
                  <a:lnTo>
                    <a:pt x="162433" y="192786"/>
                  </a:lnTo>
                  <a:lnTo>
                    <a:pt x="164338" y="192786"/>
                  </a:lnTo>
                  <a:lnTo>
                    <a:pt x="160680" y="193014"/>
                  </a:lnTo>
                  <a:lnTo>
                    <a:pt x="160680" y="197104"/>
                  </a:lnTo>
                  <a:lnTo>
                    <a:pt x="160642" y="197231"/>
                  </a:lnTo>
                  <a:lnTo>
                    <a:pt x="160007" y="197104"/>
                  </a:lnTo>
                  <a:lnTo>
                    <a:pt x="160680" y="197104"/>
                  </a:lnTo>
                  <a:lnTo>
                    <a:pt x="160680" y="193014"/>
                  </a:lnTo>
                  <a:lnTo>
                    <a:pt x="158242" y="193167"/>
                  </a:lnTo>
                  <a:lnTo>
                    <a:pt x="159766" y="193167"/>
                  </a:lnTo>
                  <a:lnTo>
                    <a:pt x="158242" y="193548"/>
                  </a:lnTo>
                  <a:lnTo>
                    <a:pt x="156591" y="194818"/>
                  </a:lnTo>
                  <a:lnTo>
                    <a:pt x="155067" y="194056"/>
                  </a:lnTo>
                  <a:lnTo>
                    <a:pt x="153924" y="192786"/>
                  </a:lnTo>
                  <a:lnTo>
                    <a:pt x="152806" y="191897"/>
                  </a:lnTo>
                  <a:lnTo>
                    <a:pt x="163309" y="191897"/>
                  </a:lnTo>
                  <a:lnTo>
                    <a:pt x="163576" y="191643"/>
                  </a:lnTo>
                  <a:lnTo>
                    <a:pt x="152717" y="191643"/>
                  </a:lnTo>
                  <a:lnTo>
                    <a:pt x="151765" y="191262"/>
                  </a:lnTo>
                  <a:lnTo>
                    <a:pt x="151892" y="190754"/>
                  </a:lnTo>
                  <a:lnTo>
                    <a:pt x="153035" y="189611"/>
                  </a:lnTo>
                  <a:lnTo>
                    <a:pt x="151422" y="189611"/>
                  </a:lnTo>
                  <a:lnTo>
                    <a:pt x="156083" y="188976"/>
                  </a:lnTo>
                  <a:lnTo>
                    <a:pt x="156146" y="187325"/>
                  </a:lnTo>
                  <a:lnTo>
                    <a:pt x="156210" y="186055"/>
                  </a:lnTo>
                  <a:lnTo>
                    <a:pt x="155956" y="185547"/>
                  </a:lnTo>
                  <a:lnTo>
                    <a:pt x="154559" y="184150"/>
                  </a:lnTo>
                  <a:lnTo>
                    <a:pt x="153797" y="183261"/>
                  </a:lnTo>
                  <a:lnTo>
                    <a:pt x="151384" y="181483"/>
                  </a:lnTo>
                  <a:lnTo>
                    <a:pt x="149098" y="182118"/>
                  </a:lnTo>
                  <a:lnTo>
                    <a:pt x="148996" y="183261"/>
                  </a:lnTo>
                  <a:lnTo>
                    <a:pt x="148894" y="186817"/>
                  </a:lnTo>
                  <a:lnTo>
                    <a:pt x="148844" y="187325"/>
                  </a:lnTo>
                  <a:lnTo>
                    <a:pt x="146177" y="186055"/>
                  </a:lnTo>
                  <a:lnTo>
                    <a:pt x="143256" y="186944"/>
                  </a:lnTo>
                  <a:lnTo>
                    <a:pt x="142494" y="188849"/>
                  </a:lnTo>
                  <a:lnTo>
                    <a:pt x="143002" y="189992"/>
                  </a:lnTo>
                  <a:lnTo>
                    <a:pt x="143129" y="190246"/>
                  </a:lnTo>
                  <a:lnTo>
                    <a:pt x="143433" y="191262"/>
                  </a:lnTo>
                  <a:lnTo>
                    <a:pt x="143548" y="191643"/>
                  </a:lnTo>
                  <a:lnTo>
                    <a:pt x="143637" y="191897"/>
                  </a:lnTo>
                  <a:lnTo>
                    <a:pt x="146177" y="191643"/>
                  </a:lnTo>
                  <a:lnTo>
                    <a:pt x="146431" y="192405"/>
                  </a:lnTo>
                  <a:lnTo>
                    <a:pt x="146558" y="192786"/>
                  </a:lnTo>
                  <a:lnTo>
                    <a:pt x="146685" y="194056"/>
                  </a:lnTo>
                  <a:lnTo>
                    <a:pt x="146354" y="194818"/>
                  </a:lnTo>
                  <a:lnTo>
                    <a:pt x="146304" y="194945"/>
                  </a:lnTo>
                  <a:lnTo>
                    <a:pt x="146812" y="195834"/>
                  </a:lnTo>
                  <a:lnTo>
                    <a:pt x="148234" y="197612"/>
                  </a:lnTo>
                  <a:lnTo>
                    <a:pt x="148742" y="197612"/>
                  </a:lnTo>
                  <a:lnTo>
                    <a:pt x="151257" y="196850"/>
                  </a:lnTo>
                  <a:lnTo>
                    <a:pt x="152996" y="197612"/>
                  </a:lnTo>
                  <a:lnTo>
                    <a:pt x="153162" y="197612"/>
                  </a:lnTo>
                  <a:lnTo>
                    <a:pt x="154051" y="198501"/>
                  </a:lnTo>
                  <a:lnTo>
                    <a:pt x="154051" y="199898"/>
                  </a:lnTo>
                  <a:lnTo>
                    <a:pt x="154940" y="200660"/>
                  </a:lnTo>
                  <a:lnTo>
                    <a:pt x="155575" y="201168"/>
                  </a:lnTo>
                  <a:lnTo>
                    <a:pt x="156337" y="201549"/>
                  </a:lnTo>
                  <a:lnTo>
                    <a:pt x="154546" y="201549"/>
                  </a:lnTo>
                  <a:lnTo>
                    <a:pt x="159626" y="201815"/>
                  </a:lnTo>
                  <a:lnTo>
                    <a:pt x="160121" y="199136"/>
                  </a:lnTo>
                  <a:lnTo>
                    <a:pt x="160286" y="198501"/>
                  </a:lnTo>
                  <a:lnTo>
                    <a:pt x="160401" y="198120"/>
                  </a:lnTo>
                  <a:lnTo>
                    <a:pt x="160426" y="197993"/>
                  </a:lnTo>
                  <a:lnTo>
                    <a:pt x="160540" y="197612"/>
                  </a:lnTo>
                  <a:lnTo>
                    <a:pt x="160616" y="197358"/>
                  </a:lnTo>
                  <a:lnTo>
                    <a:pt x="161290" y="197358"/>
                  </a:lnTo>
                  <a:lnTo>
                    <a:pt x="162560" y="197612"/>
                  </a:lnTo>
                  <a:lnTo>
                    <a:pt x="164465" y="197104"/>
                  </a:lnTo>
                  <a:lnTo>
                    <a:pt x="166243" y="197358"/>
                  </a:lnTo>
                  <a:lnTo>
                    <a:pt x="166484" y="197612"/>
                  </a:lnTo>
                  <a:lnTo>
                    <a:pt x="166624" y="197612"/>
                  </a:lnTo>
                  <a:lnTo>
                    <a:pt x="166624" y="198120"/>
                  </a:lnTo>
                  <a:lnTo>
                    <a:pt x="167005" y="197993"/>
                  </a:lnTo>
                  <a:lnTo>
                    <a:pt x="167640" y="198374"/>
                  </a:lnTo>
                  <a:lnTo>
                    <a:pt x="168402" y="198120"/>
                  </a:lnTo>
                  <a:lnTo>
                    <a:pt x="169227" y="197993"/>
                  </a:lnTo>
                  <a:lnTo>
                    <a:pt x="170053" y="197993"/>
                  </a:lnTo>
                  <a:lnTo>
                    <a:pt x="170053" y="197104"/>
                  </a:lnTo>
                  <a:lnTo>
                    <a:pt x="170053" y="196850"/>
                  </a:lnTo>
                  <a:lnTo>
                    <a:pt x="171196" y="196469"/>
                  </a:lnTo>
                  <a:lnTo>
                    <a:pt x="171386" y="196850"/>
                  </a:lnTo>
                  <a:lnTo>
                    <a:pt x="171513" y="197104"/>
                  </a:lnTo>
                  <a:lnTo>
                    <a:pt x="171640" y="197358"/>
                  </a:lnTo>
                  <a:lnTo>
                    <a:pt x="171818" y="197612"/>
                  </a:lnTo>
                  <a:lnTo>
                    <a:pt x="171843" y="197993"/>
                  </a:lnTo>
                  <a:lnTo>
                    <a:pt x="171958" y="199136"/>
                  </a:lnTo>
                  <a:lnTo>
                    <a:pt x="171069" y="200406"/>
                  </a:lnTo>
                  <a:lnTo>
                    <a:pt x="169164" y="201168"/>
                  </a:lnTo>
                  <a:lnTo>
                    <a:pt x="167640" y="201930"/>
                  </a:lnTo>
                  <a:lnTo>
                    <a:pt x="166878" y="203708"/>
                  </a:lnTo>
                  <a:lnTo>
                    <a:pt x="164719" y="204343"/>
                  </a:lnTo>
                  <a:lnTo>
                    <a:pt x="161544" y="207137"/>
                  </a:lnTo>
                  <a:lnTo>
                    <a:pt x="163461" y="209423"/>
                  </a:lnTo>
                  <a:lnTo>
                    <a:pt x="163576" y="209550"/>
                  </a:lnTo>
                  <a:lnTo>
                    <a:pt x="165862" y="211709"/>
                  </a:lnTo>
                  <a:lnTo>
                    <a:pt x="169545" y="209423"/>
                  </a:lnTo>
                  <a:lnTo>
                    <a:pt x="169951" y="207137"/>
                  </a:lnTo>
                  <a:lnTo>
                    <a:pt x="170053" y="206629"/>
                  </a:lnTo>
                  <a:lnTo>
                    <a:pt x="171577" y="205994"/>
                  </a:lnTo>
                  <a:lnTo>
                    <a:pt x="172847" y="204978"/>
                  </a:lnTo>
                  <a:lnTo>
                    <a:pt x="173647" y="203708"/>
                  </a:lnTo>
                  <a:lnTo>
                    <a:pt x="173482" y="203708"/>
                  </a:lnTo>
                  <a:lnTo>
                    <a:pt x="176276" y="202311"/>
                  </a:lnTo>
                  <a:lnTo>
                    <a:pt x="178435" y="199898"/>
                  </a:lnTo>
                  <a:lnTo>
                    <a:pt x="178435" y="196469"/>
                  </a:lnTo>
                  <a:lnTo>
                    <a:pt x="178435" y="195326"/>
                  </a:lnTo>
                  <a:close/>
                </a:path>
                <a:path w="527050" h="439420">
                  <a:moveTo>
                    <a:pt x="178562" y="160909"/>
                  </a:moveTo>
                  <a:lnTo>
                    <a:pt x="177292" y="161163"/>
                  </a:lnTo>
                  <a:lnTo>
                    <a:pt x="177419" y="161163"/>
                  </a:lnTo>
                  <a:lnTo>
                    <a:pt x="178562" y="160909"/>
                  </a:lnTo>
                  <a:close/>
                </a:path>
                <a:path w="527050" h="439420">
                  <a:moveTo>
                    <a:pt x="178828" y="186055"/>
                  </a:moveTo>
                  <a:lnTo>
                    <a:pt x="175488" y="182118"/>
                  </a:lnTo>
                  <a:lnTo>
                    <a:pt x="174891" y="182118"/>
                  </a:lnTo>
                  <a:lnTo>
                    <a:pt x="172466" y="182753"/>
                  </a:lnTo>
                  <a:lnTo>
                    <a:pt x="170116" y="186817"/>
                  </a:lnTo>
                  <a:lnTo>
                    <a:pt x="170218" y="187325"/>
                  </a:lnTo>
                  <a:lnTo>
                    <a:pt x="171450" y="189992"/>
                  </a:lnTo>
                  <a:lnTo>
                    <a:pt x="170573" y="191643"/>
                  </a:lnTo>
                  <a:lnTo>
                    <a:pt x="177698" y="191643"/>
                  </a:lnTo>
                  <a:lnTo>
                    <a:pt x="177761" y="191262"/>
                  </a:lnTo>
                  <a:lnTo>
                    <a:pt x="177850" y="190754"/>
                  </a:lnTo>
                  <a:lnTo>
                    <a:pt x="177939" y="190246"/>
                  </a:lnTo>
                  <a:lnTo>
                    <a:pt x="178054" y="189611"/>
                  </a:lnTo>
                  <a:lnTo>
                    <a:pt x="178638" y="187325"/>
                  </a:lnTo>
                  <a:lnTo>
                    <a:pt x="178739" y="186944"/>
                  </a:lnTo>
                  <a:lnTo>
                    <a:pt x="178828" y="186055"/>
                  </a:lnTo>
                  <a:close/>
                </a:path>
                <a:path w="527050" h="439420">
                  <a:moveTo>
                    <a:pt x="181737" y="34798"/>
                  </a:moveTo>
                  <a:lnTo>
                    <a:pt x="179959" y="30099"/>
                  </a:lnTo>
                  <a:lnTo>
                    <a:pt x="179197" y="29083"/>
                  </a:lnTo>
                  <a:lnTo>
                    <a:pt x="178435" y="28194"/>
                  </a:lnTo>
                  <a:lnTo>
                    <a:pt x="177927" y="27432"/>
                  </a:lnTo>
                  <a:lnTo>
                    <a:pt x="176784" y="26797"/>
                  </a:lnTo>
                  <a:lnTo>
                    <a:pt x="176898" y="22987"/>
                  </a:lnTo>
                  <a:lnTo>
                    <a:pt x="177419" y="22225"/>
                  </a:lnTo>
                  <a:lnTo>
                    <a:pt x="177546" y="22098"/>
                  </a:lnTo>
                  <a:lnTo>
                    <a:pt x="180086" y="19685"/>
                  </a:lnTo>
                  <a:lnTo>
                    <a:pt x="180340" y="19685"/>
                  </a:lnTo>
                  <a:lnTo>
                    <a:pt x="178816" y="18034"/>
                  </a:lnTo>
                  <a:lnTo>
                    <a:pt x="177673" y="16891"/>
                  </a:lnTo>
                  <a:lnTo>
                    <a:pt x="175006" y="14097"/>
                  </a:lnTo>
                  <a:lnTo>
                    <a:pt x="174498" y="14478"/>
                  </a:lnTo>
                  <a:lnTo>
                    <a:pt x="174371" y="20447"/>
                  </a:lnTo>
                  <a:lnTo>
                    <a:pt x="174028" y="20955"/>
                  </a:lnTo>
                  <a:lnTo>
                    <a:pt x="173812" y="21336"/>
                  </a:lnTo>
                  <a:lnTo>
                    <a:pt x="173736" y="21590"/>
                  </a:lnTo>
                  <a:lnTo>
                    <a:pt x="173596" y="21844"/>
                  </a:lnTo>
                  <a:lnTo>
                    <a:pt x="173482" y="22098"/>
                  </a:lnTo>
                  <a:lnTo>
                    <a:pt x="173355" y="21844"/>
                  </a:lnTo>
                  <a:lnTo>
                    <a:pt x="173228" y="21590"/>
                  </a:lnTo>
                  <a:lnTo>
                    <a:pt x="173101" y="21336"/>
                  </a:lnTo>
                  <a:lnTo>
                    <a:pt x="173609" y="20955"/>
                  </a:lnTo>
                  <a:lnTo>
                    <a:pt x="174117" y="20447"/>
                  </a:lnTo>
                  <a:lnTo>
                    <a:pt x="174371" y="19685"/>
                  </a:lnTo>
                  <a:lnTo>
                    <a:pt x="159372" y="19685"/>
                  </a:lnTo>
                  <a:lnTo>
                    <a:pt x="158864" y="19570"/>
                  </a:lnTo>
                  <a:lnTo>
                    <a:pt x="157200" y="19685"/>
                  </a:lnTo>
                  <a:lnTo>
                    <a:pt x="157226" y="21844"/>
                  </a:lnTo>
                  <a:lnTo>
                    <a:pt x="157353" y="22098"/>
                  </a:lnTo>
                  <a:lnTo>
                    <a:pt x="157988" y="23749"/>
                  </a:lnTo>
                  <a:lnTo>
                    <a:pt x="159766" y="24892"/>
                  </a:lnTo>
                  <a:lnTo>
                    <a:pt x="163322" y="24892"/>
                  </a:lnTo>
                  <a:lnTo>
                    <a:pt x="165227" y="23749"/>
                  </a:lnTo>
                  <a:lnTo>
                    <a:pt x="167259" y="23114"/>
                  </a:lnTo>
                  <a:lnTo>
                    <a:pt x="168148" y="22987"/>
                  </a:lnTo>
                  <a:lnTo>
                    <a:pt x="169887" y="22987"/>
                  </a:lnTo>
                  <a:lnTo>
                    <a:pt x="169672" y="23749"/>
                  </a:lnTo>
                  <a:lnTo>
                    <a:pt x="169672" y="24257"/>
                  </a:lnTo>
                  <a:lnTo>
                    <a:pt x="169545" y="24892"/>
                  </a:lnTo>
                  <a:lnTo>
                    <a:pt x="169418" y="26035"/>
                  </a:lnTo>
                  <a:lnTo>
                    <a:pt x="169037" y="27432"/>
                  </a:lnTo>
                  <a:lnTo>
                    <a:pt x="169037" y="28194"/>
                  </a:lnTo>
                  <a:lnTo>
                    <a:pt x="169418" y="29718"/>
                  </a:lnTo>
                  <a:lnTo>
                    <a:pt x="170434" y="32385"/>
                  </a:lnTo>
                  <a:lnTo>
                    <a:pt x="172847" y="34544"/>
                  </a:lnTo>
                  <a:lnTo>
                    <a:pt x="178816" y="37084"/>
                  </a:lnTo>
                  <a:lnTo>
                    <a:pt x="181737" y="34798"/>
                  </a:lnTo>
                  <a:close/>
                </a:path>
                <a:path w="527050" h="439420">
                  <a:moveTo>
                    <a:pt x="182626" y="157607"/>
                  </a:moveTo>
                  <a:lnTo>
                    <a:pt x="181229" y="153416"/>
                  </a:lnTo>
                  <a:lnTo>
                    <a:pt x="181140" y="153162"/>
                  </a:lnTo>
                  <a:lnTo>
                    <a:pt x="181864" y="153162"/>
                  </a:lnTo>
                  <a:lnTo>
                    <a:pt x="181356" y="152908"/>
                  </a:lnTo>
                  <a:lnTo>
                    <a:pt x="180594" y="152527"/>
                  </a:lnTo>
                  <a:lnTo>
                    <a:pt x="178689" y="151638"/>
                  </a:lnTo>
                  <a:lnTo>
                    <a:pt x="174625" y="149098"/>
                  </a:lnTo>
                  <a:lnTo>
                    <a:pt x="173736" y="146812"/>
                  </a:lnTo>
                  <a:lnTo>
                    <a:pt x="173037" y="145542"/>
                  </a:lnTo>
                  <a:lnTo>
                    <a:pt x="172923" y="145288"/>
                  </a:lnTo>
                  <a:lnTo>
                    <a:pt x="172847" y="145034"/>
                  </a:lnTo>
                  <a:lnTo>
                    <a:pt x="172478" y="144399"/>
                  </a:lnTo>
                  <a:lnTo>
                    <a:pt x="170561" y="141224"/>
                  </a:lnTo>
                  <a:lnTo>
                    <a:pt x="170307" y="141478"/>
                  </a:lnTo>
                  <a:lnTo>
                    <a:pt x="170307" y="162052"/>
                  </a:lnTo>
                  <a:lnTo>
                    <a:pt x="170307" y="162814"/>
                  </a:lnTo>
                  <a:lnTo>
                    <a:pt x="170129" y="162814"/>
                  </a:lnTo>
                  <a:lnTo>
                    <a:pt x="169799" y="163068"/>
                  </a:lnTo>
                  <a:lnTo>
                    <a:pt x="169875" y="162814"/>
                  </a:lnTo>
                  <a:lnTo>
                    <a:pt x="169976" y="162433"/>
                  </a:lnTo>
                  <a:lnTo>
                    <a:pt x="170053" y="162052"/>
                  </a:lnTo>
                  <a:lnTo>
                    <a:pt x="170307" y="162052"/>
                  </a:lnTo>
                  <a:lnTo>
                    <a:pt x="170307" y="141478"/>
                  </a:lnTo>
                  <a:lnTo>
                    <a:pt x="167005" y="142748"/>
                  </a:lnTo>
                  <a:lnTo>
                    <a:pt x="164592" y="145288"/>
                  </a:lnTo>
                  <a:lnTo>
                    <a:pt x="162750" y="146558"/>
                  </a:lnTo>
                  <a:lnTo>
                    <a:pt x="160655" y="146558"/>
                  </a:lnTo>
                  <a:lnTo>
                    <a:pt x="159258" y="148209"/>
                  </a:lnTo>
                  <a:lnTo>
                    <a:pt x="158115" y="149606"/>
                  </a:lnTo>
                  <a:lnTo>
                    <a:pt x="157797" y="150368"/>
                  </a:lnTo>
                  <a:lnTo>
                    <a:pt x="157378" y="151257"/>
                  </a:lnTo>
                  <a:lnTo>
                    <a:pt x="156464" y="152527"/>
                  </a:lnTo>
                  <a:lnTo>
                    <a:pt x="153822" y="152019"/>
                  </a:lnTo>
                  <a:lnTo>
                    <a:pt x="152819" y="152019"/>
                  </a:lnTo>
                  <a:lnTo>
                    <a:pt x="150444" y="152908"/>
                  </a:lnTo>
                  <a:lnTo>
                    <a:pt x="151168" y="152908"/>
                  </a:lnTo>
                  <a:lnTo>
                    <a:pt x="150101" y="153047"/>
                  </a:lnTo>
                  <a:lnTo>
                    <a:pt x="150444" y="152908"/>
                  </a:lnTo>
                  <a:lnTo>
                    <a:pt x="149047" y="152908"/>
                  </a:lnTo>
                  <a:lnTo>
                    <a:pt x="149047" y="153162"/>
                  </a:lnTo>
                  <a:lnTo>
                    <a:pt x="146939" y="153416"/>
                  </a:lnTo>
                  <a:lnTo>
                    <a:pt x="144272" y="153416"/>
                  </a:lnTo>
                  <a:lnTo>
                    <a:pt x="142913" y="153162"/>
                  </a:lnTo>
                  <a:lnTo>
                    <a:pt x="149047" y="153162"/>
                  </a:lnTo>
                  <a:lnTo>
                    <a:pt x="149047" y="152908"/>
                  </a:lnTo>
                  <a:lnTo>
                    <a:pt x="141846" y="152908"/>
                  </a:lnTo>
                  <a:lnTo>
                    <a:pt x="142214" y="153035"/>
                  </a:lnTo>
                  <a:lnTo>
                    <a:pt x="141554" y="152908"/>
                  </a:lnTo>
                  <a:lnTo>
                    <a:pt x="141846" y="152908"/>
                  </a:lnTo>
                  <a:lnTo>
                    <a:pt x="139192" y="152019"/>
                  </a:lnTo>
                  <a:lnTo>
                    <a:pt x="139192" y="151257"/>
                  </a:lnTo>
                  <a:lnTo>
                    <a:pt x="139446" y="150622"/>
                  </a:lnTo>
                  <a:lnTo>
                    <a:pt x="141732" y="148717"/>
                  </a:lnTo>
                  <a:lnTo>
                    <a:pt x="144272" y="147828"/>
                  </a:lnTo>
                  <a:lnTo>
                    <a:pt x="144868" y="145542"/>
                  </a:lnTo>
                  <a:lnTo>
                    <a:pt x="144945" y="145288"/>
                  </a:lnTo>
                  <a:lnTo>
                    <a:pt x="145059" y="144907"/>
                  </a:lnTo>
                  <a:lnTo>
                    <a:pt x="145161" y="144399"/>
                  </a:lnTo>
                  <a:lnTo>
                    <a:pt x="145288" y="144018"/>
                  </a:lnTo>
                  <a:lnTo>
                    <a:pt x="145618" y="142748"/>
                  </a:lnTo>
                  <a:lnTo>
                    <a:pt x="145707" y="142367"/>
                  </a:lnTo>
                  <a:lnTo>
                    <a:pt x="145783" y="142113"/>
                  </a:lnTo>
                  <a:lnTo>
                    <a:pt x="145948" y="141478"/>
                  </a:lnTo>
                  <a:lnTo>
                    <a:pt x="146011" y="141224"/>
                  </a:lnTo>
                  <a:lnTo>
                    <a:pt x="146431" y="141224"/>
                  </a:lnTo>
                  <a:lnTo>
                    <a:pt x="141351" y="139573"/>
                  </a:lnTo>
                  <a:lnTo>
                    <a:pt x="138303" y="142113"/>
                  </a:lnTo>
                  <a:lnTo>
                    <a:pt x="139319" y="139827"/>
                  </a:lnTo>
                  <a:lnTo>
                    <a:pt x="136486" y="138557"/>
                  </a:lnTo>
                  <a:lnTo>
                    <a:pt x="136271" y="138557"/>
                  </a:lnTo>
                  <a:lnTo>
                    <a:pt x="136271" y="144018"/>
                  </a:lnTo>
                  <a:lnTo>
                    <a:pt x="135483" y="144907"/>
                  </a:lnTo>
                  <a:lnTo>
                    <a:pt x="135382" y="145034"/>
                  </a:lnTo>
                  <a:lnTo>
                    <a:pt x="134874" y="145415"/>
                  </a:lnTo>
                  <a:lnTo>
                    <a:pt x="134874" y="145288"/>
                  </a:lnTo>
                  <a:lnTo>
                    <a:pt x="135128" y="145034"/>
                  </a:lnTo>
                  <a:lnTo>
                    <a:pt x="135128" y="144907"/>
                  </a:lnTo>
                  <a:lnTo>
                    <a:pt x="134912" y="144907"/>
                  </a:lnTo>
                  <a:lnTo>
                    <a:pt x="135763" y="144399"/>
                  </a:lnTo>
                  <a:lnTo>
                    <a:pt x="136271" y="144018"/>
                  </a:lnTo>
                  <a:lnTo>
                    <a:pt x="136271" y="138557"/>
                  </a:lnTo>
                  <a:lnTo>
                    <a:pt x="134823" y="138557"/>
                  </a:lnTo>
                  <a:lnTo>
                    <a:pt x="136601" y="133858"/>
                  </a:lnTo>
                  <a:lnTo>
                    <a:pt x="136994" y="133858"/>
                  </a:lnTo>
                  <a:lnTo>
                    <a:pt x="145542" y="136906"/>
                  </a:lnTo>
                  <a:lnTo>
                    <a:pt x="144437" y="133858"/>
                  </a:lnTo>
                  <a:lnTo>
                    <a:pt x="142875" y="129921"/>
                  </a:lnTo>
                  <a:lnTo>
                    <a:pt x="144526" y="128524"/>
                  </a:lnTo>
                  <a:lnTo>
                    <a:pt x="146812" y="127762"/>
                  </a:lnTo>
                  <a:lnTo>
                    <a:pt x="147955" y="126111"/>
                  </a:lnTo>
                  <a:lnTo>
                    <a:pt x="149860" y="123571"/>
                  </a:lnTo>
                  <a:lnTo>
                    <a:pt x="148082" y="121412"/>
                  </a:lnTo>
                  <a:lnTo>
                    <a:pt x="145542" y="120904"/>
                  </a:lnTo>
                  <a:lnTo>
                    <a:pt x="140589" y="119507"/>
                  </a:lnTo>
                  <a:lnTo>
                    <a:pt x="137287" y="124587"/>
                  </a:lnTo>
                  <a:lnTo>
                    <a:pt x="135318" y="128524"/>
                  </a:lnTo>
                  <a:lnTo>
                    <a:pt x="135166" y="128524"/>
                  </a:lnTo>
                  <a:lnTo>
                    <a:pt x="134112" y="129159"/>
                  </a:lnTo>
                  <a:lnTo>
                    <a:pt x="133604" y="130683"/>
                  </a:lnTo>
                  <a:lnTo>
                    <a:pt x="132588" y="131699"/>
                  </a:lnTo>
                  <a:lnTo>
                    <a:pt x="130695" y="133858"/>
                  </a:lnTo>
                  <a:lnTo>
                    <a:pt x="130441" y="133858"/>
                  </a:lnTo>
                  <a:lnTo>
                    <a:pt x="128651" y="134493"/>
                  </a:lnTo>
                  <a:lnTo>
                    <a:pt x="127127" y="136525"/>
                  </a:lnTo>
                  <a:lnTo>
                    <a:pt x="122682" y="143256"/>
                  </a:lnTo>
                  <a:lnTo>
                    <a:pt x="122504" y="144018"/>
                  </a:lnTo>
                  <a:lnTo>
                    <a:pt x="122428" y="144399"/>
                  </a:lnTo>
                  <a:lnTo>
                    <a:pt x="122313" y="144907"/>
                  </a:lnTo>
                  <a:lnTo>
                    <a:pt x="122275" y="145034"/>
                  </a:lnTo>
                  <a:lnTo>
                    <a:pt x="122174" y="145542"/>
                  </a:lnTo>
                  <a:lnTo>
                    <a:pt x="120396" y="144018"/>
                  </a:lnTo>
                  <a:lnTo>
                    <a:pt x="120243" y="143256"/>
                  </a:lnTo>
                  <a:lnTo>
                    <a:pt x="120142" y="142748"/>
                  </a:lnTo>
                  <a:lnTo>
                    <a:pt x="120142" y="142367"/>
                  </a:lnTo>
                  <a:lnTo>
                    <a:pt x="120650" y="141478"/>
                  </a:lnTo>
                  <a:lnTo>
                    <a:pt x="121412" y="140843"/>
                  </a:lnTo>
                  <a:lnTo>
                    <a:pt x="121780" y="139827"/>
                  </a:lnTo>
                  <a:lnTo>
                    <a:pt x="121869" y="139573"/>
                  </a:lnTo>
                  <a:lnTo>
                    <a:pt x="122047" y="139192"/>
                  </a:lnTo>
                  <a:lnTo>
                    <a:pt x="122047" y="137668"/>
                  </a:lnTo>
                  <a:lnTo>
                    <a:pt x="122580" y="136906"/>
                  </a:lnTo>
                  <a:lnTo>
                    <a:pt x="123444" y="135890"/>
                  </a:lnTo>
                  <a:lnTo>
                    <a:pt x="124587" y="135382"/>
                  </a:lnTo>
                  <a:lnTo>
                    <a:pt x="125222" y="134493"/>
                  </a:lnTo>
                  <a:lnTo>
                    <a:pt x="125755" y="133858"/>
                  </a:lnTo>
                  <a:lnTo>
                    <a:pt x="125945" y="133858"/>
                  </a:lnTo>
                  <a:lnTo>
                    <a:pt x="126022" y="133223"/>
                  </a:lnTo>
                  <a:lnTo>
                    <a:pt x="126111" y="132461"/>
                  </a:lnTo>
                  <a:lnTo>
                    <a:pt x="126542" y="131699"/>
                  </a:lnTo>
                  <a:lnTo>
                    <a:pt x="126136" y="131699"/>
                  </a:lnTo>
                  <a:lnTo>
                    <a:pt x="129971" y="130683"/>
                  </a:lnTo>
                  <a:lnTo>
                    <a:pt x="130429" y="130683"/>
                  </a:lnTo>
                  <a:lnTo>
                    <a:pt x="133477" y="129159"/>
                  </a:lnTo>
                  <a:lnTo>
                    <a:pt x="133604" y="125222"/>
                  </a:lnTo>
                  <a:lnTo>
                    <a:pt x="133604" y="124968"/>
                  </a:lnTo>
                  <a:lnTo>
                    <a:pt x="133731" y="121666"/>
                  </a:lnTo>
                  <a:lnTo>
                    <a:pt x="133832" y="119761"/>
                  </a:lnTo>
                  <a:lnTo>
                    <a:pt x="133858" y="119507"/>
                  </a:lnTo>
                  <a:lnTo>
                    <a:pt x="132207" y="118618"/>
                  </a:lnTo>
                  <a:lnTo>
                    <a:pt x="128524" y="116840"/>
                  </a:lnTo>
                  <a:lnTo>
                    <a:pt x="128143" y="115697"/>
                  </a:lnTo>
                  <a:lnTo>
                    <a:pt x="127635" y="114554"/>
                  </a:lnTo>
                  <a:lnTo>
                    <a:pt x="126492" y="113792"/>
                  </a:lnTo>
                  <a:lnTo>
                    <a:pt x="125603" y="113157"/>
                  </a:lnTo>
                  <a:lnTo>
                    <a:pt x="123825" y="113157"/>
                  </a:lnTo>
                  <a:lnTo>
                    <a:pt x="123063" y="111887"/>
                  </a:lnTo>
                  <a:lnTo>
                    <a:pt x="121793" y="109855"/>
                  </a:lnTo>
                  <a:lnTo>
                    <a:pt x="118999" y="106553"/>
                  </a:lnTo>
                  <a:lnTo>
                    <a:pt x="116205" y="107569"/>
                  </a:lnTo>
                  <a:lnTo>
                    <a:pt x="114300" y="108966"/>
                  </a:lnTo>
                  <a:lnTo>
                    <a:pt x="114935" y="111252"/>
                  </a:lnTo>
                  <a:lnTo>
                    <a:pt x="115189" y="111887"/>
                  </a:lnTo>
                  <a:lnTo>
                    <a:pt x="116205" y="113792"/>
                  </a:lnTo>
                  <a:lnTo>
                    <a:pt x="118618" y="117221"/>
                  </a:lnTo>
                  <a:lnTo>
                    <a:pt x="122174" y="120015"/>
                  </a:lnTo>
                  <a:lnTo>
                    <a:pt x="125603" y="122809"/>
                  </a:lnTo>
                  <a:lnTo>
                    <a:pt x="126123" y="124587"/>
                  </a:lnTo>
                  <a:lnTo>
                    <a:pt x="126238" y="124968"/>
                  </a:lnTo>
                  <a:lnTo>
                    <a:pt x="123659" y="124587"/>
                  </a:lnTo>
                  <a:lnTo>
                    <a:pt x="122720" y="124587"/>
                  </a:lnTo>
                  <a:lnTo>
                    <a:pt x="122301" y="125222"/>
                  </a:lnTo>
                  <a:lnTo>
                    <a:pt x="121640" y="126111"/>
                  </a:lnTo>
                  <a:lnTo>
                    <a:pt x="120269" y="127254"/>
                  </a:lnTo>
                  <a:lnTo>
                    <a:pt x="120142" y="129159"/>
                  </a:lnTo>
                  <a:lnTo>
                    <a:pt x="119837" y="129921"/>
                  </a:lnTo>
                  <a:lnTo>
                    <a:pt x="119443" y="130683"/>
                  </a:lnTo>
                  <a:lnTo>
                    <a:pt x="119380" y="130810"/>
                  </a:lnTo>
                  <a:lnTo>
                    <a:pt x="118237" y="132461"/>
                  </a:lnTo>
                  <a:lnTo>
                    <a:pt x="116332" y="133858"/>
                  </a:lnTo>
                  <a:lnTo>
                    <a:pt x="115189" y="135890"/>
                  </a:lnTo>
                  <a:lnTo>
                    <a:pt x="113919" y="138049"/>
                  </a:lnTo>
                  <a:lnTo>
                    <a:pt x="113004" y="138557"/>
                  </a:lnTo>
                  <a:lnTo>
                    <a:pt x="112814" y="138557"/>
                  </a:lnTo>
                  <a:lnTo>
                    <a:pt x="114300" y="134493"/>
                  </a:lnTo>
                  <a:lnTo>
                    <a:pt x="117983" y="131191"/>
                  </a:lnTo>
                  <a:lnTo>
                    <a:pt x="118643" y="127762"/>
                  </a:lnTo>
                  <a:lnTo>
                    <a:pt x="118745" y="127254"/>
                  </a:lnTo>
                  <a:lnTo>
                    <a:pt x="118808" y="127000"/>
                  </a:lnTo>
                  <a:lnTo>
                    <a:pt x="118872" y="126746"/>
                  </a:lnTo>
                  <a:lnTo>
                    <a:pt x="118973" y="126111"/>
                  </a:lnTo>
                  <a:lnTo>
                    <a:pt x="119087" y="124587"/>
                  </a:lnTo>
                  <a:lnTo>
                    <a:pt x="119126" y="124079"/>
                  </a:lnTo>
                  <a:lnTo>
                    <a:pt x="117729" y="121666"/>
                  </a:lnTo>
                  <a:lnTo>
                    <a:pt x="115316" y="120904"/>
                  </a:lnTo>
                  <a:lnTo>
                    <a:pt x="114427" y="120523"/>
                  </a:lnTo>
                  <a:lnTo>
                    <a:pt x="113030" y="120904"/>
                  </a:lnTo>
                  <a:lnTo>
                    <a:pt x="112776" y="120015"/>
                  </a:lnTo>
                  <a:lnTo>
                    <a:pt x="112649" y="119761"/>
                  </a:lnTo>
                  <a:lnTo>
                    <a:pt x="112395" y="118999"/>
                  </a:lnTo>
                  <a:lnTo>
                    <a:pt x="112014" y="118237"/>
                  </a:lnTo>
                  <a:lnTo>
                    <a:pt x="112141" y="117729"/>
                  </a:lnTo>
                  <a:lnTo>
                    <a:pt x="112268" y="116840"/>
                  </a:lnTo>
                  <a:lnTo>
                    <a:pt x="112395" y="116713"/>
                  </a:lnTo>
                  <a:lnTo>
                    <a:pt x="112776" y="115697"/>
                  </a:lnTo>
                  <a:lnTo>
                    <a:pt x="108585" y="108331"/>
                  </a:lnTo>
                  <a:lnTo>
                    <a:pt x="106299" y="105283"/>
                  </a:lnTo>
                  <a:lnTo>
                    <a:pt x="109728" y="100838"/>
                  </a:lnTo>
                  <a:lnTo>
                    <a:pt x="106934" y="97282"/>
                  </a:lnTo>
                  <a:lnTo>
                    <a:pt x="106426" y="96393"/>
                  </a:lnTo>
                  <a:lnTo>
                    <a:pt x="106172" y="96393"/>
                  </a:lnTo>
                  <a:lnTo>
                    <a:pt x="106045" y="95123"/>
                  </a:lnTo>
                  <a:lnTo>
                    <a:pt x="106045" y="93980"/>
                  </a:lnTo>
                  <a:lnTo>
                    <a:pt x="104406" y="93218"/>
                  </a:lnTo>
                  <a:lnTo>
                    <a:pt x="104635" y="93218"/>
                  </a:lnTo>
                  <a:lnTo>
                    <a:pt x="103124" y="92837"/>
                  </a:lnTo>
                  <a:lnTo>
                    <a:pt x="103124" y="96393"/>
                  </a:lnTo>
                  <a:lnTo>
                    <a:pt x="103124" y="97282"/>
                  </a:lnTo>
                  <a:lnTo>
                    <a:pt x="102108" y="96393"/>
                  </a:lnTo>
                  <a:lnTo>
                    <a:pt x="102743" y="96393"/>
                  </a:lnTo>
                  <a:lnTo>
                    <a:pt x="102997" y="97028"/>
                  </a:lnTo>
                  <a:lnTo>
                    <a:pt x="103124" y="96393"/>
                  </a:lnTo>
                  <a:lnTo>
                    <a:pt x="103124" y="92837"/>
                  </a:lnTo>
                  <a:lnTo>
                    <a:pt x="102628" y="92837"/>
                  </a:lnTo>
                  <a:lnTo>
                    <a:pt x="100203" y="91694"/>
                  </a:lnTo>
                  <a:lnTo>
                    <a:pt x="98425" y="92456"/>
                  </a:lnTo>
                  <a:lnTo>
                    <a:pt x="97155" y="93218"/>
                  </a:lnTo>
                  <a:lnTo>
                    <a:pt x="96647" y="95123"/>
                  </a:lnTo>
                  <a:lnTo>
                    <a:pt x="99060" y="99187"/>
                  </a:lnTo>
                  <a:lnTo>
                    <a:pt x="103124" y="100838"/>
                  </a:lnTo>
                  <a:lnTo>
                    <a:pt x="103124" y="109347"/>
                  </a:lnTo>
                  <a:lnTo>
                    <a:pt x="104267" y="111252"/>
                  </a:lnTo>
                  <a:lnTo>
                    <a:pt x="104648" y="113157"/>
                  </a:lnTo>
                  <a:lnTo>
                    <a:pt x="103759" y="114935"/>
                  </a:lnTo>
                  <a:lnTo>
                    <a:pt x="103759" y="115697"/>
                  </a:lnTo>
                  <a:lnTo>
                    <a:pt x="103632" y="116713"/>
                  </a:lnTo>
                  <a:lnTo>
                    <a:pt x="103505" y="117221"/>
                  </a:lnTo>
                  <a:lnTo>
                    <a:pt x="103378" y="122809"/>
                  </a:lnTo>
                  <a:lnTo>
                    <a:pt x="105194" y="124968"/>
                  </a:lnTo>
                  <a:lnTo>
                    <a:pt x="105156" y="127254"/>
                  </a:lnTo>
                  <a:lnTo>
                    <a:pt x="104521" y="128524"/>
                  </a:lnTo>
                  <a:lnTo>
                    <a:pt x="105016" y="130441"/>
                  </a:lnTo>
                  <a:lnTo>
                    <a:pt x="102870" y="129540"/>
                  </a:lnTo>
                  <a:lnTo>
                    <a:pt x="100012" y="130683"/>
                  </a:lnTo>
                  <a:lnTo>
                    <a:pt x="100228" y="130683"/>
                  </a:lnTo>
                  <a:lnTo>
                    <a:pt x="98933" y="132461"/>
                  </a:lnTo>
                  <a:lnTo>
                    <a:pt x="98044" y="133223"/>
                  </a:lnTo>
                  <a:lnTo>
                    <a:pt x="96647" y="133858"/>
                  </a:lnTo>
                  <a:lnTo>
                    <a:pt x="94919" y="136906"/>
                  </a:lnTo>
                  <a:lnTo>
                    <a:pt x="95377" y="136906"/>
                  </a:lnTo>
                  <a:lnTo>
                    <a:pt x="97167" y="138557"/>
                  </a:lnTo>
                  <a:lnTo>
                    <a:pt x="97713" y="138557"/>
                  </a:lnTo>
                  <a:lnTo>
                    <a:pt x="98958" y="138938"/>
                  </a:lnTo>
                  <a:lnTo>
                    <a:pt x="98767" y="138938"/>
                  </a:lnTo>
                  <a:lnTo>
                    <a:pt x="100330" y="139827"/>
                  </a:lnTo>
                  <a:lnTo>
                    <a:pt x="103124" y="138938"/>
                  </a:lnTo>
                  <a:lnTo>
                    <a:pt x="104013" y="140335"/>
                  </a:lnTo>
                  <a:lnTo>
                    <a:pt x="104267" y="140843"/>
                  </a:lnTo>
                  <a:lnTo>
                    <a:pt x="102235" y="142748"/>
                  </a:lnTo>
                  <a:lnTo>
                    <a:pt x="99999" y="141224"/>
                  </a:lnTo>
                  <a:lnTo>
                    <a:pt x="100177" y="141224"/>
                  </a:lnTo>
                  <a:lnTo>
                    <a:pt x="97663" y="140335"/>
                  </a:lnTo>
                  <a:lnTo>
                    <a:pt x="95262" y="139573"/>
                  </a:lnTo>
                  <a:lnTo>
                    <a:pt x="96824" y="139573"/>
                  </a:lnTo>
                  <a:lnTo>
                    <a:pt x="90932" y="139192"/>
                  </a:lnTo>
                  <a:lnTo>
                    <a:pt x="89636" y="142113"/>
                  </a:lnTo>
                  <a:lnTo>
                    <a:pt x="89535" y="142367"/>
                  </a:lnTo>
                  <a:lnTo>
                    <a:pt x="84582" y="144907"/>
                  </a:lnTo>
                  <a:lnTo>
                    <a:pt x="88265" y="147828"/>
                  </a:lnTo>
                  <a:lnTo>
                    <a:pt x="90703" y="149098"/>
                  </a:lnTo>
                  <a:lnTo>
                    <a:pt x="91579" y="149606"/>
                  </a:lnTo>
                  <a:lnTo>
                    <a:pt x="92456" y="150368"/>
                  </a:lnTo>
                  <a:lnTo>
                    <a:pt x="93218" y="151257"/>
                  </a:lnTo>
                  <a:lnTo>
                    <a:pt x="94488" y="151638"/>
                  </a:lnTo>
                  <a:lnTo>
                    <a:pt x="97409" y="152908"/>
                  </a:lnTo>
                  <a:lnTo>
                    <a:pt x="105537" y="152908"/>
                  </a:lnTo>
                  <a:lnTo>
                    <a:pt x="106934" y="152273"/>
                  </a:lnTo>
                  <a:lnTo>
                    <a:pt x="107061" y="155194"/>
                  </a:lnTo>
                  <a:lnTo>
                    <a:pt x="110490" y="155829"/>
                  </a:lnTo>
                  <a:lnTo>
                    <a:pt x="111379" y="157099"/>
                  </a:lnTo>
                  <a:lnTo>
                    <a:pt x="111417" y="159512"/>
                  </a:lnTo>
                  <a:lnTo>
                    <a:pt x="112077" y="161163"/>
                  </a:lnTo>
                  <a:lnTo>
                    <a:pt x="112141" y="161290"/>
                  </a:lnTo>
                  <a:lnTo>
                    <a:pt x="112268" y="161544"/>
                  </a:lnTo>
                  <a:lnTo>
                    <a:pt x="112344" y="162052"/>
                  </a:lnTo>
                  <a:lnTo>
                    <a:pt x="112522" y="162433"/>
                  </a:lnTo>
                  <a:lnTo>
                    <a:pt x="113157" y="163068"/>
                  </a:lnTo>
                  <a:lnTo>
                    <a:pt x="113461" y="163449"/>
                  </a:lnTo>
                  <a:lnTo>
                    <a:pt x="113868" y="164338"/>
                  </a:lnTo>
                  <a:lnTo>
                    <a:pt x="113919" y="164465"/>
                  </a:lnTo>
                  <a:lnTo>
                    <a:pt x="114046" y="164719"/>
                  </a:lnTo>
                  <a:lnTo>
                    <a:pt x="113919" y="164719"/>
                  </a:lnTo>
                  <a:lnTo>
                    <a:pt x="113665" y="164846"/>
                  </a:lnTo>
                  <a:lnTo>
                    <a:pt x="111252" y="164719"/>
                  </a:lnTo>
                  <a:lnTo>
                    <a:pt x="110871" y="164719"/>
                  </a:lnTo>
                  <a:lnTo>
                    <a:pt x="109982" y="161544"/>
                  </a:lnTo>
                  <a:lnTo>
                    <a:pt x="108077" y="160147"/>
                  </a:lnTo>
                  <a:lnTo>
                    <a:pt x="106299" y="158115"/>
                  </a:lnTo>
                  <a:lnTo>
                    <a:pt x="102997" y="157099"/>
                  </a:lnTo>
                  <a:lnTo>
                    <a:pt x="102895" y="156337"/>
                  </a:lnTo>
                  <a:lnTo>
                    <a:pt x="102844" y="155829"/>
                  </a:lnTo>
                  <a:lnTo>
                    <a:pt x="102730" y="154940"/>
                  </a:lnTo>
                  <a:lnTo>
                    <a:pt x="102616" y="153924"/>
                  </a:lnTo>
                  <a:lnTo>
                    <a:pt x="104775" y="153162"/>
                  </a:lnTo>
                  <a:lnTo>
                    <a:pt x="97536" y="153162"/>
                  </a:lnTo>
                  <a:lnTo>
                    <a:pt x="101777" y="161544"/>
                  </a:lnTo>
                  <a:lnTo>
                    <a:pt x="102108" y="162052"/>
                  </a:lnTo>
                  <a:lnTo>
                    <a:pt x="104521" y="164338"/>
                  </a:lnTo>
                  <a:lnTo>
                    <a:pt x="105283" y="165862"/>
                  </a:lnTo>
                  <a:lnTo>
                    <a:pt x="105283" y="167894"/>
                  </a:lnTo>
                  <a:lnTo>
                    <a:pt x="107188" y="168656"/>
                  </a:lnTo>
                  <a:lnTo>
                    <a:pt x="108204" y="169037"/>
                  </a:lnTo>
                  <a:lnTo>
                    <a:pt x="109601" y="169037"/>
                  </a:lnTo>
                  <a:lnTo>
                    <a:pt x="110363" y="169418"/>
                  </a:lnTo>
                  <a:lnTo>
                    <a:pt x="111252" y="170180"/>
                  </a:lnTo>
                  <a:lnTo>
                    <a:pt x="111467" y="171069"/>
                  </a:lnTo>
                  <a:lnTo>
                    <a:pt x="111506" y="171196"/>
                  </a:lnTo>
                  <a:lnTo>
                    <a:pt x="112014" y="172085"/>
                  </a:lnTo>
                  <a:lnTo>
                    <a:pt x="117856" y="175133"/>
                  </a:lnTo>
                  <a:lnTo>
                    <a:pt x="117094" y="177927"/>
                  </a:lnTo>
                  <a:lnTo>
                    <a:pt x="118364" y="179578"/>
                  </a:lnTo>
                  <a:lnTo>
                    <a:pt x="120269" y="181737"/>
                  </a:lnTo>
                  <a:lnTo>
                    <a:pt x="123317" y="181737"/>
                  </a:lnTo>
                  <a:lnTo>
                    <a:pt x="125857" y="182372"/>
                  </a:lnTo>
                  <a:lnTo>
                    <a:pt x="126619" y="183515"/>
                  </a:lnTo>
                  <a:lnTo>
                    <a:pt x="127635" y="184785"/>
                  </a:lnTo>
                  <a:lnTo>
                    <a:pt x="132842" y="185674"/>
                  </a:lnTo>
                  <a:lnTo>
                    <a:pt x="135255" y="181737"/>
                  </a:lnTo>
                  <a:lnTo>
                    <a:pt x="135128" y="176784"/>
                  </a:lnTo>
                  <a:lnTo>
                    <a:pt x="134493" y="175387"/>
                  </a:lnTo>
                  <a:lnTo>
                    <a:pt x="134493" y="173863"/>
                  </a:lnTo>
                  <a:lnTo>
                    <a:pt x="136652" y="173482"/>
                  </a:lnTo>
                  <a:lnTo>
                    <a:pt x="138684" y="174498"/>
                  </a:lnTo>
                  <a:lnTo>
                    <a:pt x="140716" y="174244"/>
                  </a:lnTo>
                  <a:lnTo>
                    <a:pt x="142494" y="173990"/>
                  </a:lnTo>
                  <a:lnTo>
                    <a:pt x="143510" y="173482"/>
                  </a:lnTo>
                  <a:lnTo>
                    <a:pt x="144145" y="172974"/>
                  </a:lnTo>
                  <a:lnTo>
                    <a:pt x="144830" y="171704"/>
                  </a:lnTo>
                  <a:lnTo>
                    <a:pt x="144907" y="171577"/>
                  </a:lnTo>
                  <a:lnTo>
                    <a:pt x="145313" y="170434"/>
                  </a:lnTo>
                  <a:lnTo>
                    <a:pt x="145415" y="170180"/>
                  </a:lnTo>
                  <a:lnTo>
                    <a:pt x="145542" y="169799"/>
                  </a:lnTo>
                  <a:lnTo>
                    <a:pt x="147193" y="169037"/>
                  </a:lnTo>
                  <a:lnTo>
                    <a:pt x="147447" y="168656"/>
                  </a:lnTo>
                  <a:lnTo>
                    <a:pt x="147574" y="167894"/>
                  </a:lnTo>
                  <a:lnTo>
                    <a:pt x="147701" y="166116"/>
                  </a:lnTo>
                  <a:lnTo>
                    <a:pt x="147828" y="164338"/>
                  </a:lnTo>
                  <a:lnTo>
                    <a:pt x="147942" y="162814"/>
                  </a:lnTo>
                  <a:lnTo>
                    <a:pt x="146913" y="162814"/>
                  </a:lnTo>
                  <a:lnTo>
                    <a:pt x="137642" y="163957"/>
                  </a:lnTo>
                  <a:lnTo>
                    <a:pt x="134962" y="163957"/>
                  </a:lnTo>
                  <a:lnTo>
                    <a:pt x="133350" y="164338"/>
                  </a:lnTo>
                  <a:lnTo>
                    <a:pt x="131318" y="166116"/>
                  </a:lnTo>
                  <a:lnTo>
                    <a:pt x="130175" y="164846"/>
                  </a:lnTo>
                  <a:lnTo>
                    <a:pt x="129921" y="164719"/>
                  </a:lnTo>
                  <a:lnTo>
                    <a:pt x="131457" y="162814"/>
                  </a:lnTo>
                  <a:lnTo>
                    <a:pt x="131343" y="161290"/>
                  </a:lnTo>
                  <a:lnTo>
                    <a:pt x="131330" y="161163"/>
                  </a:lnTo>
                  <a:lnTo>
                    <a:pt x="131127" y="160655"/>
                  </a:lnTo>
                  <a:lnTo>
                    <a:pt x="130035" y="158369"/>
                  </a:lnTo>
                  <a:lnTo>
                    <a:pt x="129921" y="157861"/>
                  </a:lnTo>
                  <a:lnTo>
                    <a:pt x="122174" y="157861"/>
                  </a:lnTo>
                  <a:lnTo>
                    <a:pt x="121793" y="156591"/>
                  </a:lnTo>
                  <a:lnTo>
                    <a:pt x="122428" y="155194"/>
                  </a:lnTo>
                  <a:lnTo>
                    <a:pt x="122174" y="153924"/>
                  </a:lnTo>
                  <a:lnTo>
                    <a:pt x="122047" y="152273"/>
                  </a:lnTo>
                  <a:lnTo>
                    <a:pt x="121958" y="151638"/>
                  </a:lnTo>
                  <a:lnTo>
                    <a:pt x="121920" y="151257"/>
                  </a:lnTo>
                  <a:lnTo>
                    <a:pt x="122402" y="151257"/>
                  </a:lnTo>
                  <a:lnTo>
                    <a:pt x="129413" y="154940"/>
                  </a:lnTo>
                  <a:lnTo>
                    <a:pt x="132207" y="156337"/>
                  </a:lnTo>
                  <a:lnTo>
                    <a:pt x="135001" y="158369"/>
                  </a:lnTo>
                  <a:lnTo>
                    <a:pt x="138176" y="159004"/>
                  </a:lnTo>
                  <a:lnTo>
                    <a:pt x="140373" y="159512"/>
                  </a:lnTo>
                  <a:lnTo>
                    <a:pt x="142151" y="159512"/>
                  </a:lnTo>
                  <a:lnTo>
                    <a:pt x="143256" y="159766"/>
                  </a:lnTo>
                  <a:lnTo>
                    <a:pt x="144780" y="160655"/>
                  </a:lnTo>
                  <a:lnTo>
                    <a:pt x="164211" y="160655"/>
                  </a:lnTo>
                  <a:lnTo>
                    <a:pt x="165100" y="159004"/>
                  </a:lnTo>
                  <a:lnTo>
                    <a:pt x="165862" y="159512"/>
                  </a:lnTo>
                  <a:lnTo>
                    <a:pt x="165989" y="159766"/>
                  </a:lnTo>
                  <a:lnTo>
                    <a:pt x="166370" y="160655"/>
                  </a:lnTo>
                  <a:lnTo>
                    <a:pt x="165989" y="161163"/>
                  </a:lnTo>
                  <a:lnTo>
                    <a:pt x="165608" y="162052"/>
                  </a:lnTo>
                  <a:lnTo>
                    <a:pt x="165493" y="162433"/>
                  </a:lnTo>
                  <a:lnTo>
                    <a:pt x="165392" y="162814"/>
                  </a:lnTo>
                  <a:lnTo>
                    <a:pt x="165328" y="163068"/>
                  </a:lnTo>
                  <a:lnTo>
                    <a:pt x="165227" y="163449"/>
                  </a:lnTo>
                  <a:lnTo>
                    <a:pt x="164084" y="165227"/>
                  </a:lnTo>
                  <a:lnTo>
                    <a:pt x="164058" y="165862"/>
                  </a:lnTo>
                  <a:lnTo>
                    <a:pt x="163957" y="169418"/>
                  </a:lnTo>
                  <a:lnTo>
                    <a:pt x="166230" y="170954"/>
                  </a:lnTo>
                  <a:lnTo>
                    <a:pt x="168275" y="170180"/>
                  </a:lnTo>
                  <a:lnTo>
                    <a:pt x="171437" y="168656"/>
                  </a:lnTo>
                  <a:lnTo>
                    <a:pt x="171589" y="168656"/>
                  </a:lnTo>
                  <a:lnTo>
                    <a:pt x="175260" y="164465"/>
                  </a:lnTo>
                  <a:lnTo>
                    <a:pt x="175133" y="163957"/>
                  </a:lnTo>
                  <a:lnTo>
                    <a:pt x="174942" y="163449"/>
                  </a:lnTo>
                  <a:lnTo>
                    <a:pt x="174840" y="163068"/>
                  </a:lnTo>
                  <a:lnTo>
                    <a:pt x="174777" y="162814"/>
                  </a:lnTo>
                  <a:lnTo>
                    <a:pt x="174625" y="162433"/>
                  </a:lnTo>
                  <a:lnTo>
                    <a:pt x="174498" y="162052"/>
                  </a:lnTo>
                  <a:lnTo>
                    <a:pt x="174371" y="161544"/>
                  </a:lnTo>
                  <a:lnTo>
                    <a:pt x="174282" y="161290"/>
                  </a:lnTo>
                  <a:lnTo>
                    <a:pt x="174244" y="161163"/>
                  </a:lnTo>
                  <a:lnTo>
                    <a:pt x="177292" y="161163"/>
                  </a:lnTo>
                  <a:lnTo>
                    <a:pt x="175895" y="160655"/>
                  </a:lnTo>
                  <a:lnTo>
                    <a:pt x="179705" y="160655"/>
                  </a:lnTo>
                  <a:lnTo>
                    <a:pt x="179832" y="160655"/>
                  </a:lnTo>
                  <a:lnTo>
                    <a:pt x="181229" y="160655"/>
                  </a:lnTo>
                  <a:lnTo>
                    <a:pt x="182270" y="158369"/>
                  </a:lnTo>
                  <a:lnTo>
                    <a:pt x="182384" y="158115"/>
                  </a:lnTo>
                  <a:lnTo>
                    <a:pt x="182499" y="157861"/>
                  </a:lnTo>
                  <a:lnTo>
                    <a:pt x="182626" y="157607"/>
                  </a:lnTo>
                  <a:close/>
                </a:path>
                <a:path w="527050" h="439420">
                  <a:moveTo>
                    <a:pt x="186817" y="169545"/>
                  </a:moveTo>
                  <a:lnTo>
                    <a:pt x="186690" y="166878"/>
                  </a:lnTo>
                  <a:lnTo>
                    <a:pt x="186055" y="164338"/>
                  </a:lnTo>
                  <a:lnTo>
                    <a:pt x="182499" y="164719"/>
                  </a:lnTo>
                  <a:lnTo>
                    <a:pt x="180467" y="164465"/>
                  </a:lnTo>
                  <a:lnTo>
                    <a:pt x="177165" y="164846"/>
                  </a:lnTo>
                  <a:lnTo>
                    <a:pt x="174752" y="168275"/>
                  </a:lnTo>
                  <a:lnTo>
                    <a:pt x="176022" y="171450"/>
                  </a:lnTo>
                  <a:lnTo>
                    <a:pt x="176149" y="172466"/>
                  </a:lnTo>
                  <a:lnTo>
                    <a:pt x="175895" y="173609"/>
                  </a:lnTo>
                  <a:lnTo>
                    <a:pt x="177038" y="174244"/>
                  </a:lnTo>
                  <a:lnTo>
                    <a:pt x="179451" y="175133"/>
                  </a:lnTo>
                  <a:lnTo>
                    <a:pt x="180975" y="171831"/>
                  </a:lnTo>
                  <a:lnTo>
                    <a:pt x="181737" y="169926"/>
                  </a:lnTo>
                  <a:lnTo>
                    <a:pt x="183515" y="169545"/>
                  </a:lnTo>
                  <a:lnTo>
                    <a:pt x="186817" y="169545"/>
                  </a:lnTo>
                  <a:close/>
                </a:path>
                <a:path w="527050" h="439420">
                  <a:moveTo>
                    <a:pt x="190500" y="211455"/>
                  </a:moveTo>
                  <a:lnTo>
                    <a:pt x="189103" y="207518"/>
                  </a:lnTo>
                  <a:lnTo>
                    <a:pt x="188595" y="206375"/>
                  </a:lnTo>
                  <a:lnTo>
                    <a:pt x="189865" y="205232"/>
                  </a:lnTo>
                  <a:lnTo>
                    <a:pt x="189230" y="204089"/>
                  </a:lnTo>
                  <a:lnTo>
                    <a:pt x="189484" y="203835"/>
                  </a:lnTo>
                  <a:lnTo>
                    <a:pt x="189230" y="203454"/>
                  </a:lnTo>
                  <a:lnTo>
                    <a:pt x="188976" y="203454"/>
                  </a:lnTo>
                  <a:lnTo>
                    <a:pt x="187706" y="202184"/>
                  </a:lnTo>
                  <a:lnTo>
                    <a:pt x="185547" y="203200"/>
                  </a:lnTo>
                  <a:lnTo>
                    <a:pt x="184150" y="203581"/>
                  </a:lnTo>
                  <a:lnTo>
                    <a:pt x="181864" y="204343"/>
                  </a:lnTo>
                  <a:lnTo>
                    <a:pt x="180721" y="208788"/>
                  </a:lnTo>
                  <a:lnTo>
                    <a:pt x="177546" y="209423"/>
                  </a:lnTo>
                  <a:lnTo>
                    <a:pt x="173609" y="208153"/>
                  </a:lnTo>
                  <a:lnTo>
                    <a:pt x="170942" y="210439"/>
                  </a:lnTo>
                  <a:lnTo>
                    <a:pt x="169545" y="211709"/>
                  </a:lnTo>
                  <a:lnTo>
                    <a:pt x="170561" y="213868"/>
                  </a:lnTo>
                  <a:lnTo>
                    <a:pt x="171831" y="214884"/>
                  </a:lnTo>
                  <a:lnTo>
                    <a:pt x="173228" y="216154"/>
                  </a:lnTo>
                  <a:lnTo>
                    <a:pt x="175260" y="216154"/>
                  </a:lnTo>
                  <a:lnTo>
                    <a:pt x="176911" y="217170"/>
                  </a:lnTo>
                  <a:lnTo>
                    <a:pt x="176784" y="218186"/>
                  </a:lnTo>
                  <a:lnTo>
                    <a:pt x="176530" y="219075"/>
                  </a:lnTo>
                  <a:lnTo>
                    <a:pt x="176022" y="219964"/>
                  </a:lnTo>
                  <a:lnTo>
                    <a:pt x="174498" y="220472"/>
                  </a:lnTo>
                  <a:lnTo>
                    <a:pt x="173228" y="218567"/>
                  </a:lnTo>
                  <a:lnTo>
                    <a:pt x="168275" y="220472"/>
                  </a:lnTo>
                  <a:lnTo>
                    <a:pt x="169926" y="224790"/>
                  </a:lnTo>
                  <a:lnTo>
                    <a:pt x="172847" y="225679"/>
                  </a:lnTo>
                  <a:lnTo>
                    <a:pt x="171450" y="228092"/>
                  </a:lnTo>
                  <a:lnTo>
                    <a:pt x="169291" y="230632"/>
                  </a:lnTo>
                  <a:lnTo>
                    <a:pt x="170434" y="234950"/>
                  </a:lnTo>
                  <a:lnTo>
                    <a:pt x="171577" y="236093"/>
                  </a:lnTo>
                  <a:lnTo>
                    <a:pt x="172974" y="236093"/>
                  </a:lnTo>
                  <a:lnTo>
                    <a:pt x="176149" y="235966"/>
                  </a:lnTo>
                  <a:lnTo>
                    <a:pt x="177800" y="232410"/>
                  </a:lnTo>
                  <a:lnTo>
                    <a:pt x="178689" y="229743"/>
                  </a:lnTo>
                  <a:lnTo>
                    <a:pt x="179959" y="227711"/>
                  </a:lnTo>
                  <a:lnTo>
                    <a:pt x="181483" y="225806"/>
                  </a:lnTo>
                  <a:lnTo>
                    <a:pt x="183388" y="224155"/>
                  </a:lnTo>
                  <a:lnTo>
                    <a:pt x="185547" y="224409"/>
                  </a:lnTo>
                  <a:lnTo>
                    <a:pt x="186436" y="221742"/>
                  </a:lnTo>
                  <a:lnTo>
                    <a:pt x="186182" y="219837"/>
                  </a:lnTo>
                  <a:lnTo>
                    <a:pt x="186182" y="218440"/>
                  </a:lnTo>
                  <a:lnTo>
                    <a:pt x="184912" y="217297"/>
                  </a:lnTo>
                  <a:lnTo>
                    <a:pt x="185293" y="215900"/>
                  </a:lnTo>
                  <a:lnTo>
                    <a:pt x="186563" y="212852"/>
                  </a:lnTo>
                  <a:lnTo>
                    <a:pt x="190500" y="211455"/>
                  </a:lnTo>
                  <a:close/>
                </a:path>
                <a:path w="527050" h="439420">
                  <a:moveTo>
                    <a:pt x="192532" y="197612"/>
                  </a:moveTo>
                  <a:lnTo>
                    <a:pt x="191262" y="193929"/>
                  </a:lnTo>
                  <a:lnTo>
                    <a:pt x="189484" y="193294"/>
                  </a:lnTo>
                  <a:lnTo>
                    <a:pt x="189103" y="192024"/>
                  </a:lnTo>
                  <a:lnTo>
                    <a:pt x="188976" y="191770"/>
                  </a:lnTo>
                  <a:lnTo>
                    <a:pt x="188722" y="190754"/>
                  </a:lnTo>
                  <a:lnTo>
                    <a:pt x="188722" y="188722"/>
                  </a:lnTo>
                  <a:lnTo>
                    <a:pt x="188849" y="187706"/>
                  </a:lnTo>
                  <a:lnTo>
                    <a:pt x="188214" y="186817"/>
                  </a:lnTo>
                  <a:lnTo>
                    <a:pt x="186563" y="183642"/>
                  </a:lnTo>
                  <a:lnTo>
                    <a:pt x="188722" y="181864"/>
                  </a:lnTo>
                  <a:lnTo>
                    <a:pt x="188976" y="181483"/>
                  </a:lnTo>
                  <a:lnTo>
                    <a:pt x="189484" y="180213"/>
                  </a:lnTo>
                  <a:lnTo>
                    <a:pt x="190500" y="178181"/>
                  </a:lnTo>
                  <a:lnTo>
                    <a:pt x="189865" y="176022"/>
                  </a:lnTo>
                  <a:lnTo>
                    <a:pt x="188468" y="174752"/>
                  </a:lnTo>
                  <a:lnTo>
                    <a:pt x="187960" y="174371"/>
                  </a:lnTo>
                  <a:lnTo>
                    <a:pt x="187452" y="174117"/>
                  </a:lnTo>
                  <a:lnTo>
                    <a:pt x="185928" y="174117"/>
                  </a:lnTo>
                  <a:lnTo>
                    <a:pt x="185293" y="174752"/>
                  </a:lnTo>
                  <a:lnTo>
                    <a:pt x="184658" y="175006"/>
                  </a:lnTo>
                  <a:lnTo>
                    <a:pt x="182245" y="176403"/>
                  </a:lnTo>
                  <a:lnTo>
                    <a:pt x="179705" y="179324"/>
                  </a:lnTo>
                  <a:lnTo>
                    <a:pt x="181229" y="182118"/>
                  </a:lnTo>
                  <a:lnTo>
                    <a:pt x="181737" y="183261"/>
                  </a:lnTo>
                  <a:lnTo>
                    <a:pt x="182626" y="184277"/>
                  </a:lnTo>
                  <a:lnTo>
                    <a:pt x="182880" y="187198"/>
                  </a:lnTo>
                  <a:lnTo>
                    <a:pt x="181864" y="188722"/>
                  </a:lnTo>
                  <a:lnTo>
                    <a:pt x="181864" y="188849"/>
                  </a:lnTo>
                  <a:lnTo>
                    <a:pt x="182499" y="190627"/>
                  </a:lnTo>
                  <a:lnTo>
                    <a:pt x="182753" y="191770"/>
                  </a:lnTo>
                  <a:lnTo>
                    <a:pt x="182880" y="192024"/>
                  </a:lnTo>
                  <a:lnTo>
                    <a:pt x="183769" y="193294"/>
                  </a:lnTo>
                  <a:lnTo>
                    <a:pt x="184404" y="197104"/>
                  </a:lnTo>
                  <a:lnTo>
                    <a:pt x="185928" y="199644"/>
                  </a:lnTo>
                  <a:lnTo>
                    <a:pt x="190373" y="199644"/>
                  </a:lnTo>
                  <a:lnTo>
                    <a:pt x="192532" y="197612"/>
                  </a:lnTo>
                  <a:close/>
                </a:path>
                <a:path w="527050" h="439420">
                  <a:moveTo>
                    <a:pt x="201803" y="34417"/>
                  </a:moveTo>
                  <a:lnTo>
                    <a:pt x="201168" y="33020"/>
                  </a:lnTo>
                  <a:lnTo>
                    <a:pt x="200406" y="31623"/>
                  </a:lnTo>
                  <a:lnTo>
                    <a:pt x="198501" y="31877"/>
                  </a:lnTo>
                  <a:lnTo>
                    <a:pt x="197739" y="33147"/>
                  </a:lnTo>
                  <a:lnTo>
                    <a:pt x="197231" y="33909"/>
                  </a:lnTo>
                  <a:lnTo>
                    <a:pt x="196977" y="34925"/>
                  </a:lnTo>
                  <a:lnTo>
                    <a:pt x="196469" y="35687"/>
                  </a:lnTo>
                  <a:lnTo>
                    <a:pt x="194945" y="37719"/>
                  </a:lnTo>
                  <a:lnTo>
                    <a:pt x="188595" y="36830"/>
                  </a:lnTo>
                  <a:lnTo>
                    <a:pt x="190246" y="40767"/>
                  </a:lnTo>
                  <a:lnTo>
                    <a:pt x="191135" y="42291"/>
                  </a:lnTo>
                  <a:lnTo>
                    <a:pt x="192532" y="41783"/>
                  </a:lnTo>
                  <a:lnTo>
                    <a:pt x="193802" y="41148"/>
                  </a:lnTo>
                  <a:lnTo>
                    <a:pt x="196723" y="41656"/>
                  </a:lnTo>
                  <a:lnTo>
                    <a:pt x="200025" y="40640"/>
                  </a:lnTo>
                  <a:lnTo>
                    <a:pt x="201803" y="34417"/>
                  </a:lnTo>
                  <a:close/>
                </a:path>
                <a:path w="527050" h="439420">
                  <a:moveTo>
                    <a:pt x="206121" y="138684"/>
                  </a:moveTo>
                  <a:lnTo>
                    <a:pt x="205320" y="136144"/>
                  </a:lnTo>
                  <a:lnTo>
                    <a:pt x="205486" y="136144"/>
                  </a:lnTo>
                  <a:lnTo>
                    <a:pt x="203428" y="135001"/>
                  </a:lnTo>
                  <a:lnTo>
                    <a:pt x="201168" y="133731"/>
                  </a:lnTo>
                  <a:lnTo>
                    <a:pt x="198628" y="135001"/>
                  </a:lnTo>
                  <a:lnTo>
                    <a:pt x="196342" y="135001"/>
                  </a:lnTo>
                  <a:lnTo>
                    <a:pt x="196215" y="133731"/>
                  </a:lnTo>
                  <a:lnTo>
                    <a:pt x="196088" y="132461"/>
                  </a:lnTo>
                  <a:lnTo>
                    <a:pt x="197231" y="129921"/>
                  </a:lnTo>
                  <a:lnTo>
                    <a:pt x="196850" y="127381"/>
                  </a:lnTo>
                  <a:lnTo>
                    <a:pt x="196596" y="124968"/>
                  </a:lnTo>
                  <a:lnTo>
                    <a:pt x="196532" y="124587"/>
                  </a:lnTo>
                  <a:lnTo>
                    <a:pt x="196469" y="123317"/>
                  </a:lnTo>
                  <a:lnTo>
                    <a:pt x="195453" y="123317"/>
                  </a:lnTo>
                  <a:lnTo>
                    <a:pt x="195453" y="146050"/>
                  </a:lnTo>
                  <a:lnTo>
                    <a:pt x="195453" y="148209"/>
                  </a:lnTo>
                  <a:lnTo>
                    <a:pt x="195199" y="148209"/>
                  </a:lnTo>
                  <a:lnTo>
                    <a:pt x="194183" y="150114"/>
                  </a:lnTo>
                  <a:lnTo>
                    <a:pt x="193040" y="148209"/>
                  </a:lnTo>
                  <a:lnTo>
                    <a:pt x="195453" y="146050"/>
                  </a:lnTo>
                  <a:lnTo>
                    <a:pt x="195453" y="123317"/>
                  </a:lnTo>
                  <a:lnTo>
                    <a:pt x="191770" y="123317"/>
                  </a:lnTo>
                  <a:lnTo>
                    <a:pt x="189103" y="124968"/>
                  </a:lnTo>
                  <a:lnTo>
                    <a:pt x="187833" y="124587"/>
                  </a:lnTo>
                  <a:lnTo>
                    <a:pt x="186563" y="124587"/>
                  </a:lnTo>
                  <a:lnTo>
                    <a:pt x="185166" y="124079"/>
                  </a:lnTo>
                  <a:lnTo>
                    <a:pt x="185166" y="123317"/>
                  </a:lnTo>
                  <a:lnTo>
                    <a:pt x="185674" y="123317"/>
                  </a:lnTo>
                  <a:lnTo>
                    <a:pt x="186817" y="122682"/>
                  </a:lnTo>
                  <a:lnTo>
                    <a:pt x="190754" y="121031"/>
                  </a:lnTo>
                  <a:lnTo>
                    <a:pt x="191135" y="121031"/>
                  </a:lnTo>
                  <a:lnTo>
                    <a:pt x="191008" y="119634"/>
                  </a:lnTo>
                  <a:lnTo>
                    <a:pt x="190957" y="119126"/>
                  </a:lnTo>
                  <a:lnTo>
                    <a:pt x="190893" y="118618"/>
                  </a:lnTo>
                  <a:lnTo>
                    <a:pt x="190830" y="118110"/>
                  </a:lnTo>
                  <a:lnTo>
                    <a:pt x="190754" y="117475"/>
                  </a:lnTo>
                  <a:lnTo>
                    <a:pt x="191770" y="114173"/>
                  </a:lnTo>
                  <a:lnTo>
                    <a:pt x="191897" y="113792"/>
                  </a:lnTo>
                  <a:lnTo>
                    <a:pt x="193675" y="112522"/>
                  </a:lnTo>
                  <a:lnTo>
                    <a:pt x="193929" y="112522"/>
                  </a:lnTo>
                  <a:lnTo>
                    <a:pt x="194310" y="110871"/>
                  </a:lnTo>
                  <a:lnTo>
                    <a:pt x="193548" y="110109"/>
                  </a:lnTo>
                  <a:lnTo>
                    <a:pt x="192532" y="108966"/>
                  </a:lnTo>
                  <a:lnTo>
                    <a:pt x="190754" y="107061"/>
                  </a:lnTo>
                  <a:lnTo>
                    <a:pt x="188214" y="105791"/>
                  </a:lnTo>
                  <a:lnTo>
                    <a:pt x="185674" y="106426"/>
                  </a:lnTo>
                  <a:lnTo>
                    <a:pt x="183388" y="106680"/>
                  </a:lnTo>
                  <a:lnTo>
                    <a:pt x="182118" y="108585"/>
                  </a:lnTo>
                  <a:lnTo>
                    <a:pt x="180086" y="109474"/>
                  </a:lnTo>
                  <a:lnTo>
                    <a:pt x="177927" y="110109"/>
                  </a:lnTo>
                  <a:lnTo>
                    <a:pt x="175514" y="109474"/>
                  </a:lnTo>
                  <a:lnTo>
                    <a:pt x="173609" y="110871"/>
                  </a:lnTo>
                  <a:lnTo>
                    <a:pt x="170815" y="112522"/>
                  </a:lnTo>
                  <a:lnTo>
                    <a:pt x="168783" y="117475"/>
                  </a:lnTo>
                  <a:lnTo>
                    <a:pt x="167386" y="116967"/>
                  </a:lnTo>
                  <a:lnTo>
                    <a:pt x="164973" y="116332"/>
                  </a:lnTo>
                  <a:lnTo>
                    <a:pt x="163703" y="114808"/>
                  </a:lnTo>
                  <a:lnTo>
                    <a:pt x="161671" y="113411"/>
                  </a:lnTo>
                  <a:lnTo>
                    <a:pt x="161290" y="113411"/>
                  </a:lnTo>
                  <a:lnTo>
                    <a:pt x="159080" y="114173"/>
                  </a:lnTo>
                  <a:lnTo>
                    <a:pt x="156921" y="114808"/>
                  </a:lnTo>
                  <a:lnTo>
                    <a:pt x="157530" y="114808"/>
                  </a:lnTo>
                  <a:lnTo>
                    <a:pt x="157226" y="115316"/>
                  </a:lnTo>
                  <a:lnTo>
                    <a:pt x="156464" y="116332"/>
                  </a:lnTo>
                  <a:lnTo>
                    <a:pt x="154940" y="116967"/>
                  </a:lnTo>
                  <a:lnTo>
                    <a:pt x="153289" y="115316"/>
                  </a:lnTo>
                  <a:lnTo>
                    <a:pt x="152273" y="114173"/>
                  </a:lnTo>
                  <a:lnTo>
                    <a:pt x="146685" y="115316"/>
                  </a:lnTo>
                  <a:lnTo>
                    <a:pt x="147066" y="114808"/>
                  </a:lnTo>
                  <a:lnTo>
                    <a:pt x="147777" y="114808"/>
                  </a:lnTo>
                  <a:lnTo>
                    <a:pt x="148336" y="113411"/>
                  </a:lnTo>
                  <a:lnTo>
                    <a:pt x="147955" y="112776"/>
                  </a:lnTo>
                  <a:lnTo>
                    <a:pt x="147447" y="112522"/>
                  </a:lnTo>
                  <a:lnTo>
                    <a:pt x="145161" y="111760"/>
                  </a:lnTo>
                  <a:lnTo>
                    <a:pt x="142748" y="114173"/>
                  </a:lnTo>
                  <a:lnTo>
                    <a:pt x="142265" y="114808"/>
                  </a:lnTo>
                  <a:lnTo>
                    <a:pt x="142417" y="114808"/>
                  </a:lnTo>
                  <a:lnTo>
                    <a:pt x="144640" y="119519"/>
                  </a:lnTo>
                  <a:lnTo>
                    <a:pt x="147320" y="118618"/>
                  </a:lnTo>
                  <a:lnTo>
                    <a:pt x="151345" y="118618"/>
                  </a:lnTo>
                  <a:lnTo>
                    <a:pt x="151765" y="119126"/>
                  </a:lnTo>
                  <a:lnTo>
                    <a:pt x="151930" y="119634"/>
                  </a:lnTo>
                  <a:lnTo>
                    <a:pt x="152082" y="119634"/>
                  </a:lnTo>
                  <a:lnTo>
                    <a:pt x="152654" y="120015"/>
                  </a:lnTo>
                  <a:lnTo>
                    <a:pt x="153797" y="121031"/>
                  </a:lnTo>
                  <a:lnTo>
                    <a:pt x="155448" y="121031"/>
                  </a:lnTo>
                  <a:lnTo>
                    <a:pt x="156845" y="120269"/>
                  </a:lnTo>
                  <a:lnTo>
                    <a:pt x="158115" y="119634"/>
                  </a:lnTo>
                  <a:lnTo>
                    <a:pt x="159004" y="118618"/>
                  </a:lnTo>
                  <a:lnTo>
                    <a:pt x="159194" y="118618"/>
                  </a:lnTo>
                  <a:lnTo>
                    <a:pt x="159956" y="118110"/>
                  </a:lnTo>
                  <a:lnTo>
                    <a:pt x="160528" y="117475"/>
                  </a:lnTo>
                  <a:lnTo>
                    <a:pt x="161417" y="118110"/>
                  </a:lnTo>
                  <a:lnTo>
                    <a:pt x="161798" y="119126"/>
                  </a:lnTo>
                  <a:lnTo>
                    <a:pt x="161391" y="120015"/>
                  </a:lnTo>
                  <a:lnTo>
                    <a:pt x="161290" y="120269"/>
                  </a:lnTo>
                  <a:lnTo>
                    <a:pt x="161544" y="121031"/>
                  </a:lnTo>
                  <a:lnTo>
                    <a:pt x="161798" y="122428"/>
                  </a:lnTo>
                  <a:lnTo>
                    <a:pt x="163195" y="123317"/>
                  </a:lnTo>
                  <a:lnTo>
                    <a:pt x="165481" y="123317"/>
                  </a:lnTo>
                  <a:lnTo>
                    <a:pt x="167894" y="123444"/>
                  </a:lnTo>
                  <a:lnTo>
                    <a:pt x="170307" y="119634"/>
                  </a:lnTo>
                  <a:lnTo>
                    <a:pt x="174498" y="119634"/>
                  </a:lnTo>
                  <a:lnTo>
                    <a:pt x="175641" y="121031"/>
                  </a:lnTo>
                  <a:lnTo>
                    <a:pt x="176657" y="122428"/>
                  </a:lnTo>
                  <a:lnTo>
                    <a:pt x="177800" y="123317"/>
                  </a:lnTo>
                  <a:lnTo>
                    <a:pt x="178435" y="127000"/>
                  </a:lnTo>
                  <a:lnTo>
                    <a:pt x="179197" y="129286"/>
                  </a:lnTo>
                  <a:lnTo>
                    <a:pt x="182753" y="130937"/>
                  </a:lnTo>
                  <a:lnTo>
                    <a:pt x="183134" y="132461"/>
                  </a:lnTo>
                  <a:lnTo>
                    <a:pt x="183134" y="132588"/>
                  </a:lnTo>
                  <a:lnTo>
                    <a:pt x="182245" y="134366"/>
                  </a:lnTo>
                  <a:lnTo>
                    <a:pt x="182499" y="136144"/>
                  </a:lnTo>
                  <a:lnTo>
                    <a:pt x="182626" y="137795"/>
                  </a:lnTo>
                  <a:lnTo>
                    <a:pt x="183642" y="139192"/>
                  </a:lnTo>
                  <a:lnTo>
                    <a:pt x="185166" y="141859"/>
                  </a:lnTo>
                  <a:lnTo>
                    <a:pt x="185293" y="145796"/>
                  </a:lnTo>
                  <a:lnTo>
                    <a:pt x="186182" y="146812"/>
                  </a:lnTo>
                  <a:lnTo>
                    <a:pt x="186690" y="148209"/>
                  </a:lnTo>
                  <a:lnTo>
                    <a:pt x="187960" y="151003"/>
                  </a:lnTo>
                  <a:lnTo>
                    <a:pt x="188214" y="151765"/>
                  </a:lnTo>
                  <a:lnTo>
                    <a:pt x="185420" y="157607"/>
                  </a:lnTo>
                  <a:lnTo>
                    <a:pt x="189611" y="159893"/>
                  </a:lnTo>
                  <a:lnTo>
                    <a:pt x="193421" y="161290"/>
                  </a:lnTo>
                  <a:lnTo>
                    <a:pt x="195326" y="156591"/>
                  </a:lnTo>
                  <a:lnTo>
                    <a:pt x="194945" y="153543"/>
                  </a:lnTo>
                  <a:lnTo>
                    <a:pt x="194818" y="151003"/>
                  </a:lnTo>
                  <a:lnTo>
                    <a:pt x="197612" y="152654"/>
                  </a:lnTo>
                  <a:lnTo>
                    <a:pt x="199136" y="151257"/>
                  </a:lnTo>
                  <a:lnTo>
                    <a:pt x="199326" y="151003"/>
                  </a:lnTo>
                  <a:lnTo>
                    <a:pt x="200037" y="150114"/>
                  </a:lnTo>
                  <a:lnTo>
                    <a:pt x="202184" y="143383"/>
                  </a:lnTo>
                  <a:lnTo>
                    <a:pt x="203073" y="142494"/>
                  </a:lnTo>
                  <a:lnTo>
                    <a:pt x="204343" y="141859"/>
                  </a:lnTo>
                  <a:lnTo>
                    <a:pt x="206121" y="138684"/>
                  </a:lnTo>
                  <a:close/>
                </a:path>
                <a:path w="527050" h="439420">
                  <a:moveTo>
                    <a:pt x="207772" y="119126"/>
                  </a:moveTo>
                  <a:lnTo>
                    <a:pt x="205994" y="117348"/>
                  </a:lnTo>
                  <a:lnTo>
                    <a:pt x="203835" y="112268"/>
                  </a:lnTo>
                  <a:lnTo>
                    <a:pt x="203835" y="107696"/>
                  </a:lnTo>
                  <a:lnTo>
                    <a:pt x="198882" y="105283"/>
                  </a:lnTo>
                  <a:lnTo>
                    <a:pt x="196469" y="104775"/>
                  </a:lnTo>
                  <a:lnTo>
                    <a:pt x="196088" y="106807"/>
                  </a:lnTo>
                  <a:lnTo>
                    <a:pt x="195961" y="107823"/>
                  </a:lnTo>
                  <a:lnTo>
                    <a:pt x="196723" y="108585"/>
                  </a:lnTo>
                  <a:lnTo>
                    <a:pt x="197612" y="108712"/>
                  </a:lnTo>
                  <a:lnTo>
                    <a:pt x="199009" y="108712"/>
                  </a:lnTo>
                  <a:lnTo>
                    <a:pt x="199644" y="110109"/>
                  </a:lnTo>
                  <a:lnTo>
                    <a:pt x="200025" y="111379"/>
                  </a:lnTo>
                  <a:lnTo>
                    <a:pt x="201930" y="114935"/>
                  </a:lnTo>
                  <a:lnTo>
                    <a:pt x="200406" y="121031"/>
                  </a:lnTo>
                  <a:lnTo>
                    <a:pt x="204597" y="123190"/>
                  </a:lnTo>
                  <a:lnTo>
                    <a:pt x="205994" y="123825"/>
                  </a:lnTo>
                  <a:lnTo>
                    <a:pt x="207645" y="122809"/>
                  </a:lnTo>
                  <a:lnTo>
                    <a:pt x="207772" y="121285"/>
                  </a:lnTo>
                  <a:lnTo>
                    <a:pt x="207772" y="119126"/>
                  </a:lnTo>
                  <a:close/>
                </a:path>
                <a:path w="527050" h="439420">
                  <a:moveTo>
                    <a:pt x="212217" y="41148"/>
                  </a:moveTo>
                  <a:lnTo>
                    <a:pt x="211328" y="38608"/>
                  </a:lnTo>
                  <a:lnTo>
                    <a:pt x="210566" y="38227"/>
                  </a:lnTo>
                  <a:lnTo>
                    <a:pt x="210058" y="38227"/>
                  </a:lnTo>
                  <a:lnTo>
                    <a:pt x="208280" y="38481"/>
                  </a:lnTo>
                  <a:lnTo>
                    <a:pt x="206248" y="38989"/>
                  </a:lnTo>
                  <a:lnTo>
                    <a:pt x="205232" y="40386"/>
                  </a:lnTo>
                  <a:lnTo>
                    <a:pt x="204343" y="40894"/>
                  </a:lnTo>
                  <a:lnTo>
                    <a:pt x="203708" y="41783"/>
                  </a:lnTo>
                  <a:lnTo>
                    <a:pt x="204089" y="42672"/>
                  </a:lnTo>
                  <a:lnTo>
                    <a:pt x="203835" y="43688"/>
                  </a:lnTo>
                  <a:lnTo>
                    <a:pt x="204216" y="44069"/>
                  </a:lnTo>
                  <a:lnTo>
                    <a:pt x="204724" y="44704"/>
                  </a:lnTo>
                  <a:lnTo>
                    <a:pt x="205613" y="44577"/>
                  </a:lnTo>
                  <a:lnTo>
                    <a:pt x="205994" y="43942"/>
                  </a:lnTo>
                  <a:lnTo>
                    <a:pt x="206883" y="43815"/>
                  </a:lnTo>
                  <a:lnTo>
                    <a:pt x="207518" y="42926"/>
                  </a:lnTo>
                  <a:lnTo>
                    <a:pt x="208280" y="42672"/>
                  </a:lnTo>
                  <a:lnTo>
                    <a:pt x="209677" y="41910"/>
                  </a:lnTo>
                  <a:lnTo>
                    <a:pt x="212217" y="41148"/>
                  </a:lnTo>
                  <a:close/>
                </a:path>
                <a:path w="527050" h="439420">
                  <a:moveTo>
                    <a:pt x="218948" y="37211"/>
                  </a:moveTo>
                  <a:lnTo>
                    <a:pt x="217043" y="35687"/>
                  </a:lnTo>
                  <a:lnTo>
                    <a:pt x="215646" y="34544"/>
                  </a:lnTo>
                  <a:lnTo>
                    <a:pt x="213741" y="33909"/>
                  </a:lnTo>
                  <a:lnTo>
                    <a:pt x="211836" y="34163"/>
                  </a:lnTo>
                  <a:lnTo>
                    <a:pt x="210947" y="34163"/>
                  </a:lnTo>
                  <a:lnTo>
                    <a:pt x="209677" y="35052"/>
                  </a:lnTo>
                  <a:lnTo>
                    <a:pt x="210312" y="36068"/>
                  </a:lnTo>
                  <a:lnTo>
                    <a:pt x="210820" y="36449"/>
                  </a:lnTo>
                  <a:lnTo>
                    <a:pt x="211455" y="36576"/>
                  </a:lnTo>
                  <a:lnTo>
                    <a:pt x="213106" y="36957"/>
                  </a:lnTo>
                  <a:lnTo>
                    <a:pt x="213995" y="37465"/>
                  </a:lnTo>
                  <a:lnTo>
                    <a:pt x="214757" y="38354"/>
                  </a:lnTo>
                  <a:lnTo>
                    <a:pt x="216535" y="40005"/>
                  </a:lnTo>
                  <a:lnTo>
                    <a:pt x="218948" y="37211"/>
                  </a:lnTo>
                  <a:close/>
                </a:path>
                <a:path w="527050" h="439420">
                  <a:moveTo>
                    <a:pt x="220345" y="423926"/>
                  </a:moveTo>
                  <a:lnTo>
                    <a:pt x="218059" y="422275"/>
                  </a:lnTo>
                  <a:lnTo>
                    <a:pt x="215773" y="424434"/>
                  </a:lnTo>
                  <a:lnTo>
                    <a:pt x="215138" y="425323"/>
                  </a:lnTo>
                  <a:lnTo>
                    <a:pt x="213233" y="426847"/>
                  </a:lnTo>
                  <a:lnTo>
                    <a:pt x="212217" y="427482"/>
                  </a:lnTo>
                  <a:lnTo>
                    <a:pt x="211074" y="427990"/>
                  </a:lnTo>
                  <a:lnTo>
                    <a:pt x="209804" y="428498"/>
                  </a:lnTo>
                  <a:lnTo>
                    <a:pt x="208026" y="429641"/>
                  </a:lnTo>
                  <a:lnTo>
                    <a:pt x="209423" y="431038"/>
                  </a:lnTo>
                  <a:lnTo>
                    <a:pt x="212090" y="432308"/>
                  </a:lnTo>
                  <a:lnTo>
                    <a:pt x="218059" y="427990"/>
                  </a:lnTo>
                  <a:lnTo>
                    <a:pt x="219456" y="425704"/>
                  </a:lnTo>
                  <a:lnTo>
                    <a:pt x="220345" y="423926"/>
                  </a:lnTo>
                  <a:close/>
                </a:path>
                <a:path w="527050" h="439420">
                  <a:moveTo>
                    <a:pt x="231394" y="381889"/>
                  </a:moveTo>
                  <a:lnTo>
                    <a:pt x="231267" y="380238"/>
                  </a:lnTo>
                  <a:lnTo>
                    <a:pt x="231140" y="377190"/>
                  </a:lnTo>
                  <a:lnTo>
                    <a:pt x="231267" y="374015"/>
                  </a:lnTo>
                  <a:lnTo>
                    <a:pt x="230251" y="370967"/>
                  </a:lnTo>
                  <a:lnTo>
                    <a:pt x="228600" y="364998"/>
                  </a:lnTo>
                  <a:lnTo>
                    <a:pt x="225298" y="359918"/>
                  </a:lnTo>
                  <a:lnTo>
                    <a:pt x="220218" y="354076"/>
                  </a:lnTo>
                  <a:lnTo>
                    <a:pt x="219202" y="352425"/>
                  </a:lnTo>
                  <a:lnTo>
                    <a:pt x="217678" y="351663"/>
                  </a:lnTo>
                  <a:lnTo>
                    <a:pt x="216662" y="351282"/>
                  </a:lnTo>
                  <a:lnTo>
                    <a:pt x="215646" y="352425"/>
                  </a:lnTo>
                  <a:lnTo>
                    <a:pt x="215900" y="353441"/>
                  </a:lnTo>
                  <a:lnTo>
                    <a:pt x="216408" y="354711"/>
                  </a:lnTo>
                  <a:lnTo>
                    <a:pt x="217424" y="355727"/>
                  </a:lnTo>
                  <a:lnTo>
                    <a:pt x="218186" y="356743"/>
                  </a:lnTo>
                  <a:lnTo>
                    <a:pt x="227203" y="376174"/>
                  </a:lnTo>
                  <a:lnTo>
                    <a:pt x="226949" y="379222"/>
                  </a:lnTo>
                  <a:lnTo>
                    <a:pt x="227076" y="382270"/>
                  </a:lnTo>
                  <a:lnTo>
                    <a:pt x="227203" y="383286"/>
                  </a:lnTo>
                  <a:lnTo>
                    <a:pt x="228092" y="384048"/>
                  </a:lnTo>
                  <a:lnTo>
                    <a:pt x="231140" y="384048"/>
                  </a:lnTo>
                  <a:lnTo>
                    <a:pt x="231394" y="381889"/>
                  </a:lnTo>
                  <a:close/>
                </a:path>
                <a:path w="527050" h="439420">
                  <a:moveTo>
                    <a:pt x="241046" y="381381"/>
                  </a:moveTo>
                  <a:lnTo>
                    <a:pt x="240411" y="374015"/>
                  </a:lnTo>
                  <a:lnTo>
                    <a:pt x="238125" y="367030"/>
                  </a:lnTo>
                  <a:lnTo>
                    <a:pt x="236982" y="359664"/>
                  </a:lnTo>
                  <a:lnTo>
                    <a:pt x="234950" y="353441"/>
                  </a:lnTo>
                  <a:lnTo>
                    <a:pt x="227965" y="350647"/>
                  </a:lnTo>
                  <a:lnTo>
                    <a:pt x="224917" y="345059"/>
                  </a:lnTo>
                  <a:lnTo>
                    <a:pt x="224282" y="344297"/>
                  </a:lnTo>
                  <a:lnTo>
                    <a:pt x="223901" y="343408"/>
                  </a:lnTo>
                  <a:lnTo>
                    <a:pt x="222758" y="339598"/>
                  </a:lnTo>
                  <a:lnTo>
                    <a:pt x="219837" y="340360"/>
                  </a:lnTo>
                  <a:lnTo>
                    <a:pt x="220472" y="343027"/>
                  </a:lnTo>
                  <a:lnTo>
                    <a:pt x="220726" y="346202"/>
                  </a:lnTo>
                  <a:lnTo>
                    <a:pt x="222504" y="348996"/>
                  </a:lnTo>
                  <a:lnTo>
                    <a:pt x="227203" y="354330"/>
                  </a:lnTo>
                  <a:lnTo>
                    <a:pt x="231394" y="356743"/>
                  </a:lnTo>
                  <a:lnTo>
                    <a:pt x="232664" y="360807"/>
                  </a:lnTo>
                  <a:lnTo>
                    <a:pt x="235458" y="370586"/>
                  </a:lnTo>
                  <a:lnTo>
                    <a:pt x="236728" y="375539"/>
                  </a:lnTo>
                  <a:lnTo>
                    <a:pt x="237236" y="378206"/>
                  </a:lnTo>
                  <a:lnTo>
                    <a:pt x="237109" y="381000"/>
                  </a:lnTo>
                  <a:lnTo>
                    <a:pt x="237744" y="383540"/>
                  </a:lnTo>
                  <a:lnTo>
                    <a:pt x="238379" y="385191"/>
                  </a:lnTo>
                  <a:lnTo>
                    <a:pt x="240792" y="384810"/>
                  </a:lnTo>
                  <a:lnTo>
                    <a:pt x="241046" y="382524"/>
                  </a:lnTo>
                  <a:lnTo>
                    <a:pt x="241046" y="381381"/>
                  </a:lnTo>
                  <a:close/>
                </a:path>
                <a:path w="527050" h="439420">
                  <a:moveTo>
                    <a:pt x="246761" y="406908"/>
                  </a:moveTo>
                  <a:lnTo>
                    <a:pt x="246253" y="403733"/>
                  </a:lnTo>
                  <a:lnTo>
                    <a:pt x="244094" y="403987"/>
                  </a:lnTo>
                  <a:lnTo>
                    <a:pt x="243586" y="403225"/>
                  </a:lnTo>
                  <a:lnTo>
                    <a:pt x="242570" y="402717"/>
                  </a:lnTo>
                  <a:lnTo>
                    <a:pt x="241681" y="403225"/>
                  </a:lnTo>
                  <a:lnTo>
                    <a:pt x="240157" y="404368"/>
                  </a:lnTo>
                  <a:lnTo>
                    <a:pt x="240792" y="406781"/>
                  </a:lnTo>
                  <a:lnTo>
                    <a:pt x="240411" y="408432"/>
                  </a:lnTo>
                  <a:lnTo>
                    <a:pt x="239395" y="399288"/>
                  </a:lnTo>
                  <a:lnTo>
                    <a:pt x="239268" y="398526"/>
                  </a:lnTo>
                  <a:lnTo>
                    <a:pt x="239395" y="396240"/>
                  </a:lnTo>
                  <a:lnTo>
                    <a:pt x="237998" y="397002"/>
                  </a:lnTo>
                  <a:lnTo>
                    <a:pt x="237744" y="397256"/>
                  </a:lnTo>
                  <a:lnTo>
                    <a:pt x="237617" y="401066"/>
                  </a:lnTo>
                  <a:lnTo>
                    <a:pt x="237998" y="404114"/>
                  </a:lnTo>
                  <a:lnTo>
                    <a:pt x="238252" y="409321"/>
                  </a:lnTo>
                  <a:lnTo>
                    <a:pt x="238379" y="415036"/>
                  </a:lnTo>
                  <a:lnTo>
                    <a:pt x="238379" y="416941"/>
                  </a:lnTo>
                  <a:lnTo>
                    <a:pt x="239903" y="417195"/>
                  </a:lnTo>
                  <a:lnTo>
                    <a:pt x="242951" y="417449"/>
                  </a:lnTo>
                  <a:lnTo>
                    <a:pt x="243332" y="409448"/>
                  </a:lnTo>
                  <a:lnTo>
                    <a:pt x="243713" y="407289"/>
                  </a:lnTo>
                  <a:lnTo>
                    <a:pt x="244475" y="406908"/>
                  </a:lnTo>
                  <a:lnTo>
                    <a:pt x="246761" y="406908"/>
                  </a:lnTo>
                  <a:close/>
                </a:path>
                <a:path w="527050" h="439420">
                  <a:moveTo>
                    <a:pt x="246888" y="437769"/>
                  </a:moveTo>
                  <a:lnTo>
                    <a:pt x="246507" y="436626"/>
                  </a:lnTo>
                  <a:lnTo>
                    <a:pt x="246253" y="434213"/>
                  </a:lnTo>
                  <a:lnTo>
                    <a:pt x="245618" y="429387"/>
                  </a:lnTo>
                  <a:lnTo>
                    <a:pt x="245110" y="426974"/>
                  </a:lnTo>
                  <a:lnTo>
                    <a:pt x="245364" y="424180"/>
                  </a:lnTo>
                  <a:lnTo>
                    <a:pt x="244475" y="421894"/>
                  </a:lnTo>
                  <a:lnTo>
                    <a:pt x="242697" y="420878"/>
                  </a:lnTo>
                  <a:lnTo>
                    <a:pt x="242951" y="424053"/>
                  </a:lnTo>
                  <a:lnTo>
                    <a:pt x="242951" y="429260"/>
                  </a:lnTo>
                  <a:lnTo>
                    <a:pt x="243586" y="433451"/>
                  </a:lnTo>
                  <a:lnTo>
                    <a:pt x="243586" y="438658"/>
                  </a:lnTo>
                  <a:lnTo>
                    <a:pt x="244475" y="439420"/>
                  </a:lnTo>
                  <a:lnTo>
                    <a:pt x="246634" y="439039"/>
                  </a:lnTo>
                  <a:lnTo>
                    <a:pt x="246888" y="437769"/>
                  </a:lnTo>
                  <a:close/>
                </a:path>
                <a:path w="527050" h="439420">
                  <a:moveTo>
                    <a:pt x="248412" y="42418"/>
                  </a:moveTo>
                  <a:lnTo>
                    <a:pt x="236855" y="35179"/>
                  </a:lnTo>
                  <a:lnTo>
                    <a:pt x="235458" y="34544"/>
                  </a:lnTo>
                  <a:lnTo>
                    <a:pt x="234442" y="34036"/>
                  </a:lnTo>
                  <a:lnTo>
                    <a:pt x="234950" y="32639"/>
                  </a:lnTo>
                  <a:lnTo>
                    <a:pt x="234315" y="31877"/>
                  </a:lnTo>
                  <a:lnTo>
                    <a:pt x="234188" y="31496"/>
                  </a:lnTo>
                  <a:lnTo>
                    <a:pt x="233807" y="31242"/>
                  </a:lnTo>
                  <a:lnTo>
                    <a:pt x="233426" y="31242"/>
                  </a:lnTo>
                  <a:lnTo>
                    <a:pt x="229997" y="30226"/>
                  </a:lnTo>
                  <a:lnTo>
                    <a:pt x="229997" y="34925"/>
                  </a:lnTo>
                  <a:lnTo>
                    <a:pt x="231648" y="36703"/>
                  </a:lnTo>
                  <a:lnTo>
                    <a:pt x="234188" y="40132"/>
                  </a:lnTo>
                  <a:lnTo>
                    <a:pt x="240157" y="39497"/>
                  </a:lnTo>
                  <a:lnTo>
                    <a:pt x="241681" y="43688"/>
                  </a:lnTo>
                  <a:lnTo>
                    <a:pt x="241935" y="45212"/>
                  </a:lnTo>
                  <a:lnTo>
                    <a:pt x="241300" y="46736"/>
                  </a:lnTo>
                  <a:lnTo>
                    <a:pt x="241808" y="48260"/>
                  </a:lnTo>
                  <a:lnTo>
                    <a:pt x="243586" y="51562"/>
                  </a:lnTo>
                  <a:lnTo>
                    <a:pt x="247142" y="47879"/>
                  </a:lnTo>
                  <a:lnTo>
                    <a:pt x="247650" y="45466"/>
                  </a:lnTo>
                  <a:lnTo>
                    <a:pt x="248412" y="42418"/>
                  </a:lnTo>
                  <a:close/>
                </a:path>
                <a:path w="527050" h="439420">
                  <a:moveTo>
                    <a:pt x="249047" y="366268"/>
                  </a:moveTo>
                  <a:lnTo>
                    <a:pt x="248920" y="365125"/>
                  </a:lnTo>
                  <a:lnTo>
                    <a:pt x="248666" y="362458"/>
                  </a:lnTo>
                  <a:lnTo>
                    <a:pt x="248031" y="359918"/>
                  </a:lnTo>
                  <a:lnTo>
                    <a:pt x="247015" y="357632"/>
                  </a:lnTo>
                  <a:lnTo>
                    <a:pt x="246888" y="357251"/>
                  </a:lnTo>
                  <a:lnTo>
                    <a:pt x="246634" y="356870"/>
                  </a:lnTo>
                  <a:lnTo>
                    <a:pt x="246380" y="356743"/>
                  </a:lnTo>
                  <a:lnTo>
                    <a:pt x="243840" y="356362"/>
                  </a:lnTo>
                  <a:lnTo>
                    <a:pt x="245618" y="359791"/>
                  </a:lnTo>
                  <a:lnTo>
                    <a:pt x="245745" y="361061"/>
                  </a:lnTo>
                  <a:lnTo>
                    <a:pt x="246253" y="363601"/>
                  </a:lnTo>
                  <a:lnTo>
                    <a:pt x="246253" y="364871"/>
                  </a:lnTo>
                  <a:lnTo>
                    <a:pt x="246126" y="365379"/>
                  </a:lnTo>
                  <a:lnTo>
                    <a:pt x="246253" y="365760"/>
                  </a:lnTo>
                  <a:lnTo>
                    <a:pt x="246634" y="366014"/>
                  </a:lnTo>
                  <a:lnTo>
                    <a:pt x="247396" y="366903"/>
                  </a:lnTo>
                  <a:lnTo>
                    <a:pt x="249047" y="366268"/>
                  </a:lnTo>
                  <a:close/>
                </a:path>
                <a:path w="527050" h="439420">
                  <a:moveTo>
                    <a:pt x="252857" y="415925"/>
                  </a:moveTo>
                  <a:lnTo>
                    <a:pt x="252730" y="415163"/>
                  </a:lnTo>
                  <a:lnTo>
                    <a:pt x="252349" y="410845"/>
                  </a:lnTo>
                  <a:lnTo>
                    <a:pt x="252222" y="406781"/>
                  </a:lnTo>
                  <a:lnTo>
                    <a:pt x="251460" y="405638"/>
                  </a:lnTo>
                  <a:lnTo>
                    <a:pt x="250698" y="405638"/>
                  </a:lnTo>
                  <a:lnTo>
                    <a:pt x="250317" y="406019"/>
                  </a:lnTo>
                  <a:lnTo>
                    <a:pt x="249555" y="408686"/>
                  </a:lnTo>
                  <a:lnTo>
                    <a:pt x="249428" y="408940"/>
                  </a:lnTo>
                  <a:lnTo>
                    <a:pt x="250063" y="412242"/>
                  </a:lnTo>
                  <a:lnTo>
                    <a:pt x="249809" y="415163"/>
                  </a:lnTo>
                  <a:lnTo>
                    <a:pt x="249809" y="416179"/>
                  </a:lnTo>
                  <a:lnTo>
                    <a:pt x="250571" y="416941"/>
                  </a:lnTo>
                  <a:lnTo>
                    <a:pt x="252095" y="416941"/>
                  </a:lnTo>
                  <a:lnTo>
                    <a:pt x="252857" y="415925"/>
                  </a:lnTo>
                  <a:close/>
                </a:path>
                <a:path w="527050" h="439420">
                  <a:moveTo>
                    <a:pt x="256159" y="125222"/>
                  </a:moveTo>
                  <a:lnTo>
                    <a:pt x="254635" y="122936"/>
                  </a:lnTo>
                  <a:lnTo>
                    <a:pt x="249174" y="117348"/>
                  </a:lnTo>
                  <a:lnTo>
                    <a:pt x="245999" y="116205"/>
                  </a:lnTo>
                  <a:lnTo>
                    <a:pt x="241046" y="110363"/>
                  </a:lnTo>
                  <a:lnTo>
                    <a:pt x="239014" y="106426"/>
                  </a:lnTo>
                  <a:lnTo>
                    <a:pt x="238760" y="104267"/>
                  </a:lnTo>
                  <a:lnTo>
                    <a:pt x="237490" y="97790"/>
                  </a:lnTo>
                  <a:lnTo>
                    <a:pt x="234315" y="94361"/>
                  </a:lnTo>
                  <a:lnTo>
                    <a:pt x="231013" y="91440"/>
                  </a:lnTo>
                  <a:lnTo>
                    <a:pt x="228092" y="89535"/>
                  </a:lnTo>
                  <a:lnTo>
                    <a:pt x="224536" y="88900"/>
                  </a:lnTo>
                  <a:lnTo>
                    <a:pt x="219456" y="86106"/>
                  </a:lnTo>
                  <a:lnTo>
                    <a:pt x="217551" y="84582"/>
                  </a:lnTo>
                  <a:lnTo>
                    <a:pt x="214884" y="79502"/>
                  </a:lnTo>
                  <a:lnTo>
                    <a:pt x="213868" y="74295"/>
                  </a:lnTo>
                  <a:lnTo>
                    <a:pt x="218186" y="73279"/>
                  </a:lnTo>
                  <a:lnTo>
                    <a:pt x="219837" y="73279"/>
                  </a:lnTo>
                  <a:lnTo>
                    <a:pt x="221234" y="74168"/>
                  </a:lnTo>
                  <a:lnTo>
                    <a:pt x="224028" y="74930"/>
                  </a:lnTo>
                  <a:lnTo>
                    <a:pt x="225298" y="74930"/>
                  </a:lnTo>
                  <a:lnTo>
                    <a:pt x="227457" y="76835"/>
                  </a:lnTo>
                  <a:lnTo>
                    <a:pt x="228092" y="78613"/>
                  </a:lnTo>
                  <a:lnTo>
                    <a:pt x="231648" y="80645"/>
                  </a:lnTo>
                  <a:lnTo>
                    <a:pt x="236347" y="81534"/>
                  </a:lnTo>
                  <a:lnTo>
                    <a:pt x="235585" y="74803"/>
                  </a:lnTo>
                  <a:lnTo>
                    <a:pt x="234569" y="71501"/>
                  </a:lnTo>
                  <a:lnTo>
                    <a:pt x="229743" y="69850"/>
                  </a:lnTo>
                  <a:lnTo>
                    <a:pt x="227838" y="69723"/>
                  </a:lnTo>
                  <a:lnTo>
                    <a:pt x="225171" y="67818"/>
                  </a:lnTo>
                  <a:lnTo>
                    <a:pt x="224790" y="67310"/>
                  </a:lnTo>
                  <a:lnTo>
                    <a:pt x="226695" y="65151"/>
                  </a:lnTo>
                  <a:lnTo>
                    <a:pt x="229108" y="64643"/>
                  </a:lnTo>
                  <a:lnTo>
                    <a:pt x="233045" y="61341"/>
                  </a:lnTo>
                  <a:lnTo>
                    <a:pt x="234823" y="58801"/>
                  </a:lnTo>
                  <a:lnTo>
                    <a:pt x="235458" y="53975"/>
                  </a:lnTo>
                  <a:lnTo>
                    <a:pt x="233680" y="51181"/>
                  </a:lnTo>
                  <a:lnTo>
                    <a:pt x="230378" y="51816"/>
                  </a:lnTo>
                  <a:lnTo>
                    <a:pt x="230124" y="52705"/>
                  </a:lnTo>
                  <a:lnTo>
                    <a:pt x="228092" y="55880"/>
                  </a:lnTo>
                  <a:lnTo>
                    <a:pt x="226060" y="57658"/>
                  </a:lnTo>
                  <a:lnTo>
                    <a:pt x="224155" y="59817"/>
                  </a:lnTo>
                  <a:lnTo>
                    <a:pt x="220599" y="60071"/>
                  </a:lnTo>
                  <a:lnTo>
                    <a:pt x="219583" y="59309"/>
                  </a:lnTo>
                  <a:lnTo>
                    <a:pt x="218821" y="58420"/>
                  </a:lnTo>
                  <a:lnTo>
                    <a:pt x="218313" y="57277"/>
                  </a:lnTo>
                  <a:lnTo>
                    <a:pt x="216154" y="54864"/>
                  </a:lnTo>
                  <a:lnTo>
                    <a:pt x="213487" y="57785"/>
                  </a:lnTo>
                  <a:lnTo>
                    <a:pt x="211836" y="59309"/>
                  </a:lnTo>
                  <a:lnTo>
                    <a:pt x="210693" y="58293"/>
                  </a:lnTo>
                  <a:lnTo>
                    <a:pt x="210693" y="56515"/>
                  </a:lnTo>
                  <a:lnTo>
                    <a:pt x="210439" y="55245"/>
                  </a:lnTo>
                  <a:lnTo>
                    <a:pt x="210312" y="52959"/>
                  </a:lnTo>
                  <a:lnTo>
                    <a:pt x="212852" y="52324"/>
                  </a:lnTo>
                  <a:lnTo>
                    <a:pt x="214757" y="50038"/>
                  </a:lnTo>
                  <a:lnTo>
                    <a:pt x="215265" y="48895"/>
                  </a:lnTo>
                  <a:lnTo>
                    <a:pt x="214122" y="44323"/>
                  </a:lnTo>
                  <a:lnTo>
                    <a:pt x="210439" y="45085"/>
                  </a:lnTo>
                  <a:lnTo>
                    <a:pt x="207264" y="47752"/>
                  </a:lnTo>
                  <a:lnTo>
                    <a:pt x="206375" y="48768"/>
                  </a:lnTo>
                  <a:lnTo>
                    <a:pt x="204978" y="49403"/>
                  </a:lnTo>
                  <a:lnTo>
                    <a:pt x="200914" y="50673"/>
                  </a:lnTo>
                  <a:lnTo>
                    <a:pt x="201549" y="55372"/>
                  </a:lnTo>
                  <a:lnTo>
                    <a:pt x="204216" y="60325"/>
                  </a:lnTo>
                  <a:lnTo>
                    <a:pt x="205994" y="61976"/>
                  </a:lnTo>
                  <a:lnTo>
                    <a:pt x="204851" y="64262"/>
                  </a:lnTo>
                  <a:lnTo>
                    <a:pt x="203835" y="63373"/>
                  </a:lnTo>
                  <a:lnTo>
                    <a:pt x="202692" y="62865"/>
                  </a:lnTo>
                  <a:lnTo>
                    <a:pt x="199390" y="62357"/>
                  </a:lnTo>
                  <a:lnTo>
                    <a:pt x="197358" y="63373"/>
                  </a:lnTo>
                  <a:lnTo>
                    <a:pt x="194437" y="61849"/>
                  </a:lnTo>
                  <a:lnTo>
                    <a:pt x="193548" y="60960"/>
                  </a:lnTo>
                  <a:lnTo>
                    <a:pt x="192405" y="60960"/>
                  </a:lnTo>
                  <a:lnTo>
                    <a:pt x="191516" y="60198"/>
                  </a:lnTo>
                  <a:lnTo>
                    <a:pt x="189992" y="61087"/>
                  </a:lnTo>
                  <a:lnTo>
                    <a:pt x="189103" y="65151"/>
                  </a:lnTo>
                  <a:lnTo>
                    <a:pt x="192024" y="66929"/>
                  </a:lnTo>
                  <a:lnTo>
                    <a:pt x="195580" y="70993"/>
                  </a:lnTo>
                  <a:lnTo>
                    <a:pt x="198882" y="73406"/>
                  </a:lnTo>
                  <a:lnTo>
                    <a:pt x="200533" y="75438"/>
                  </a:lnTo>
                  <a:lnTo>
                    <a:pt x="197104" y="74676"/>
                  </a:lnTo>
                  <a:lnTo>
                    <a:pt x="190881" y="68707"/>
                  </a:lnTo>
                  <a:lnTo>
                    <a:pt x="188214" y="67437"/>
                  </a:lnTo>
                  <a:lnTo>
                    <a:pt x="186817" y="66548"/>
                  </a:lnTo>
                  <a:lnTo>
                    <a:pt x="183642" y="67437"/>
                  </a:lnTo>
                  <a:lnTo>
                    <a:pt x="181737" y="67691"/>
                  </a:lnTo>
                  <a:lnTo>
                    <a:pt x="178181" y="65913"/>
                  </a:lnTo>
                  <a:lnTo>
                    <a:pt x="178435" y="64643"/>
                  </a:lnTo>
                  <a:lnTo>
                    <a:pt x="180721" y="63754"/>
                  </a:lnTo>
                  <a:lnTo>
                    <a:pt x="183388" y="61976"/>
                  </a:lnTo>
                  <a:lnTo>
                    <a:pt x="183769" y="59563"/>
                  </a:lnTo>
                  <a:lnTo>
                    <a:pt x="185547" y="58547"/>
                  </a:lnTo>
                  <a:lnTo>
                    <a:pt x="188087" y="58674"/>
                  </a:lnTo>
                  <a:lnTo>
                    <a:pt x="190754" y="58547"/>
                  </a:lnTo>
                  <a:lnTo>
                    <a:pt x="192405" y="56515"/>
                  </a:lnTo>
                  <a:lnTo>
                    <a:pt x="196342" y="52705"/>
                  </a:lnTo>
                  <a:lnTo>
                    <a:pt x="194437" y="49149"/>
                  </a:lnTo>
                  <a:lnTo>
                    <a:pt x="189611" y="47752"/>
                  </a:lnTo>
                  <a:lnTo>
                    <a:pt x="189357" y="44704"/>
                  </a:lnTo>
                  <a:lnTo>
                    <a:pt x="188214" y="40259"/>
                  </a:lnTo>
                  <a:lnTo>
                    <a:pt x="183515" y="40386"/>
                  </a:lnTo>
                  <a:lnTo>
                    <a:pt x="182626" y="40767"/>
                  </a:lnTo>
                  <a:lnTo>
                    <a:pt x="181737" y="40513"/>
                  </a:lnTo>
                  <a:lnTo>
                    <a:pt x="178816" y="37846"/>
                  </a:lnTo>
                  <a:lnTo>
                    <a:pt x="173609" y="38354"/>
                  </a:lnTo>
                  <a:lnTo>
                    <a:pt x="175260" y="45974"/>
                  </a:lnTo>
                  <a:lnTo>
                    <a:pt x="177927" y="47625"/>
                  </a:lnTo>
                  <a:lnTo>
                    <a:pt x="178435" y="51943"/>
                  </a:lnTo>
                  <a:lnTo>
                    <a:pt x="178943" y="53340"/>
                  </a:lnTo>
                  <a:lnTo>
                    <a:pt x="177165" y="54102"/>
                  </a:lnTo>
                  <a:lnTo>
                    <a:pt x="175514" y="52197"/>
                  </a:lnTo>
                  <a:lnTo>
                    <a:pt x="174879" y="51181"/>
                  </a:lnTo>
                  <a:lnTo>
                    <a:pt x="175006" y="49784"/>
                  </a:lnTo>
                  <a:lnTo>
                    <a:pt x="175514" y="48133"/>
                  </a:lnTo>
                  <a:lnTo>
                    <a:pt x="174371" y="46228"/>
                  </a:lnTo>
                  <a:lnTo>
                    <a:pt x="173863" y="45847"/>
                  </a:lnTo>
                  <a:lnTo>
                    <a:pt x="173863" y="43815"/>
                  </a:lnTo>
                  <a:lnTo>
                    <a:pt x="174117" y="42291"/>
                  </a:lnTo>
                  <a:lnTo>
                    <a:pt x="171069" y="39116"/>
                  </a:lnTo>
                  <a:lnTo>
                    <a:pt x="168783" y="38481"/>
                  </a:lnTo>
                  <a:lnTo>
                    <a:pt x="168910" y="35052"/>
                  </a:lnTo>
                  <a:lnTo>
                    <a:pt x="168783" y="33401"/>
                  </a:lnTo>
                  <a:lnTo>
                    <a:pt x="168910" y="31623"/>
                  </a:lnTo>
                  <a:lnTo>
                    <a:pt x="167005" y="29337"/>
                  </a:lnTo>
                  <a:lnTo>
                    <a:pt x="165227" y="29464"/>
                  </a:lnTo>
                  <a:lnTo>
                    <a:pt x="164592" y="30734"/>
                  </a:lnTo>
                  <a:lnTo>
                    <a:pt x="163957" y="31115"/>
                  </a:lnTo>
                  <a:lnTo>
                    <a:pt x="164338" y="34163"/>
                  </a:lnTo>
                  <a:lnTo>
                    <a:pt x="164084" y="35814"/>
                  </a:lnTo>
                  <a:lnTo>
                    <a:pt x="164211" y="37465"/>
                  </a:lnTo>
                  <a:lnTo>
                    <a:pt x="162560" y="39624"/>
                  </a:lnTo>
                  <a:lnTo>
                    <a:pt x="163068" y="42037"/>
                  </a:lnTo>
                  <a:lnTo>
                    <a:pt x="167386" y="47498"/>
                  </a:lnTo>
                  <a:lnTo>
                    <a:pt x="167640" y="48260"/>
                  </a:lnTo>
                  <a:lnTo>
                    <a:pt x="166878" y="49022"/>
                  </a:lnTo>
                  <a:lnTo>
                    <a:pt x="166497" y="50673"/>
                  </a:lnTo>
                  <a:lnTo>
                    <a:pt x="167005" y="51562"/>
                  </a:lnTo>
                  <a:lnTo>
                    <a:pt x="166624" y="56007"/>
                  </a:lnTo>
                  <a:lnTo>
                    <a:pt x="167640" y="58801"/>
                  </a:lnTo>
                  <a:lnTo>
                    <a:pt x="168402" y="59690"/>
                  </a:lnTo>
                  <a:lnTo>
                    <a:pt x="168275" y="60706"/>
                  </a:lnTo>
                  <a:lnTo>
                    <a:pt x="167132" y="64135"/>
                  </a:lnTo>
                  <a:lnTo>
                    <a:pt x="165608" y="71247"/>
                  </a:lnTo>
                  <a:lnTo>
                    <a:pt x="171323" y="70612"/>
                  </a:lnTo>
                  <a:lnTo>
                    <a:pt x="172085" y="70993"/>
                  </a:lnTo>
                  <a:lnTo>
                    <a:pt x="171958" y="72136"/>
                  </a:lnTo>
                  <a:lnTo>
                    <a:pt x="172974" y="73279"/>
                  </a:lnTo>
                  <a:lnTo>
                    <a:pt x="173990" y="73787"/>
                  </a:lnTo>
                  <a:lnTo>
                    <a:pt x="172974" y="74295"/>
                  </a:lnTo>
                  <a:lnTo>
                    <a:pt x="171704" y="74422"/>
                  </a:lnTo>
                  <a:lnTo>
                    <a:pt x="169291" y="77978"/>
                  </a:lnTo>
                  <a:lnTo>
                    <a:pt x="172593" y="80010"/>
                  </a:lnTo>
                  <a:lnTo>
                    <a:pt x="175387" y="80772"/>
                  </a:lnTo>
                  <a:lnTo>
                    <a:pt x="175768" y="82296"/>
                  </a:lnTo>
                  <a:lnTo>
                    <a:pt x="175387" y="84074"/>
                  </a:lnTo>
                  <a:lnTo>
                    <a:pt x="177927" y="86614"/>
                  </a:lnTo>
                  <a:lnTo>
                    <a:pt x="179959" y="85852"/>
                  </a:lnTo>
                  <a:lnTo>
                    <a:pt x="180594" y="84328"/>
                  </a:lnTo>
                  <a:lnTo>
                    <a:pt x="182118" y="82042"/>
                  </a:lnTo>
                  <a:lnTo>
                    <a:pt x="180848" y="77978"/>
                  </a:lnTo>
                  <a:lnTo>
                    <a:pt x="184912" y="78740"/>
                  </a:lnTo>
                  <a:lnTo>
                    <a:pt x="184277" y="83312"/>
                  </a:lnTo>
                  <a:lnTo>
                    <a:pt x="183261" y="85471"/>
                  </a:lnTo>
                  <a:lnTo>
                    <a:pt x="181610" y="87757"/>
                  </a:lnTo>
                  <a:lnTo>
                    <a:pt x="181229" y="89281"/>
                  </a:lnTo>
                  <a:lnTo>
                    <a:pt x="184277" y="93091"/>
                  </a:lnTo>
                  <a:lnTo>
                    <a:pt x="185801" y="94361"/>
                  </a:lnTo>
                  <a:lnTo>
                    <a:pt x="185547" y="99568"/>
                  </a:lnTo>
                  <a:lnTo>
                    <a:pt x="186563" y="103632"/>
                  </a:lnTo>
                  <a:lnTo>
                    <a:pt x="190373" y="104140"/>
                  </a:lnTo>
                  <a:lnTo>
                    <a:pt x="192278" y="104775"/>
                  </a:lnTo>
                  <a:lnTo>
                    <a:pt x="194310" y="103251"/>
                  </a:lnTo>
                  <a:lnTo>
                    <a:pt x="194564" y="99441"/>
                  </a:lnTo>
                  <a:lnTo>
                    <a:pt x="193802" y="97790"/>
                  </a:lnTo>
                  <a:lnTo>
                    <a:pt x="193548" y="94742"/>
                  </a:lnTo>
                  <a:lnTo>
                    <a:pt x="194691" y="93980"/>
                  </a:lnTo>
                  <a:lnTo>
                    <a:pt x="196215" y="90551"/>
                  </a:lnTo>
                  <a:lnTo>
                    <a:pt x="195580" y="87757"/>
                  </a:lnTo>
                  <a:lnTo>
                    <a:pt x="194691" y="85344"/>
                  </a:lnTo>
                  <a:lnTo>
                    <a:pt x="195580" y="84709"/>
                  </a:lnTo>
                  <a:lnTo>
                    <a:pt x="196723" y="85217"/>
                  </a:lnTo>
                  <a:lnTo>
                    <a:pt x="200406" y="86106"/>
                  </a:lnTo>
                  <a:lnTo>
                    <a:pt x="205105" y="85979"/>
                  </a:lnTo>
                  <a:lnTo>
                    <a:pt x="207010" y="82677"/>
                  </a:lnTo>
                  <a:lnTo>
                    <a:pt x="203708" y="76708"/>
                  </a:lnTo>
                  <a:lnTo>
                    <a:pt x="200914" y="75565"/>
                  </a:lnTo>
                  <a:lnTo>
                    <a:pt x="203073" y="76327"/>
                  </a:lnTo>
                  <a:lnTo>
                    <a:pt x="205105" y="76581"/>
                  </a:lnTo>
                  <a:lnTo>
                    <a:pt x="206121" y="78232"/>
                  </a:lnTo>
                  <a:lnTo>
                    <a:pt x="207645" y="79375"/>
                  </a:lnTo>
                  <a:lnTo>
                    <a:pt x="208407" y="79629"/>
                  </a:lnTo>
                  <a:lnTo>
                    <a:pt x="209169" y="81153"/>
                  </a:lnTo>
                  <a:lnTo>
                    <a:pt x="210058" y="82423"/>
                  </a:lnTo>
                  <a:lnTo>
                    <a:pt x="210566" y="85979"/>
                  </a:lnTo>
                  <a:lnTo>
                    <a:pt x="210185" y="86868"/>
                  </a:lnTo>
                  <a:lnTo>
                    <a:pt x="208407" y="87884"/>
                  </a:lnTo>
                  <a:lnTo>
                    <a:pt x="206121" y="87122"/>
                  </a:lnTo>
                  <a:lnTo>
                    <a:pt x="203327" y="88519"/>
                  </a:lnTo>
                  <a:lnTo>
                    <a:pt x="203327" y="89535"/>
                  </a:lnTo>
                  <a:lnTo>
                    <a:pt x="201676" y="92964"/>
                  </a:lnTo>
                  <a:lnTo>
                    <a:pt x="198247" y="94107"/>
                  </a:lnTo>
                  <a:lnTo>
                    <a:pt x="197231" y="101219"/>
                  </a:lnTo>
                  <a:lnTo>
                    <a:pt x="202438" y="104267"/>
                  </a:lnTo>
                  <a:lnTo>
                    <a:pt x="207010" y="100584"/>
                  </a:lnTo>
                  <a:lnTo>
                    <a:pt x="207391" y="98806"/>
                  </a:lnTo>
                  <a:lnTo>
                    <a:pt x="210185" y="96139"/>
                  </a:lnTo>
                  <a:lnTo>
                    <a:pt x="211963" y="94742"/>
                  </a:lnTo>
                  <a:lnTo>
                    <a:pt x="212979" y="92964"/>
                  </a:lnTo>
                  <a:lnTo>
                    <a:pt x="212725" y="94742"/>
                  </a:lnTo>
                  <a:lnTo>
                    <a:pt x="212852" y="96520"/>
                  </a:lnTo>
                  <a:lnTo>
                    <a:pt x="212344" y="98171"/>
                  </a:lnTo>
                  <a:lnTo>
                    <a:pt x="210312" y="102108"/>
                  </a:lnTo>
                  <a:lnTo>
                    <a:pt x="210820" y="106553"/>
                  </a:lnTo>
                  <a:lnTo>
                    <a:pt x="212725" y="110363"/>
                  </a:lnTo>
                  <a:lnTo>
                    <a:pt x="213868" y="113665"/>
                  </a:lnTo>
                  <a:lnTo>
                    <a:pt x="213995" y="123698"/>
                  </a:lnTo>
                  <a:lnTo>
                    <a:pt x="215900" y="125984"/>
                  </a:lnTo>
                  <a:lnTo>
                    <a:pt x="217678" y="125984"/>
                  </a:lnTo>
                  <a:lnTo>
                    <a:pt x="219710" y="122936"/>
                  </a:lnTo>
                  <a:lnTo>
                    <a:pt x="219329" y="120396"/>
                  </a:lnTo>
                  <a:lnTo>
                    <a:pt x="217297" y="114554"/>
                  </a:lnTo>
                  <a:lnTo>
                    <a:pt x="217297" y="110363"/>
                  </a:lnTo>
                  <a:lnTo>
                    <a:pt x="217678" y="107188"/>
                  </a:lnTo>
                  <a:lnTo>
                    <a:pt x="217043" y="100584"/>
                  </a:lnTo>
                  <a:lnTo>
                    <a:pt x="218694" y="92964"/>
                  </a:lnTo>
                  <a:lnTo>
                    <a:pt x="221615" y="95504"/>
                  </a:lnTo>
                  <a:lnTo>
                    <a:pt x="225806" y="102108"/>
                  </a:lnTo>
                  <a:lnTo>
                    <a:pt x="227330" y="118237"/>
                  </a:lnTo>
                  <a:lnTo>
                    <a:pt x="229362" y="121412"/>
                  </a:lnTo>
                  <a:lnTo>
                    <a:pt x="239268" y="128143"/>
                  </a:lnTo>
                  <a:lnTo>
                    <a:pt x="247015" y="129032"/>
                  </a:lnTo>
                  <a:lnTo>
                    <a:pt x="247015" y="140589"/>
                  </a:lnTo>
                  <a:lnTo>
                    <a:pt x="247904" y="141605"/>
                  </a:lnTo>
                  <a:lnTo>
                    <a:pt x="253619" y="141605"/>
                  </a:lnTo>
                  <a:lnTo>
                    <a:pt x="249682" y="130683"/>
                  </a:lnTo>
                  <a:lnTo>
                    <a:pt x="247777" y="128778"/>
                  </a:lnTo>
                  <a:lnTo>
                    <a:pt x="244602" y="124714"/>
                  </a:lnTo>
                  <a:lnTo>
                    <a:pt x="239395" y="123063"/>
                  </a:lnTo>
                  <a:lnTo>
                    <a:pt x="233045" y="118999"/>
                  </a:lnTo>
                  <a:lnTo>
                    <a:pt x="231394" y="116713"/>
                  </a:lnTo>
                  <a:lnTo>
                    <a:pt x="231394" y="101981"/>
                  </a:lnTo>
                  <a:lnTo>
                    <a:pt x="229108" y="97409"/>
                  </a:lnTo>
                  <a:lnTo>
                    <a:pt x="225298" y="93345"/>
                  </a:lnTo>
                  <a:lnTo>
                    <a:pt x="228854" y="94869"/>
                  </a:lnTo>
                  <a:lnTo>
                    <a:pt x="234442" y="101600"/>
                  </a:lnTo>
                  <a:lnTo>
                    <a:pt x="234442" y="104394"/>
                  </a:lnTo>
                  <a:lnTo>
                    <a:pt x="236220" y="111252"/>
                  </a:lnTo>
                  <a:lnTo>
                    <a:pt x="239141" y="114808"/>
                  </a:lnTo>
                  <a:lnTo>
                    <a:pt x="242189" y="117983"/>
                  </a:lnTo>
                  <a:lnTo>
                    <a:pt x="245237" y="120269"/>
                  </a:lnTo>
                  <a:lnTo>
                    <a:pt x="248539" y="122047"/>
                  </a:lnTo>
                  <a:lnTo>
                    <a:pt x="250825" y="125095"/>
                  </a:lnTo>
                  <a:lnTo>
                    <a:pt x="251841" y="125984"/>
                  </a:lnTo>
                  <a:lnTo>
                    <a:pt x="252349" y="127762"/>
                  </a:lnTo>
                  <a:lnTo>
                    <a:pt x="255016" y="128143"/>
                  </a:lnTo>
                  <a:lnTo>
                    <a:pt x="256032" y="127254"/>
                  </a:lnTo>
                  <a:lnTo>
                    <a:pt x="256159" y="125222"/>
                  </a:lnTo>
                  <a:close/>
                </a:path>
                <a:path w="527050" h="439420">
                  <a:moveTo>
                    <a:pt x="260096" y="371729"/>
                  </a:moveTo>
                  <a:lnTo>
                    <a:pt x="259207" y="369697"/>
                  </a:lnTo>
                  <a:lnTo>
                    <a:pt x="258699" y="368046"/>
                  </a:lnTo>
                  <a:lnTo>
                    <a:pt x="256159" y="367284"/>
                  </a:lnTo>
                  <a:lnTo>
                    <a:pt x="255143" y="369062"/>
                  </a:lnTo>
                  <a:lnTo>
                    <a:pt x="254635" y="370459"/>
                  </a:lnTo>
                  <a:lnTo>
                    <a:pt x="255016" y="371856"/>
                  </a:lnTo>
                  <a:lnTo>
                    <a:pt x="255016" y="373253"/>
                  </a:lnTo>
                  <a:lnTo>
                    <a:pt x="255143" y="377825"/>
                  </a:lnTo>
                  <a:lnTo>
                    <a:pt x="255524" y="382270"/>
                  </a:lnTo>
                  <a:lnTo>
                    <a:pt x="256159" y="386715"/>
                  </a:lnTo>
                  <a:lnTo>
                    <a:pt x="256159" y="388493"/>
                  </a:lnTo>
                  <a:lnTo>
                    <a:pt x="258953" y="388493"/>
                  </a:lnTo>
                  <a:lnTo>
                    <a:pt x="258953" y="386715"/>
                  </a:lnTo>
                  <a:lnTo>
                    <a:pt x="258826" y="383159"/>
                  </a:lnTo>
                  <a:lnTo>
                    <a:pt x="258953" y="379730"/>
                  </a:lnTo>
                  <a:lnTo>
                    <a:pt x="259207" y="376174"/>
                  </a:lnTo>
                  <a:lnTo>
                    <a:pt x="259461" y="374142"/>
                  </a:lnTo>
                  <a:lnTo>
                    <a:pt x="260096" y="371729"/>
                  </a:lnTo>
                  <a:close/>
                </a:path>
                <a:path w="527050" h="439420">
                  <a:moveTo>
                    <a:pt x="266319" y="26797"/>
                  </a:moveTo>
                  <a:lnTo>
                    <a:pt x="264668" y="25273"/>
                  </a:lnTo>
                  <a:lnTo>
                    <a:pt x="263398" y="24003"/>
                  </a:lnTo>
                  <a:lnTo>
                    <a:pt x="263144" y="23114"/>
                  </a:lnTo>
                  <a:lnTo>
                    <a:pt x="262890" y="22098"/>
                  </a:lnTo>
                  <a:lnTo>
                    <a:pt x="262509" y="21717"/>
                  </a:lnTo>
                  <a:lnTo>
                    <a:pt x="262001" y="21082"/>
                  </a:lnTo>
                  <a:lnTo>
                    <a:pt x="261239" y="21082"/>
                  </a:lnTo>
                  <a:lnTo>
                    <a:pt x="260604" y="21717"/>
                  </a:lnTo>
                  <a:lnTo>
                    <a:pt x="259334" y="23495"/>
                  </a:lnTo>
                  <a:lnTo>
                    <a:pt x="260731" y="26543"/>
                  </a:lnTo>
                  <a:lnTo>
                    <a:pt x="264033" y="29337"/>
                  </a:lnTo>
                  <a:lnTo>
                    <a:pt x="266319" y="26797"/>
                  </a:lnTo>
                  <a:close/>
                </a:path>
                <a:path w="527050" h="439420">
                  <a:moveTo>
                    <a:pt x="268986" y="397891"/>
                  </a:moveTo>
                  <a:lnTo>
                    <a:pt x="268605" y="395351"/>
                  </a:lnTo>
                  <a:lnTo>
                    <a:pt x="267843" y="389636"/>
                  </a:lnTo>
                  <a:lnTo>
                    <a:pt x="267589" y="386461"/>
                  </a:lnTo>
                  <a:lnTo>
                    <a:pt x="267208" y="383159"/>
                  </a:lnTo>
                  <a:lnTo>
                    <a:pt x="266827" y="381762"/>
                  </a:lnTo>
                  <a:lnTo>
                    <a:pt x="267462" y="379857"/>
                  </a:lnTo>
                  <a:lnTo>
                    <a:pt x="266319" y="378841"/>
                  </a:lnTo>
                  <a:lnTo>
                    <a:pt x="265684" y="378206"/>
                  </a:lnTo>
                  <a:lnTo>
                    <a:pt x="264668" y="378460"/>
                  </a:lnTo>
                  <a:lnTo>
                    <a:pt x="263652" y="379730"/>
                  </a:lnTo>
                  <a:lnTo>
                    <a:pt x="263779" y="380619"/>
                  </a:lnTo>
                  <a:lnTo>
                    <a:pt x="263652" y="385572"/>
                  </a:lnTo>
                  <a:lnTo>
                    <a:pt x="263652" y="387731"/>
                  </a:lnTo>
                  <a:lnTo>
                    <a:pt x="261874" y="387604"/>
                  </a:lnTo>
                  <a:lnTo>
                    <a:pt x="262509" y="390017"/>
                  </a:lnTo>
                  <a:lnTo>
                    <a:pt x="262509" y="392684"/>
                  </a:lnTo>
                  <a:lnTo>
                    <a:pt x="262763" y="395732"/>
                  </a:lnTo>
                  <a:lnTo>
                    <a:pt x="265049" y="395224"/>
                  </a:lnTo>
                  <a:lnTo>
                    <a:pt x="265176" y="396875"/>
                  </a:lnTo>
                  <a:lnTo>
                    <a:pt x="264795" y="398653"/>
                  </a:lnTo>
                  <a:lnTo>
                    <a:pt x="265303" y="400304"/>
                  </a:lnTo>
                  <a:lnTo>
                    <a:pt x="265811" y="401574"/>
                  </a:lnTo>
                  <a:lnTo>
                    <a:pt x="267970" y="401574"/>
                  </a:lnTo>
                  <a:lnTo>
                    <a:pt x="268478" y="400304"/>
                  </a:lnTo>
                  <a:lnTo>
                    <a:pt x="268986" y="397891"/>
                  </a:lnTo>
                  <a:close/>
                </a:path>
                <a:path w="527050" h="439420">
                  <a:moveTo>
                    <a:pt x="276225" y="363220"/>
                  </a:moveTo>
                  <a:lnTo>
                    <a:pt x="275717" y="363093"/>
                  </a:lnTo>
                  <a:lnTo>
                    <a:pt x="273177" y="360934"/>
                  </a:lnTo>
                  <a:lnTo>
                    <a:pt x="269748" y="372237"/>
                  </a:lnTo>
                  <a:lnTo>
                    <a:pt x="269494" y="374015"/>
                  </a:lnTo>
                  <a:lnTo>
                    <a:pt x="269240" y="374904"/>
                  </a:lnTo>
                  <a:lnTo>
                    <a:pt x="269875" y="375793"/>
                  </a:lnTo>
                  <a:lnTo>
                    <a:pt x="270764" y="375920"/>
                  </a:lnTo>
                  <a:lnTo>
                    <a:pt x="273177" y="376047"/>
                  </a:lnTo>
                  <a:lnTo>
                    <a:pt x="272415" y="372237"/>
                  </a:lnTo>
                  <a:lnTo>
                    <a:pt x="273050" y="370713"/>
                  </a:lnTo>
                  <a:lnTo>
                    <a:pt x="273558" y="368300"/>
                  </a:lnTo>
                  <a:lnTo>
                    <a:pt x="274320" y="366014"/>
                  </a:lnTo>
                  <a:lnTo>
                    <a:pt x="275463" y="363855"/>
                  </a:lnTo>
                  <a:lnTo>
                    <a:pt x="275971" y="363982"/>
                  </a:lnTo>
                  <a:lnTo>
                    <a:pt x="276225" y="363220"/>
                  </a:lnTo>
                  <a:close/>
                </a:path>
                <a:path w="527050" h="439420">
                  <a:moveTo>
                    <a:pt x="293878" y="32004"/>
                  </a:moveTo>
                  <a:lnTo>
                    <a:pt x="293751" y="30861"/>
                  </a:lnTo>
                  <a:lnTo>
                    <a:pt x="293649" y="30480"/>
                  </a:lnTo>
                  <a:lnTo>
                    <a:pt x="293522" y="29210"/>
                  </a:lnTo>
                  <a:lnTo>
                    <a:pt x="293497" y="28829"/>
                  </a:lnTo>
                  <a:lnTo>
                    <a:pt x="293370" y="28067"/>
                  </a:lnTo>
                  <a:lnTo>
                    <a:pt x="292735" y="27305"/>
                  </a:lnTo>
                  <a:lnTo>
                    <a:pt x="291211" y="25781"/>
                  </a:lnTo>
                  <a:lnTo>
                    <a:pt x="291096" y="25019"/>
                  </a:lnTo>
                  <a:lnTo>
                    <a:pt x="291084" y="24892"/>
                  </a:lnTo>
                  <a:lnTo>
                    <a:pt x="290957" y="24511"/>
                  </a:lnTo>
                  <a:lnTo>
                    <a:pt x="291973" y="23622"/>
                  </a:lnTo>
                  <a:lnTo>
                    <a:pt x="292354" y="22606"/>
                  </a:lnTo>
                  <a:lnTo>
                    <a:pt x="292481" y="22098"/>
                  </a:lnTo>
                  <a:lnTo>
                    <a:pt x="292608" y="21844"/>
                  </a:lnTo>
                  <a:lnTo>
                    <a:pt x="292989" y="21209"/>
                  </a:lnTo>
                  <a:lnTo>
                    <a:pt x="292100" y="19558"/>
                  </a:lnTo>
                  <a:lnTo>
                    <a:pt x="290830" y="18923"/>
                  </a:lnTo>
                  <a:lnTo>
                    <a:pt x="289433" y="17907"/>
                  </a:lnTo>
                  <a:lnTo>
                    <a:pt x="287147" y="18415"/>
                  </a:lnTo>
                  <a:lnTo>
                    <a:pt x="280670" y="18415"/>
                  </a:lnTo>
                  <a:lnTo>
                    <a:pt x="278536" y="19558"/>
                  </a:lnTo>
                  <a:lnTo>
                    <a:pt x="274066" y="22098"/>
                  </a:lnTo>
                  <a:lnTo>
                    <a:pt x="274193" y="24511"/>
                  </a:lnTo>
                  <a:lnTo>
                    <a:pt x="274320" y="27813"/>
                  </a:lnTo>
                  <a:lnTo>
                    <a:pt x="271399" y="30480"/>
                  </a:lnTo>
                  <a:lnTo>
                    <a:pt x="271145" y="30861"/>
                  </a:lnTo>
                  <a:lnTo>
                    <a:pt x="273939" y="34417"/>
                  </a:lnTo>
                  <a:lnTo>
                    <a:pt x="274320" y="37084"/>
                  </a:lnTo>
                  <a:lnTo>
                    <a:pt x="274320" y="39370"/>
                  </a:lnTo>
                  <a:lnTo>
                    <a:pt x="273558" y="40894"/>
                  </a:lnTo>
                  <a:lnTo>
                    <a:pt x="273812" y="41910"/>
                  </a:lnTo>
                  <a:lnTo>
                    <a:pt x="273939" y="42545"/>
                  </a:lnTo>
                  <a:lnTo>
                    <a:pt x="274447" y="44577"/>
                  </a:lnTo>
                  <a:lnTo>
                    <a:pt x="275971" y="46228"/>
                  </a:lnTo>
                  <a:lnTo>
                    <a:pt x="278003" y="46482"/>
                  </a:lnTo>
                  <a:lnTo>
                    <a:pt x="282321" y="47244"/>
                  </a:lnTo>
                  <a:lnTo>
                    <a:pt x="284607" y="42545"/>
                  </a:lnTo>
                  <a:lnTo>
                    <a:pt x="284734" y="42418"/>
                  </a:lnTo>
                  <a:lnTo>
                    <a:pt x="284734" y="42164"/>
                  </a:lnTo>
                  <a:lnTo>
                    <a:pt x="282956" y="38989"/>
                  </a:lnTo>
                  <a:lnTo>
                    <a:pt x="282829" y="38735"/>
                  </a:lnTo>
                  <a:lnTo>
                    <a:pt x="281686" y="37084"/>
                  </a:lnTo>
                  <a:lnTo>
                    <a:pt x="281813" y="35179"/>
                  </a:lnTo>
                  <a:lnTo>
                    <a:pt x="282575" y="32512"/>
                  </a:lnTo>
                  <a:lnTo>
                    <a:pt x="282448" y="32004"/>
                  </a:lnTo>
                  <a:lnTo>
                    <a:pt x="282067" y="31115"/>
                  </a:lnTo>
                  <a:lnTo>
                    <a:pt x="281940" y="30861"/>
                  </a:lnTo>
                  <a:lnTo>
                    <a:pt x="283083" y="30480"/>
                  </a:lnTo>
                  <a:lnTo>
                    <a:pt x="286004" y="29210"/>
                  </a:lnTo>
                  <a:lnTo>
                    <a:pt x="286893" y="29210"/>
                  </a:lnTo>
                  <a:lnTo>
                    <a:pt x="287032" y="30480"/>
                  </a:lnTo>
                  <a:lnTo>
                    <a:pt x="287147" y="31115"/>
                  </a:lnTo>
                  <a:lnTo>
                    <a:pt x="287274" y="32004"/>
                  </a:lnTo>
                  <a:lnTo>
                    <a:pt x="289560" y="33147"/>
                  </a:lnTo>
                  <a:lnTo>
                    <a:pt x="291846" y="34163"/>
                  </a:lnTo>
                  <a:lnTo>
                    <a:pt x="293878" y="32004"/>
                  </a:lnTo>
                  <a:close/>
                </a:path>
                <a:path w="527050" h="439420">
                  <a:moveTo>
                    <a:pt x="301117" y="333375"/>
                  </a:moveTo>
                  <a:lnTo>
                    <a:pt x="300990" y="333121"/>
                  </a:lnTo>
                  <a:lnTo>
                    <a:pt x="300355" y="332613"/>
                  </a:lnTo>
                  <a:lnTo>
                    <a:pt x="296037" y="340360"/>
                  </a:lnTo>
                  <a:lnTo>
                    <a:pt x="291592" y="344805"/>
                  </a:lnTo>
                  <a:lnTo>
                    <a:pt x="285242" y="350520"/>
                  </a:lnTo>
                  <a:lnTo>
                    <a:pt x="281305" y="353568"/>
                  </a:lnTo>
                  <a:lnTo>
                    <a:pt x="280162" y="354584"/>
                  </a:lnTo>
                  <a:lnTo>
                    <a:pt x="277622" y="355854"/>
                  </a:lnTo>
                  <a:lnTo>
                    <a:pt x="279019" y="357505"/>
                  </a:lnTo>
                  <a:lnTo>
                    <a:pt x="279527" y="358013"/>
                  </a:lnTo>
                  <a:lnTo>
                    <a:pt x="280416" y="358013"/>
                  </a:lnTo>
                  <a:lnTo>
                    <a:pt x="282829" y="356108"/>
                  </a:lnTo>
                  <a:lnTo>
                    <a:pt x="284861" y="354584"/>
                  </a:lnTo>
                  <a:lnTo>
                    <a:pt x="292735" y="347726"/>
                  </a:lnTo>
                  <a:lnTo>
                    <a:pt x="298450" y="341376"/>
                  </a:lnTo>
                  <a:lnTo>
                    <a:pt x="300990" y="333629"/>
                  </a:lnTo>
                  <a:lnTo>
                    <a:pt x="301117" y="333375"/>
                  </a:lnTo>
                  <a:close/>
                </a:path>
                <a:path w="527050" h="439420">
                  <a:moveTo>
                    <a:pt x="303784" y="19304"/>
                  </a:moveTo>
                  <a:lnTo>
                    <a:pt x="303403" y="18288"/>
                  </a:lnTo>
                  <a:lnTo>
                    <a:pt x="303022" y="17018"/>
                  </a:lnTo>
                  <a:lnTo>
                    <a:pt x="301498" y="16510"/>
                  </a:lnTo>
                  <a:lnTo>
                    <a:pt x="298704" y="18034"/>
                  </a:lnTo>
                  <a:lnTo>
                    <a:pt x="298323" y="20193"/>
                  </a:lnTo>
                  <a:lnTo>
                    <a:pt x="297053" y="21590"/>
                  </a:lnTo>
                  <a:lnTo>
                    <a:pt x="296672" y="21971"/>
                  </a:lnTo>
                  <a:lnTo>
                    <a:pt x="296164" y="22225"/>
                  </a:lnTo>
                  <a:lnTo>
                    <a:pt x="295656" y="22606"/>
                  </a:lnTo>
                  <a:lnTo>
                    <a:pt x="294259" y="23495"/>
                  </a:lnTo>
                  <a:lnTo>
                    <a:pt x="294767" y="26035"/>
                  </a:lnTo>
                  <a:lnTo>
                    <a:pt x="296545" y="26289"/>
                  </a:lnTo>
                  <a:lnTo>
                    <a:pt x="297688" y="26416"/>
                  </a:lnTo>
                  <a:lnTo>
                    <a:pt x="298704" y="25400"/>
                  </a:lnTo>
                  <a:lnTo>
                    <a:pt x="299593" y="24765"/>
                  </a:lnTo>
                  <a:lnTo>
                    <a:pt x="300990" y="24003"/>
                  </a:lnTo>
                  <a:lnTo>
                    <a:pt x="302260" y="22860"/>
                  </a:lnTo>
                  <a:lnTo>
                    <a:pt x="302895" y="21463"/>
                  </a:lnTo>
                  <a:lnTo>
                    <a:pt x="303276" y="20447"/>
                  </a:lnTo>
                  <a:lnTo>
                    <a:pt x="303784" y="19304"/>
                  </a:lnTo>
                  <a:close/>
                </a:path>
                <a:path w="527050" h="439420">
                  <a:moveTo>
                    <a:pt x="307848" y="8382"/>
                  </a:moveTo>
                  <a:lnTo>
                    <a:pt x="305308" y="6350"/>
                  </a:lnTo>
                  <a:lnTo>
                    <a:pt x="303149" y="4572"/>
                  </a:lnTo>
                  <a:lnTo>
                    <a:pt x="300482" y="6350"/>
                  </a:lnTo>
                  <a:lnTo>
                    <a:pt x="300101" y="8382"/>
                  </a:lnTo>
                  <a:lnTo>
                    <a:pt x="299974" y="8890"/>
                  </a:lnTo>
                  <a:lnTo>
                    <a:pt x="298577" y="9906"/>
                  </a:lnTo>
                  <a:lnTo>
                    <a:pt x="295783" y="8890"/>
                  </a:lnTo>
                  <a:lnTo>
                    <a:pt x="294894" y="10795"/>
                  </a:lnTo>
                  <a:lnTo>
                    <a:pt x="294640" y="10922"/>
                  </a:lnTo>
                  <a:lnTo>
                    <a:pt x="294513" y="11049"/>
                  </a:lnTo>
                  <a:lnTo>
                    <a:pt x="294132" y="11303"/>
                  </a:lnTo>
                  <a:lnTo>
                    <a:pt x="293878" y="11684"/>
                  </a:lnTo>
                  <a:lnTo>
                    <a:pt x="293878" y="12700"/>
                  </a:lnTo>
                  <a:lnTo>
                    <a:pt x="294259" y="13081"/>
                  </a:lnTo>
                  <a:lnTo>
                    <a:pt x="294640" y="13335"/>
                  </a:lnTo>
                  <a:lnTo>
                    <a:pt x="295148" y="13843"/>
                  </a:lnTo>
                  <a:lnTo>
                    <a:pt x="295656" y="13970"/>
                  </a:lnTo>
                  <a:lnTo>
                    <a:pt x="296164" y="13843"/>
                  </a:lnTo>
                  <a:lnTo>
                    <a:pt x="297688" y="14224"/>
                  </a:lnTo>
                  <a:lnTo>
                    <a:pt x="298958" y="14224"/>
                  </a:lnTo>
                  <a:lnTo>
                    <a:pt x="299847" y="14351"/>
                  </a:lnTo>
                  <a:lnTo>
                    <a:pt x="301498" y="14478"/>
                  </a:lnTo>
                  <a:lnTo>
                    <a:pt x="302641" y="14478"/>
                  </a:lnTo>
                  <a:lnTo>
                    <a:pt x="303784" y="13843"/>
                  </a:lnTo>
                  <a:lnTo>
                    <a:pt x="306451" y="12446"/>
                  </a:lnTo>
                  <a:lnTo>
                    <a:pt x="307340" y="9906"/>
                  </a:lnTo>
                  <a:lnTo>
                    <a:pt x="307848" y="8382"/>
                  </a:lnTo>
                  <a:close/>
                </a:path>
                <a:path w="527050" h="439420">
                  <a:moveTo>
                    <a:pt x="314325" y="303276"/>
                  </a:moveTo>
                  <a:lnTo>
                    <a:pt x="313944" y="302514"/>
                  </a:lnTo>
                  <a:lnTo>
                    <a:pt x="313436" y="302514"/>
                  </a:lnTo>
                  <a:lnTo>
                    <a:pt x="309753" y="304800"/>
                  </a:lnTo>
                  <a:lnTo>
                    <a:pt x="304546" y="309753"/>
                  </a:lnTo>
                  <a:lnTo>
                    <a:pt x="300736" y="315087"/>
                  </a:lnTo>
                  <a:lnTo>
                    <a:pt x="301117" y="318389"/>
                  </a:lnTo>
                  <a:lnTo>
                    <a:pt x="302768" y="319024"/>
                  </a:lnTo>
                  <a:lnTo>
                    <a:pt x="303403" y="317246"/>
                  </a:lnTo>
                  <a:lnTo>
                    <a:pt x="303911" y="316103"/>
                  </a:lnTo>
                  <a:lnTo>
                    <a:pt x="313563" y="304292"/>
                  </a:lnTo>
                  <a:lnTo>
                    <a:pt x="313690" y="303911"/>
                  </a:lnTo>
                  <a:lnTo>
                    <a:pt x="314325" y="303276"/>
                  </a:lnTo>
                  <a:close/>
                </a:path>
                <a:path w="527050" h="439420">
                  <a:moveTo>
                    <a:pt x="319024" y="37465"/>
                  </a:moveTo>
                  <a:lnTo>
                    <a:pt x="317500" y="36068"/>
                  </a:lnTo>
                  <a:lnTo>
                    <a:pt x="317881" y="34671"/>
                  </a:lnTo>
                  <a:lnTo>
                    <a:pt x="318770" y="31750"/>
                  </a:lnTo>
                  <a:lnTo>
                    <a:pt x="318389" y="28829"/>
                  </a:lnTo>
                  <a:lnTo>
                    <a:pt x="315468" y="27305"/>
                  </a:lnTo>
                  <a:lnTo>
                    <a:pt x="314833" y="26924"/>
                  </a:lnTo>
                  <a:lnTo>
                    <a:pt x="314706" y="26162"/>
                  </a:lnTo>
                  <a:lnTo>
                    <a:pt x="311658" y="24384"/>
                  </a:lnTo>
                  <a:lnTo>
                    <a:pt x="310007" y="26924"/>
                  </a:lnTo>
                  <a:lnTo>
                    <a:pt x="310642" y="29210"/>
                  </a:lnTo>
                  <a:lnTo>
                    <a:pt x="311150" y="31369"/>
                  </a:lnTo>
                  <a:lnTo>
                    <a:pt x="312801" y="33147"/>
                  </a:lnTo>
                  <a:lnTo>
                    <a:pt x="313563" y="35306"/>
                  </a:lnTo>
                  <a:lnTo>
                    <a:pt x="313944" y="36576"/>
                  </a:lnTo>
                  <a:lnTo>
                    <a:pt x="313944" y="38227"/>
                  </a:lnTo>
                  <a:lnTo>
                    <a:pt x="315214" y="39116"/>
                  </a:lnTo>
                  <a:lnTo>
                    <a:pt x="316103" y="39624"/>
                  </a:lnTo>
                  <a:lnTo>
                    <a:pt x="317246" y="39497"/>
                  </a:lnTo>
                  <a:lnTo>
                    <a:pt x="317881" y="38735"/>
                  </a:lnTo>
                  <a:lnTo>
                    <a:pt x="319024" y="37465"/>
                  </a:lnTo>
                  <a:close/>
                </a:path>
                <a:path w="527050" h="439420">
                  <a:moveTo>
                    <a:pt x="324231" y="53467"/>
                  </a:moveTo>
                  <a:lnTo>
                    <a:pt x="322199" y="50165"/>
                  </a:lnTo>
                  <a:lnTo>
                    <a:pt x="320929" y="48895"/>
                  </a:lnTo>
                  <a:lnTo>
                    <a:pt x="319151" y="49657"/>
                  </a:lnTo>
                  <a:lnTo>
                    <a:pt x="317881" y="50419"/>
                  </a:lnTo>
                  <a:lnTo>
                    <a:pt x="316357" y="51181"/>
                  </a:lnTo>
                  <a:lnTo>
                    <a:pt x="306832" y="53594"/>
                  </a:lnTo>
                  <a:lnTo>
                    <a:pt x="305562" y="53213"/>
                  </a:lnTo>
                  <a:lnTo>
                    <a:pt x="304419" y="52705"/>
                  </a:lnTo>
                  <a:lnTo>
                    <a:pt x="303149" y="50292"/>
                  </a:lnTo>
                  <a:lnTo>
                    <a:pt x="302514" y="47117"/>
                  </a:lnTo>
                  <a:lnTo>
                    <a:pt x="303657" y="45466"/>
                  </a:lnTo>
                  <a:lnTo>
                    <a:pt x="304165" y="43815"/>
                  </a:lnTo>
                  <a:lnTo>
                    <a:pt x="304546" y="43053"/>
                  </a:lnTo>
                  <a:lnTo>
                    <a:pt x="304673" y="42164"/>
                  </a:lnTo>
                  <a:lnTo>
                    <a:pt x="304927" y="41402"/>
                  </a:lnTo>
                  <a:lnTo>
                    <a:pt x="305689" y="40005"/>
                  </a:lnTo>
                  <a:lnTo>
                    <a:pt x="306705" y="38862"/>
                  </a:lnTo>
                  <a:lnTo>
                    <a:pt x="306959" y="37338"/>
                  </a:lnTo>
                  <a:lnTo>
                    <a:pt x="307467" y="36195"/>
                  </a:lnTo>
                  <a:lnTo>
                    <a:pt x="307086" y="34544"/>
                  </a:lnTo>
                  <a:lnTo>
                    <a:pt x="306324" y="33655"/>
                  </a:lnTo>
                  <a:lnTo>
                    <a:pt x="306324" y="32131"/>
                  </a:lnTo>
                  <a:lnTo>
                    <a:pt x="304546" y="30861"/>
                  </a:lnTo>
                  <a:lnTo>
                    <a:pt x="301879" y="32258"/>
                  </a:lnTo>
                  <a:lnTo>
                    <a:pt x="301371" y="32766"/>
                  </a:lnTo>
                  <a:lnTo>
                    <a:pt x="300990" y="33274"/>
                  </a:lnTo>
                  <a:lnTo>
                    <a:pt x="299593" y="34417"/>
                  </a:lnTo>
                  <a:lnTo>
                    <a:pt x="295910" y="36195"/>
                  </a:lnTo>
                  <a:lnTo>
                    <a:pt x="293497" y="37211"/>
                  </a:lnTo>
                  <a:lnTo>
                    <a:pt x="291338" y="39624"/>
                  </a:lnTo>
                  <a:lnTo>
                    <a:pt x="290449" y="42164"/>
                  </a:lnTo>
                  <a:lnTo>
                    <a:pt x="289560" y="46101"/>
                  </a:lnTo>
                  <a:lnTo>
                    <a:pt x="294259" y="46990"/>
                  </a:lnTo>
                  <a:lnTo>
                    <a:pt x="296418" y="49149"/>
                  </a:lnTo>
                  <a:lnTo>
                    <a:pt x="297434" y="50546"/>
                  </a:lnTo>
                  <a:lnTo>
                    <a:pt x="297307" y="52451"/>
                  </a:lnTo>
                  <a:lnTo>
                    <a:pt x="298958" y="56388"/>
                  </a:lnTo>
                  <a:lnTo>
                    <a:pt x="300990" y="58547"/>
                  </a:lnTo>
                  <a:lnTo>
                    <a:pt x="305689" y="60452"/>
                  </a:lnTo>
                  <a:lnTo>
                    <a:pt x="308102" y="60325"/>
                  </a:lnTo>
                  <a:lnTo>
                    <a:pt x="312547" y="59563"/>
                  </a:lnTo>
                  <a:lnTo>
                    <a:pt x="314833" y="60071"/>
                  </a:lnTo>
                  <a:lnTo>
                    <a:pt x="320294" y="58674"/>
                  </a:lnTo>
                  <a:lnTo>
                    <a:pt x="324231" y="53467"/>
                  </a:lnTo>
                  <a:close/>
                </a:path>
                <a:path w="527050" h="439420">
                  <a:moveTo>
                    <a:pt x="330327" y="17399"/>
                  </a:moveTo>
                  <a:lnTo>
                    <a:pt x="329438" y="13970"/>
                  </a:lnTo>
                  <a:lnTo>
                    <a:pt x="329057" y="12700"/>
                  </a:lnTo>
                  <a:lnTo>
                    <a:pt x="328930" y="12446"/>
                  </a:lnTo>
                  <a:lnTo>
                    <a:pt x="328803" y="12065"/>
                  </a:lnTo>
                  <a:lnTo>
                    <a:pt x="328803" y="11811"/>
                  </a:lnTo>
                  <a:lnTo>
                    <a:pt x="328041" y="9271"/>
                  </a:lnTo>
                  <a:lnTo>
                    <a:pt x="326136" y="7747"/>
                  </a:lnTo>
                  <a:lnTo>
                    <a:pt x="323088" y="6858"/>
                  </a:lnTo>
                  <a:lnTo>
                    <a:pt x="318897" y="6858"/>
                  </a:lnTo>
                  <a:lnTo>
                    <a:pt x="317627" y="5969"/>
                  </a:lnTo>
                  <a:lnTo>
                    <a:pt x="317246" y="5334"/>
                  </a:lnTo>
                  <a:lnTo>
                    <a:pt x="316992" y="5080"/>
                  </a:lnTo>
                  <a:lnTo>
                    <a:pt x="315976" y="3556"/>
                  </a:lnTo>
                  <a:lnTo>
                    <a:pt x="315976" y="3429"/>
                  </a:lnTo>
                  <a:lnTo>
                    <a:pt x="313817" y="2921"/>
                  </a:lnTo>
                  <a:lnTo>
                    <a:pt x="312166" y="2921"/>
                  </a:lnTo>
                  <a:lnTo>
                    <a:pt x="310769" y="2667"/>
                  </a:lnTo>
                  <a:lnTo>
                    <a:pt x="308991" y="3556"/>
                  </a:lnTo>
                  <a:lnTo>
                    <a:pt x="310134" y="4826"/>
                  </a:lnTo>
                  <a:lnTo>
                    <a:pt x="311023" y="5588"/>
                  </a:lnTo>
                  <a:lnTo>
                    <a:pt x="312420" y="5334"/>
                  </a:lnTo>
                  <a:lnTo>
                    <a:pt x="313436" y="5842"/>
                  </a:lnTo>
                  <a:lnTo>
                    <a:pt x="314325" y="6223"/>
                  </a:lnTo>
                  <a:lnTo>
                    <a:pt x="314452" y="6858"/>
                  </a:lnTo>
                  <a:lnTo>
                    <a:pt x="314579" y="7239"/>
                  </a:lnTo>
                  <a:lnTo>
                    <a:pt x="315214" y="7874"/>
                  </a:lnTo>
                  <a:lnTo>
                    <a:pt x="315976" y="9017"/>
                  </a:lnTo>
                  <a:lnTo>
                    <a:pt x="317119" y="9779"/>
                  </a:lnTo>
                  <a:lnTo>
                    <a:pt x="318262" y="10033"/>
                  </a:lnTo>
                  <a:lnTo>
                    <a:pt x="318389" y="11430"/>
                  </a:lnTo>
                  <a:lnTo>
                    <a:pt x="318516" y="12065"/>
                  </a:lnTo>
                  <a:lnTo>
                    <a:pt x="326390" y="18161"/>
                  </a:lnTo>
                  <a:lnTo>
                    <a:pt x="327787" y="19050"/>
                  </a:lnTo>
                  <a:lnTo>
                    <a:pt x="328930" y="18923"/>
                  </a:lnTo>
                  <a:lnTo>
                    <a:pt x="330327" y="17399"/>
                  </a:lnTo>
                  <a:close/>
                </a:path>
                <a:path w="527050" h="439420">
                  <a:moveTo>
                    <a:pt x="345567" y="46482"/>
                  </a:moveTo>
                  <a:lnTo>
                    <a:pt x="345186" y="45212"/>
                  </a:lnTo>
                  <a:lnTo>
                    <a:pt x="344297" y="44831"/>
                  </a:lnTo>
                  <a:lnTo>
                    <a:pt x="343027" y="44196"/>
                  </a:lnTo>
                  <a:lnTo>
                    <a:pt x="342265" y="45339"/>
                  </a:lnTo>
                  <a:lnTo>
                    <a:pt x="341376" y="45974"/>
                  </a:lnTo>
                  <a:lnTo>
                    <a:pt x="338836" y="46863"/>
                  </a:lnTo>
                  <a:lnTo>
                    <a:pt x="335661" y="47371"/>
                  </a:lnTo>
                  <a:lnTo>
                    <a:pt x="334518" y="50292"/>
                  </a:lnTo>
                  <a:lnTo>
                    <a:pt x="331724" y="51689"/>
                  </a:lnTo>
                  <a:lnTo>
                    <a:pt x="328295" y="57531"/>
                  </a:lnTo>
                  <a:lnTo>
                    <a:pt x="332232" y="59436"/>
                  </a:lnTo>
                  <a:lnTo>
                    <a:pt x="333629" y="59944"/>
                  </a:lnTo>
                  <a:lnTo>
                    <a:pt x="334899" y="58801"/>
                  </a:lnTo>
                  <a:lnTo>
                    <a:pt x="336804" y="55753"/>
                  </a:lnTo>
                  <a:lnTo>
                    <a:pt x="336550" y="53340"/>
                  </a:lnTo>
                  <a:lnTo>
                    <a:pt x="337566" y="51308"/>
                  </a:lnTo>
                  <a:lnTo>
                    <a:pt x="338963" y="51816"/>
                  </a:lnTo>
                  <a:lnTo>
                    <a:pt x="339979" y="50165"/>
                  </a:lnTo>
                  <a:lnTo>
                    <a:pt x="342773" y="49530"/>
                  </a:lnTo>
                  <a:lnTo>
                    <a:pt x="344932" y="49403"/>
                  </a:lnTo>
                  <a:lnTo>
                    <a:pt x="345567" y="46482"/>
                  </a:lnTo>
                  <a:close/>
                </a:path>
                <a:path w="527050" h="439420">
                  <a:moveTo>
                    <a:pt x="361823" y="34417"/>
                  </a:moveTo>
                  <a:lnTo>
                    <a:pt x="357505" y="33147"/>
                  </a:lnTo>
                  <a:lnTo>
                    <a:pt x="355854" y="31750"/>
                  </a:lnTo>
                  <a:lnTo>
                    <a:pt x="354076" y="30099"/>
                  </a:lnTo>
                  <a:lnTo>
                    <a:pt x="351790" y="28067"/>
                  </a:lnTo>
                  <a:lnTo>
                    <a:pt x="351790" y="27813"/>
                  </a:lnTo>
                  <a:lnTo>
                    <a:pt x="352806" y="24257"/>
                  </a:lnTo>
                  <a:lnTo>
                    <a:pt x="353568" y="22733"/>
                  </a:lnTo>
                  <a:lnTo>
                    <a:pt x="353695" y="22479"/>
                  </a:lnTo>
                  <a:lnTo>
                    <a:pt x="353060" y="20828"/>
                  </a:lnTo>
                  <a:lnTo>
                    <a:pt x="352933" y="20320"/>
                  </a:lnTo>
                  <a:lnTo>
                    <a:pt x="352806" y="19939"/>
                  </a:lnTo>
                  <a:lnTo>
                    <a:pt x="352679" y="19558"/>
                  </a:lnTo>
                  <a:lnTo>
                    <a:pt x="352552" y="19050"/>
                  </a:lnTo>
                  <a:lnTo>
                    <a:pt x="350266" y="17653"/>
                  </a:lnTo>
                  <a:lnTo>
                    <a:pt x="348742" y="19050"/>
                  </a:lnTo>
                  <a:lnTo>
                    <a:pt x="348742" y="26035"/>
                  </a:lnTo>
                  <a:lnTo>
                    <a:pt x="348742" y="27813"/>
                  </a:lnTo>
                  <a:lnTo>
                    <a:pt x="348361" y="27178"/>
                  </a:lnTo>
                  <a:lnTo>
                    <a:pt x="348234" y="26035"/>
                  </a:lnTo>
                  <a:lnTo>
                    <a:pt x="348361" y="26416"/>
                  </a:lnTo>
                  <a:lnTo>
                    <a:pt x="348665" y="27178"/>
                  </a:lnTo>
                  <a:lnTo>
                    <a:pt x="348742" y="26035"/>
                  </a:lnTo>
                  <a:lnTo>
                    <a:pt x="348742" y="19050"/>
                  </a:lnTo>
                  <a:lnTo>
                    <a:pt x="347853" y="19939"/>
                  </a:lnTo>
                  <a:lnTo>
                    <a:pt x="347345" y="20320"/>
                  </a:lnTo>
                  <a:lnTo>
                    <a:pt x="344424" y="22733"/>
                  </a:lnTo>
                  <a:lnTo>
                    <a:pt x="343776" y="26035"/>
                  </a:lnTo>
                  <a:lnTo>
                    <a:pt x="343662" y="26670"/>
                  </a:lnTo>
                  <a:lnTo>
                    <a:pt x="343535" y="27432"/>
                  </a:lnTo>
                  <a:lnTo>
                    <a:pt x="346075" y="30480"/>
                  </a:lnTo>
                  <a:lnTo>
                    <a:pt x="347345" y="31750"/>
                  </a:lnTo>
                  <a:lnTo>
                    <a:pt x="349123" y="32512"/>
                  </a:lnTo>
                  <a:lnTo>
                    <a:pt x="350520" y="33782"/>
                  </a:lnTo>
                  <a:lnTo>
                    <a:pt x="353187" y="35814"/>
                  </a:lnTo>
                  <a:lnTo>
                    <a:pt x="355854" y="38100"/>
                  </a:lnTo>
                  <a:lnTo>
                    <a:pt x="359537" y="38354"/>
                  </a:lnTo>
                  <a:lnTo>
                    <a:pt x="360172" y="38354"/>
                  </a:lnTo>
                  <a:lnTo>
                    <a:pt x="360934" y="37846"/>
                  </a:lnTo>
                  <a:lnTo>
                    <a:pt x="361188" y="37084"/>
                  </a:lnTo>
                  <a:lnTo>
                    <a:pt x="361823" y="34417"/>
                  </a:lnTo>
                  <a:close/>
                </a:path>
                <a:path w="527050" h="439420">
                  <a:moveTo>
                    <a:pt x="372364" y="136525"/>
                  </a:moveTo>
                  <a:lnTo>
                    <a:pt x="371856" y="136144"/>
                  </a:lnTo>
                  <a:lnTo>
                    <a:pt x="370713" y="136144"/>
                  </a:lnTo>
                  <a:lnTo>
                    <a:pt x="370205" y="136525"/>
                  </a:lnTo>
                  <a:lnTo>
                    <a:pt x="370205" y="137668"/>
                  </a:lnTo>
                  <a:lnTo>
                    <a:pt x="370713" y="138176"/>
                  </a:lnTo>
                  <a:lnTo>
                    <a:pt x="371856" y="138176"/>
                  </a:lnTo>
                  <a:lnTo>
                    <a:pt x="372364" y="137668"/>
                  </a:lnTo>
                  <a:lnTo>
                    <a:pt x="372364" y="136525"/>
                  </a:lnTo>
                  <a:close/>
                </a:path>
                <a:path w="527050" h="439420">
                  <a:moveTo>
                    <a:pt x="380746" y="43815"/>
                  </a:moveTo>
                  <a:lnTo>
                    <a:pt x="380619" y="42672"/>
                  </a:lnTo>
                  <a:lnTo>
                    <a:pt x="377952" y="40386"/>
                  </a:lnTo>
                  <a:lnTo>
                    <a:pt x="375412" y="40767"/>
                  </a:lnTo>
                  <a:lnTo>
                    <a:pt x="373380" y="39751"/>
                  </a:lnTo>
                  <a:lnTo>
                    <a:pt x="371221" y="39370"/>
                  </a:lnTo>
                  <a:lnTo>
                    <a:pt x="368808" y="38989"/>
                  </a:lnTo>
                  <a:lnTo>
                    <a:pt x="366649" y="39370"/>
                  </a:lnTo>
                  <a:lnTo>
                    <a:pt x="365252" y="39751"/>
                  </a:lnTo>
                  <a:lnTo>
                    <a:pt x="364871" y="41148"/>
                  </a:lnTo>
                  <a:lnTo>
                    <a:pt x="364617" y="42418"/>
                  </a:lnTo>
                  <a:lnTo>
                    <a:pt x="363982" y="44450"/>
                  </a:lnTo>
                  <a:lnTo>
                    <a:pt x="365887" y="47117"/>
                  </a:lnTo>
                  <a:lnTo>
                    <a:pt x="368427" y="49530"/>
                  </a:lnTo>
                  <a:lnTo>
                    <a:pt x="370713" y="48641"/>
                  </a:lnTo>
                  <a:lnTo>
                    <a:pt x="370713" y="47117"/>
                  </a:lnTo>
                  <a:lnTo>
                    <a:pt x="370840" y="45212"/>
                  </a:lnTo>
                  <a:lnTo>
                    <a:pt x="368173" y="44577"/>
                  </a:lnTo>
                  <a:lnTo>
                    <a:pt x="368300" y="42672"/>
                  </a:lnTo>
                  <a:lnTo>
                    <a:pt x="370205" y="42672"/>
                  </a:lnTo>
                  <a:lnTo>
                    <a:pt x="372110" y="42545"/>
                  </a:lnTo>
                  <a:lnTo>
                    <a:pt x="374015" y="43180"/>
                  </a:lnTo>
                  <a:lnTo>
                    <a:pt x="375793" y="43942"/>
                  </a:lnTo>
                  <a:lnTo>
                    <a:pt x="377952" y="46101"/>
                  </a:lnTo>
                  <a:lnTo>
                    <a:pt x="380746" y="43815"/>
                  </a:lnTo>
                  <a:close/>
                </a:path>
                <a:path w="527050" h="439420">
                  <a:moveTo>
                    <a:pt x="394716" y="64770"/>
                  </a:moveTo>
                  <a:lnTo>
                    <a:pt x="391287" y="63881"/>
                  </a:lnTo>
                  <a:lnTo>
                    <a:pt x="388493" y="64008"/>
                  </a:lnTo>
                  <a:lnTo>
                    <a:pt x="387477" y="64008"/>
                  </a:lnTo>
                  <a:lnTo>
                    <a:pt x="386207" y="63500"/>
                  </a:lnTo>
                  <a:lnTo>
                    <a:pt x="385191" y="64008"/>
                  </a:lnTo>
                  <a:lnTo>
                    <a:pt x="384937" y="64262"/>
                  </a:lnTo>
                  <a:lnTo>
                    <a:pt x="384937" y="64770"/>
                  </a:lnTo>
                  <a:lnTo>
                    <a:pt x="385318" y="65151"/>
                  </a:lnTo>
                  <a:lnTo>
                    <a:pt x="384683" y="67691"/>
                  </a:lnTo>
                  <a:lnTo>
                    <a:pt x="389001" y="67437"/>
                  </a:lnTo>
                  <a:lnTo>
                    <a:pt x="390398" y="68453"/>
                  </a:lnTo>
                  <a:lnTo>
                    <a:pt x="389890" y="71120"/>
                  </a:lnTo>
                  <a:lnTo>
                    <a:pt x="388874" y="74168"/>
                  </a:lnTo>
                  <a:lnTo>
                    <a:pt x="390144" y="76581"/>
                  </a:lnTo>
                  <a:lnTo>
                    <a:pt x="390779" y="77470"/>
                  </a:lnTo>
                  <a:lnTo>
                    <a:pt x="392303" y="77216"/>
                  </a:lnTo>
                  <a:lnTo>
                    <a:pt x="392684" y="75565"/>
                  </a:lnTo>
                  <a:lnTo>
                    <a:pt x="392303" y="74422"/>
                  </a:lnTo>
                  <a:lnTo>
                    <a:pt x="392303" y="73660"/>
                  </a:lnTo>
                  <a:lnTo>
                    <a:pt x="392430" y="71882"/>
                  </a:lnTo>
                  <a:lnTo>
                    <a:pt x="394335" y="69723"/>
                  </a:lnTo>
                  <a:lnTo>
                    <a:pt x="394335" y="68326"/>
                  </a:lnTo>
                  <a:lnTo>
                    <a:pt x="394716" y="64770"/>
                  </a:lnTo>
                  <a:close/>
                </a:path>
                <a:path w="527050" h="439420">
                  <a:moveTo>
                    <a:pt x="401828" y="51308"/>
                  </a:moveTo>
                  <a:lnTo>
                    <a:pt x="401320" y="50165"/>
                  </a:lnTo>
                  <a:lnTo>
                    <a:pt x="400558" y="49276"/>
                  </a:lnTo>
                  <a:lnTo>
                    <a:pt x="399288" y="47879"/>
                  </a:lnTo>
                  <a:lnTo>
                    <a:pt x="397256" y="48387"/>
                  </a:lnTo>
                  <a:lnTo>
                    <a:pt x="395732" y="47498"/>
                  </a:lnTo>
                  <a:lnTo>
                    <a:pt x="395859" y="46990"/>
                  </a:lnTo>
                  <a:lnTo>
                    <a:pt x="395605" y="46736"/>
                  </a:lnTo>
                  <a:lnTo>
                    <a:pt x="395224" y="46863"/>
                  </a:lnTo>
                  <a:lnTo>
                    <a:pt x="394589" y="46355"/>
                  </a:lnTo>
                  <a:lnTo>
                    <a:pt x="393700" y="46863"/>
                  </a:lnTo>
                  <a:lnTo>
                    <a:pt x="393446" y="48768"/>
                  </a:lnTo>
                  <a:lnTo>
                    <a:pt x="394462" y="49784"/>
                  </a:lnTo>
                  <a:lnTo>
                    <a:pt x="395351" y="50292"/>
                  </a:lnTo>
                  <a:lnTo>
                    <a:pt x="396621" y="51181"/>
                  </a:lnTo>
                  <a:lnTo>
                    <a:pt x="399161" y="50419"/>
                  </a:lnTo>
                  <a:lnTo>
                    <a:pt x="399034" y="52578"/>
                  </a:lnTo>
                  <a:lnTo>
                    <a:pt x="399034" y="52959"/>
                  </a:lnTo>
                  <a:lnTo>
                    <a:pt x="400304" y="54229"/>
                  </a:lnTo>
                  <a:lnTo>
                    <a:pt x="401701" y="53594"/>
                  </a:lnTo>
                  <a:lnTo>
                    <a:pt x="401701" y="52451"/>
                  </a:lnTo>
                  <a:lnTo>
                    <a:pt x="401828" y="51308"/>
                  </a:lnTo>
                  <a:close/>
                </a:path>
                <a:path w="527050" h="439420">
                  <a:moveTo>
                    <a:pt x="418465" y="108712"/>
                  </a:moveTo>
                  <a:lnTo>
                    <a:pt x="417322" y="105156"/>
                  </a:lnTo>
                  <a:lnTo>
                    <a:pt x="417449" y="102235"/>
                  </a:lnTo>
                  <a:lnTo>
                    <a:pt x="417449" y="101219"/>
                  </a:lnTo>
                  <a:lnTo>
                    <a:pt x="416814" y="99949"/>
                  </a:lnTo>
                  <a:lnTo>
                    <a:pt x="415544" y="100076"/>
                  </a:lnTo>
                  <a:lnTo>
                    <a:pt x="414528" y="100076"/>
                  </a:lnTo>
                  <a:lnTo>
                    <a:pt x="413766" y="101346"/>
                  </a:lnTo>
                  <a:lnTo>
                    <a:pt x="414401" y="102235"/>
                  </a:lnTo>
                  <a:lnTo>
                    <a:pt x="414274" y="103759"/>
                  </a:lnTo>
                  <a:lnTo>
                    <a:pt x="411099" y="109855"/>
                  </a:lnTo>
                  <a:lnTo>
                    <a:pt x="410845" y="110871"/>
                  </a:lnTo>
                  <a:lnTo>
                    <a:pt x="412623" y="113157"/>
                  </a:lnTo>
                  <a:lnTo>
                    <a:pt x="414401" y="111252"/>
                  </a:lnTo>
                  <a:lnTo>
                    <a:pt x="415544" y="110490"/>
                  </a:lnTo>
                  <a:lnTo>
                    <a:pt x="418465" y="108712"/>
                  </a:lnTo>
                  <a:close/>
                </a:path>
                <a:path w="527050" h="439420">
                  <a:moveTo>
                    <a:pt x="419354" y="80899"/>
                  </a:moveTo>
                  <a:lnTo>
                    <a:pt x="419227" y="77597"/>
                  </a:lnTo>
                  <a:lnTo>
                    <a:pt x="417703" y="74930"/>
                  </a:lnTo>
                  <a:lnTo>
                    <a:pt x="418084" y="73279"/>
                  </a:lnTo>
                  <a:lnTo>
                    <a:pt x="416433" y="71755"/>
                  </a:lnTo>
                  <a:lnTo>
                    <a:pt x="414020" y="72136"/>
                  </a:lnTo>
                  <a:lnTo>
                    <a:pt x="413512" y="72644"/>
                  </a:lnTo>
                  <a:lnTo>
                    <a:pt x="413385" y="74295"/>
                  </a:lnTo>
                  <a:lnTo>
                    <a:pt x="414147" y="74930"/>
                  </a:lnTo>
                  <a:lnTo>
                    <a:pt x="414655" y="75565"/>
                  </a:lnTo>
                  <a:lnTo>
                    <a:pt x="414274" y="76835"/>
                  </a:lnTo>
                  <a:lnTo>
                    <a:pt x="414147" y="78105"/>
                  </a:lnTo>
                  <a:lnTo>
                    <a:pt x="414655" y="79375"/>
                  </a:lnTo>
                  <a:lnTo>
                    <a:pt x="414655" y="79883"/>
                  </a:lnTo>
                  <a:lnTo>
                    <a:pt x="415290" y="80391"/>
                  </a:lnTo>
                  <a:lnTo>
                    <a:pt x="414782" y="82423"/>
                  </a:lnTo>
                  <a:lnTo>
                    <a:pt x="414147" y="83820"/>
                  </a:lnTo>
                  <a:lnTo>
                    <a:pt x="413004" y="85979"/>
                  </a:lnTo>
                  <a:lnTo>
                    <a:pt x="412115" y="86995"/>
                  </a:lnTo>
                  <a:lnTo>
                    <a:pt x="413385" y="88519"/>
                  </a:lnTo>
                  <a:lnTo>
                    <a:pt x="414274" y="87503"/>
                  </a:lnTo>
                  <a:lnTo>
                    <a:pt x="414655" y="87122"/>
                  </a:lnTo>
                  <a:lnTo>
                    <a:pt x="416814" y="88392"/>
                  </a:lnTo>
                  <a:lnTo>
                    <a:pt x="417703" y="85090"/>
                  </a:lnTo>
                  <a:lnTo>
                    <a:pt x="418338" y="83693"/>
                  </a:lnTo>
                  <a:lnTo>
                    <a:pt x="419354" y="80899"/>
                  </a:lnTo>
                  <a:close/>
                </a:path>
                <a:path w="527050" h="439420">
                  <a:moveTo>
                    <a:pt x="479044" y="198882"/>
                  </a:moveTo>
                  <a:lnTo>
                    <a:pt x="477520" y="193548"/>
                  </a:lnTo>
                  <a:lnTo>
                    <a:pt x="472059" y="194437"/>
                  </a:lnTo>
                  <a:lnTo>
                    <a:pt x="471297" y="194437"/>
                  </a:lnTo>
                  <a:lnTo>
                    <a:pt x="470535" y="194818"/>
                  </a:lnTo>
                  <a:lnTo>
                    <a:pt x="469011" y="195707"/>
                  </a:lnTo>
                  <a:lnTo>
                    <a:pt x="469646" y="198247"/>
                  </a:lnTo>
                  <a:lnTo>
                    <a:pt x="471424" y="198247"/>
                  </a:lnTo>
                  <a:lnTo>
                    <a:pt x="472313" y="198120"/>
                  </a:lnTo>
                  <a:lnTo>
                    <a:pt x="472821" y="198755"/>
                  </a:lnTo>
                  <a:lnTo>
                    <a:pt x="473583" y="198755"/>
                  </a:lnTo>
                  <a:lnTo>
                    <a:pt x="479044" y="198882"/>
                  </a:lnTo>
                  <a:close/>
                </a:path>
                <a:path w="527050" h="439420">
                  <a:moveTo>
                    <a:pt x="479425" y="213106"/>
                  </a:moveTo>
                  <a:lnTo>
                    <a:pt x="477901" y="211328"/>
                  </a:lnTo>
                  <a:lnTo>
                    <a:pt x="476504" y="209804"/>
                  </a:lnTo>
                  <a:lnTo>
                    <a:pt x="474472" y="209042"/>
                  </a:lnTo>
                  <a:lnTo>
                    <a:pt x="472694" y="208280"/>
                  </a:lnTo>
                  <a:lnTo>
                    <a:pt x="470408" y="207899"/>
                  </a:lnTo>
                  <a:lnTo>
                    <a:pt x="469519" y="211201"/>
                  </a:lnTo>
                  <a:lnTo>
                    <a:pt x="471551" y="212090"/>
                  </a:lnTo>
                  <a:lnTo>
                    <a:pt x="471932" y="212217"/>
                  </a:lnTo>
                  <a:lnTo>
                    <a:pt x="472440" y="212217"/>
                  </a:lnTo>
                  <a:lnTo>
                    <a:pt x="472821" y="212344"/>
                  </a:lnTo>
                  <a:lnTo>
                    <a:pt x="473202" y="213995"/>
                  </a:lnTo>
                  <a:lnTo>
                    <a:pt x="474345" y="215519"/>
                  </a:lnTo>
                  <a:lnTo>
                    <a:pt x="475996" y="215646"/>
                  </a:lnTo>
                  <a:lnTo>
                    <a:pt x="478790" y="215900"/>
                  </a:lnTo>
                  <a:lnTo>
                    <a:pt x="479425" y="213106"/>
                  </a:lnTo>
                  <a:close/>
                </a:path>
                <a:path w="527050" h="439420">
                  <a:moveTo>
                    <a:pt x="491109" y="218694"/>
                  </a:moveTo>
                  <a:lnTo>
                    <a:pt x="488823" y="216662"/>
                  </a:lnTo>
                  <a:lnTo>
                    <a:pt x="486791" y="215773"/>
                  </a:lnTo>
                  <a:lnTo>
                    <a:pt x="485521" y="214884"/>
                  </a:lnTo>
                  <a:lnTo>
                    <a:pt x="483489" y="215392"/>
                  </a:lnTo>
                  <a:lnTo>
                    <a:pt x="483489" y="218186"/>
                  </a:lnTo>
                  <a:lnTo>
                    <a:pt x="484378" y="219075"/>
                  </a:lnTo>
                  <a:lnTo>
                    <a:pt x="485394" y="218948"/>
                  </a:lnTo>
                  <a:lnTo>
                    <a:pt x="486156" y="219964"/>
                  </a:lnTo>
                  <a:lnTo>
                    <a:pt x="486029" y="221488"/>
                  </a:lnTo>
                  <a:lnTo>
                    <a:pt x="487299" y="222123"/>
                  </a:lnTo>
                  <a:lnTo>
                    <a:pt x="488442" y="222885"/>
                  </a:lnTo>
                  <a:lnTo>
                    <a:pt x="490474" y="222631"/>
                  </a:lnTo>
                  <a:lnTo>
                    <a:pt x="490855" y="221107"/>
                  </a:lnTo>
                  <a:lnTo>
                    <a:pt x="491109" y="218694"/>
                  </a:lnTo>
                  <a:close/>
                </a:path>
                <a:path w="527050" h="439420">
                  <a:moveTo>
                    <a:pt x="495173" y="231140"/>
                  </a:moveTo>
                  <a:lnTo>
                    <a:pt x="493649" y="229108"/>
                  </a:lnTo>
                  <a:lnTo>
                    <a:pt x="492633" y="228346"/>
                  </a:lnTo>
                  <a:lnTo>
                    <a:pt x="491236" y="228092"/>
                  </a:lnTo>
                  <a:lnTo>
                    <a:pt x="489458" y="227711"/>
                  </a:lnTo>
                  <a:lnTo>
                    <a:pt x="489204" y="227076"/>
                  </a:lnTo>
                  <a:lnTo>
                    <a:pt x="488823" y="226695"/>
                  </a:lnTo>
                  <a:lnTo>
                    <a:pt x="488315" y="225552"/>
                  </a:lnTo>
                  <a:lnTo>
                    <a:pt x="487045" y="225298"/>
                  </a:lnTo>
                  <a:lnTo>
                    <a:pt x="485902" y="225044"/>
                  </a:lnTo>
                  <a:lnTo>
                    <a:pt x="482981" y="224536"/>
                  </a:lnTo>
                  <a:lnTo>
                    <a:pt x="482981" y="228981"/>
                  </a:lnTo>
                  <a:lnTo>
                    <a:pt x="485902" y="228600"/>
                  </a:lnTo>
                  <a:lnTo>
                    <a:pt x="487045" y="229997"/>
                  </a:lnTo>
                  <a:lnTo>
                    <a:pt x="488442" y="231394"/>
                  </a:lnTo>
                  <a:lnTo>
                    <a:pt x="490347" y="231648"/>
                  </a:lnTo>
                  <a:lnTo>
                    <a:pt x="491744" y="232156"/>
                  </a:lnTo>
                  <a:lnTo>
                    <a:pt x="495173" y="231140"/>
                  </a:lnTo>
                  <a:close/>
                </a:path>
                <a:path w="527050" h="439420">
                  <a:moveTo>
                    <a:pt x="504317" y="230378"/>
                  </a:moveTo>
                  <a:lnTo>
                    <a:pt x="503682" y="229743"/>
                  </a:lnTo>
                  <a:lnTo>
                    <a:pt x="503428" y="228219"/>
                  </a:lnTo>
                  <a:lnTo>
                    <a:pt x="501904" y="226695"/>
                  </a:lnTo>
                  <a:lnTo>
                    <a:pt x="500253" y="226949"/>
                  </a:lnTo>
                  <a:lnTo>
                    <a:pt x="498348" y="227203"/>
                  </a:lnTo>
                  <a:lnTo>
                    <a:pt x="497205" y="229997"/>
                  </a:lnTo>
                  <a:lnTo>
                    <a:pt x="499745" y="231013"/>
                  </a:lnTo>
                  <a:lnTo>
                    <a:pt x="500253" y="230886"/>
                  </a:lnTo>
                  <a:lnTo>
                    <a:pt x="500634" y="231140"/>
                  </a:lnTo>
                  <a:lnTo>
                    <a:pt x="501142" y="231521"/>
                  </a:lnTo>
                  <a:lnTo>
                    <a:pt x="501269" y="232410"/>
                  </a:lnTo>
                  <a:lnTo>
                    <a:pt x="502920" y="232410"/>
                  </a:lnTo>
                  <a:lnTo>
                    <a:pt x="503174" y="232029"/>
                  </a:lnTo>
                  <a:lnTo>
                    <a:pt x="504063" y="231648"/>
                  </a:lnTo>
                  <a:lnTo>
                    <a:pt x="504317" y="230378"/>
                  </a:lnTo>
                  <a:close/>
                </a:path>
                <a:path w="527050" h="439420">
                  <a:moveTo>
                    <a:pt x="506857" y="243967"/>
                  </a:moveTo>
                  <a:lnTo>
                    <a:pt x="505206" y="240030"/>
                  </a:lnTo>
                  <a:lnTo>
                    <a:pt x="505079" y="239014"/>
                  </a:lnTo>
                  <a:lnTo>
                    <a:pt x="502666" y="237998"/>
                  </a:lnTo>
                  <a:lnTo>
                    <a:pt x="501269" y="239776"/>
                  </a:lnTo>
                  <a:lnTo>
                    <a:pt x="502158" y="241173"/>
                  </a:lnTo>
                  <a:lnTo>
                    <a:pt x="502158" y="242316"/>
                  </a:lnTo>
                  <a:lnTo>
                    <a:pt x="501904" y="243713"/>
                  </a:lnTo>
                  <a:lnTo>
                    <a:pt x="503047" y="244602"/>
                  </a:lnTo>
                  <a:lnTo>
                    <a:pt x="504571" y="245872"/>
                  </a:lnTo>
                  <a:lnTo>
                    <a:pt x="506857" y="243967"/>
                  </a:lnTo>
                  <a:close/>
                </a:path>
                <a:path w="527050" h="439420">
                  <a:moveTo>
                    <a:pt x="518287" y="255905"/>
                  </a:moveTo>
                  <a:lnTo>
                    <a:pt x="518160" y="255524"/>
                  </a:lnTo>
                  <a:lnTo>
                    <a:pt x="518160" y="255143"/>
                  </a:lnTo>
                  <a:lnTo>
                    <a:pt x="518033" y="254381"/>
                  </a:lnTo>
                  <a:lnTo>
                    <a:pt x="517906" y="253238"/>
                  </a:lnTo>
                  <a:lnTo>
                    <a:pt x="517906" y="252857"/>
                  </a:lnTo>
                  <a:lnTo>
                    <a:pt x="517779" y="252603"/>
                  </a:lnTo>
                  <a:lnTo>
                    <a:pt x="515366" y="252222"/>
                  </a:lnTo>
                  <a:lnTo>
                    <a:pt x="513461" y="251968"/>
                  </a:lnTo>
                  <a:lnTo>
                    <a:pt x="512572" y="251079"/>
                  </a:lnTo>
                  <a:lnTo>
                    <a:pt x="512445" y="249555"/>
                  </a:lnTo>
                  <a:lnTo>
                    <a:pt x="507619" y="244729"/>
                  </a:lnTo>
                  <a:lnTo>
                    <a:pt x="505460" y="248793"/>
                  </a:lnTo>
                  <a:lnTo>
                    <a:pt x="505587" y="249555"/>
                  </a:lnTo>
                  <a:lnTo>
                    <a:pt x="505587" y="250063"/>
                  </a:lnTo>
                  <a:lnTo>
                    <a:pt x="505968" y="252857"/>
                  </a:lnTo>
                  <a:lnTo>
                    <a:pt x="504444" y="251968"/>
                  </a:lnTo>
                  <a:lnTo>
                    <a:pt x="503809" y="251079"/>
                  </a:lnTo>
                  <a:lnTo>
                    <a:pt x="503174" y="250063"/>
                  </a:lnTo>
                  <a:lnTo>
                    <a:pt x="501269" y="249555"/>
                  </a:lnTo>
                  <a:lnTo>
                    <a:pt x="498475" y="248920"/>
                  </a:lnTo>
                  <a:lnTo>
                    <a:pt x="496062" y="252222"/>
                  </a:lnTo>
                  <a:lnTo>
                    <a:pt x="496189" y="253619"/>
                  </a:lnTo>
                  <a:lnTo>
                    <a:pt x="496570" y="255143"/>
                  </a:lnTo>
                  <a:lnTo>
                    <a:pt x="496570" y="255524"/>
                  </a:lnTo>
                  <a:lnTo>
                    <a:pt x="496824" y="256286"/>
                  </a:lnTo>
                  <a:lnTo>
                    <a:pt x="497967" y="256921"/>
                  </a:lnTo>
                  <a:lnTo>
                    <a:pt x="498729" y="257810"/>
                  </a:lnTo>
                  <a:lnTo>
                    <a:pt x="499618" y="259080"/>
                  </a:lnTo>
                  <a:lnTo>
                    <a:pt x="500761" y="260477"/>
                  </a:lnTo>
                  <a:lnTo>
                    <a:pt x="501904" y="261620"/>
                  </a:lnTo>
                  <a:lnTo>
                    <a:pt x="503174" y="263271"/>
                  </a:lnTo>
                  <a:lnTo>
                    <a:pt x="504190" y="265303"/>
                  </a:lnTo>
                  <a:lnTo>
                    <a:pt x="506476" y="265430"/>
                  </a:lnTo>
                  <a:lnTo>
                    <a:pt x="511048" y="266192"/>
                  </a:lnTo>
                  <a:lnTo>
                    <a:pt x="513969" y="259207"/>
                  </a:lnTo>
                  <a:lnTo>
                    <a:pt x="514731" y="258572"/>
                  </a:lnTo>
                  <a:lnTo>
                    <a:pt x="515747" y="258826"/>
                  </a:lnTo>
                  <a:lnTo>
                    <a:pt x="516128" y="258572"/>
                  </a:lnTo>
                  <a:lnTo>
                    <a:pt x="516509" y="258191"/>
                  </a:lnTo>
                  <a:lnTo>
                    <a:pt x="517525" y="257556"/>
                  </a:lnTo>
                  <a:lnTo>
                    <a:pt x="518287" y="256286"/>
                  </a:lnTo>
                  <a:lnTo>
                    <a:pt x="518287" y="255905"/>
                  </a:lnTo>
                  <a:close/>
                </a:path>
                <a:path w="527050" h="439420">
                  <a:moveTo>
                    <a:pt x="526669" y="247269"/>
                  </a:moveTo>
                  <a:lnTo>
                    <a:pt x="525399" y="239522"/>
                  </a:lnTo>
                  <a:lnTo>
                    <a:pt x="522859" y="241554"/>
                  </a:lnTo>
                  <a:lnTo>
                    <a:pt x="521589" y="241935"/>
                  </a:lnTo>
                  <a:lnTo>
                    <a:pt x="521716" y="243459"/>
                  </a:lnTo>
                  <a:lnTo>
                    <a:pt x="521462" y="244602"/>
                  </a:lnTo>
                  <a:lnTo>
                    <a:pt x="520446" y="245999"/>
                  </a:lnTo>
                  <a:lnTo>
                    <a:pt x="520065" y="248539"/>
                  </a:lnTo>
                  <a:lnTo>
                    <a:pt x="521716" y="249555"/>
                  </a:lnTo>
                  <a:lnTo>
                    <a:pt x="522986" y="250190"/>
                  </a:lnTo>
                  <a:lnTo>
                    <a:pt x="524891" y="249809"/>
                  </a:lnTo>
                  <a:lnTo>
                    <a:pt x="526669" y="247269"/>
                  </a:lnTo>
                  <a:close/>
                </a:path>
              </a:pathLst>
            </a:custGeom>
            <a:solidFill>
              <a:srgbClr val="521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3496691" y="3429761"/>
              <a:ext cx="282575" cy="407670"/>
            </a:xfrm>
            <a:custGeom>
              <a:avLst/>
              <a:gdLst/>
              <a:ahLst/>
              <a:cxnLst/>
              <a:rect l="l" t="t" r="r" b="b"/>
              <a:pathLst>
                <a:path w="282575" h="407670">
                  <a:moveTo>
                    <a:pt x="12827" y="159766"/>
                  </a:moveTo>
                  <a:lnTo>
                    <a:pt x="11557" y="156083"/>
                  </a:lnTo>
                  <a:lnTo>
                    <a:pt x="9779" y="155448"/>
                  </a:lnTo>
                  <a:lnTo>
                    <a:pt x="9398" y="154178"/>
                  </a:lnTo>
                  <a:lnTo>
                    <a:pt x="9271" y="153924"/>
                  </a:lnTo>
                  <a:lnTo>
                    <a:pt x="9017" y="152908"/>
                  </a:lnTo>
                  <a:lnTo>
                    <a:pt x="9017" y="150876"/>
                  </a:lnTo>
                  <a:lnTo>
                    <a:pt x="9144" y="149860"/>
                  </a:lnTo>
                  <a:lnTo>
                    <a:pt x="8509" y="148971"/>
                  </a:lnTo>
                  <a:lnTo>
                    <a:pt x="6858" y="145796"/>
                  </a:lnTo>
                  <a:lnTo>
                    <a:pt x="9017" y="144018"/>
                  </a:lnTo>
                  <a:lnTo>
                    <a:pt x="9271" y="143637"/>
                  </a:lnTo>
                  <a:lnTo>
                    <a:pt x="9779" y="142367"/>
                  </a:lnTo>
                  <a:lnTo>
                    <a:pt x="10795" y="140335"/>
                  </a:lnTo>
                  <a:lnTo>
                    <a:pt x="10160" y="138176"/>
                  </a:lnTo>
                  <a:lnTo>
                    <a:pt x="8763" y="136906"/>
                  </a:lnTo>
                  <a:lnTo>
                    <a:pt x="8255" y="136525"/>
                  </a:lnTo>
                  <a:lnTo>
                    <a:pt x="7747" y="136271"/>
                  </a:lnTo>
                  <a:lnTo>
                    <a:pt x="6223" y="136271"/>
                  </a:lnTo>
                  <a:lnTo>
                    <a:pt x="5588" y="136906"/>
                  </a:lnTo>
                  <a:lnTo>
                    <a:pt x="4953" y="137160"/>
                  </a:lnTo>
                  <a:lnTo>
                    <a:pt x="2540" y="138557"/>
                  </a:lnTo>
                  <a:lnTo>
                    <a:pt x="0" y="141478"/>
                  </a:lnTo>
                  <a:lnTo>
                    <a:pt x="1524" y="144272"/>
                  </a:lnTo>
                  <a:lnTo>
                    <a:pt x="2032" y="145415"/>
                  </a:lnTo>
                  <a:lnTo>
                    <a:pt x="2921" y="146431"/>
                  </a:lnTo>
                  <a:lnTo>
                    <a:pt x="3175" y="149352"/>
                  </a:lnTo>
                  <a:lnTo>
                    <a:pt x="2159" y="150876"/>
                  </a:lnTo>
                  <a:lnTo>
                    <a:pt x="2159" y="151003"/>
                  </a:lnTo>
                  <a:lnTo>
                    <a:pt x="2794" y="152781"/>
                  </a:lnTo>
                  <a:lnTo>
                    <a:pt x="3048" y="153924"/>
                  </a:lnTo>
                  <a:lnTo>
                    <a:pt x="3175" y="154178"/>
                  </a:lnTo>
                  <a:lnTo>
                    <a:pt x="4064" y="155448"/>
                  </a:lnTo>
                  <a:lnTo>
                    <a:pt x="4699" y="159258"/>
                  </a:lnTo>
                  <a:lnTo>
                    <a:pt x="6223" y="161798"/>
                  </a:lnTo>
                  <a:lnTo>
                    <a:pt x="10668" y="161798"/>
                  </a:lnTo>
                  <a:lnTo>
                    <a:pt x="12827" y="159766"/>
                  </a:lnTo>
                  <a:close/>
                </a:path>
                <a:path w="282575" h="407670">
                  <a:moveTo>
                    <a:pt x="18288" y="187325"/>
                  </a:moveTo>
                  <a:lnTo>
                    <a:pt x="17653" y="185420"/>
                  </a:lnTo>
                  <a:lnTo>
                    <a:pt x="17526" y="183388"/>
                  </a:lnTo>
                  <a:lnTo>
                    <a:pt x="15621" y="182372"/>
                  </a:lnTo>
                  <a:lnTo>
                    <a:pt x="14605" y="180848"/>
                  </a:lnTo>
                  <a:lnTo>
                    <a:pt x="12700" y="179197"/>
                  </a:lnTo>
                  <a:lnTo>
                    <a:pt x="10287" y="181991"/>
                  </a:lnTo>
                  <a:lnTo>
                    <a:pt x="12192" y="183642"/>
                  </a:lnTo>
                  <a:lnTo>
                    <a:pt x="13589" y="184912"/>
                  </a:lnTo>
                  <a:lnTo>
                    <a:pt x="13462" y="187071"/>
                  </a:lnTo>
                  <a:lnTo>
                    <a:pt x="14605" y="188468"/>
                  </a:lnTo>
                  <a:lnTo>
                    <a:pt x="16764" y="190627"/>
                  </a:lnTo>
                  <a:lnTo>
                    <a:pt x="18288" y="187325"/>
                  </a:lnTo>
                  <a:close/>
                </a:path>
                <a:path w="282575" h="407670">
                  <a:moveTo>
                    <a:pt x="27686" y="394462"/>
                  </a:moveTo>
                  <a:lnTo>
                    <a:pt x="26670" y="392557"/>
                  </a:lnTo>
                  <a:lnTo>
                    <a:pt x="25654" y="391160"/>
                  </a:lnTo>
                  <a:lnTo>
                    <a:pt x="23876" y="392811"/>
                  </a:lnTo>
                  <a:lnTo>
                    <a:pt x="22860" y="393446"/>
                  </a:lnTo>
                  <a:lnTo>
                    <a:pt x="3429" y="402971"/>
                  </a:lnTo>
                  <a:lnTo>
                    <a:pt x="3048" y="403733"/>
                  </a:lnTo>
                  <a:lnTo>
                    <a:pt x="3810" y="404622"/>
                  </a:lnTo>
                  <a:lnTo>
                    <a:pt x="4699" y="404749"/>
                  </a:lnTo>
                  <a:lnTo>
                    <a:pt x="11938" y="404749"/>
                  </a:lnTo>
                  <a:lnTo>
                    <a:pt x="18288" y="400431"/>
                  </a:lnTo>
                  <a:lnTo>
                    <a:pt x="23749" y="396367"/>
                  </a:lnTo>
                  <a:lnTo>
                    <a:pt x="24765" y="395224"/>
                  </a:lnTo>
                  <a:lnTo>
                    <a:pt x="27686" y="394462"/>
                  </a:lnTo>
                  <a:close/>
                </a:path>
                <a:path w="282575" h="407670">
                  <a:moveTo>
                    <a:pt x="40640" y="193421"/>
                  </a:moveTo>
                  <a:lnTo>
                    <a:pt x="36576" y="191008"/>
                  </a:lnTo>
                  <a:lnTo>
                    <a:pt x="35433" y="190627"/>
                  </a:lnTo>
                  <a:lnTo>
                    <a:pt x="34671" y="189865"/>
                  </a:lnTo>
                  <a:lnTo>
                    <a:pt x="33909" y="188468"/>
                  </a:lnTo>
                  <a:lnTo>
                    <a:pt x="32766" y="187198"/>
                  </a:lnTo>
                  <a:lnTo>
                    <a:pt x="30480" y="189103"/>
                  </a:lnTo>
                  <a:lnTo>
                    <a:pt x="30480" y="190119"/>
                  </a:lnTo>
                  <a:lnTo>
                    <a:pt x="31115" y="190881"/>
                  </a:lnTo>
                  <a:lnTo>
                    <a:pt x="31369" y="192659"/>
                  </a:lnTo>
                  <a:lnTo>
                    <a:pt x="33401" y="193421"/>
                  </a:lnTo>
                  <a:lnTo>
                    <a:pt x="34671" y="194437"/>
                  </a:lnTo>
                  <a:lnTo>
                    <a:pt x="37084" y="196596"/>
                  </a:lnTo>
                  <a:lnTo>
                    <a:pt x="40640" y="193421"/>
                  </a:lnTo>
                  <a:close/>
                </a:path>
                <a:path w="282575" h="407670">
                  <a:moveTo>
                    <a:pt x="45085" y="131064"/>
                  </a:moveTo>
                  <a:lnTo>
                    <a:pt x="43053" y="128778"/>
                  </a:lnTo>
                  <a:lnTo>
                    <a:pt x="39751" y="126619"/>
                  </a:lnTo>
                  <a:lnTo>
                    <a:pt x="37719" y="127635"/>
                  </a:lnTo>
                  <a:lnTo>
                    <a:pt x="35814" y="127635"/>
                  </a:lnTo>
                  <a:lnTo>
                    <a:pt x="35433" y="127381"/>
                  </a:lnTo>
                  <a:lnTo>
                    <a:pt x="35306" y="127127"/>
                  </a:lnTo>
                  <a:lnTo>
                    <a:pt x="35179" y="126619"/>
                  </a:lnTo>
                  <a:lnTo>
                    <a:pt x="34798" y="124460"/>
                  </a:lnTo>
                  <a:lnTo>
                    <a:pt x="32639" y="121920"/>
                  </a:lnTo>
                  <a:lnTo>
                    <a:pt x="29210" y="120396"/>
                  </a:lnTo>
                  <a:lnTo>
                    <a:pt x="29083" y="120650"/>
                  </a:lnTo>
                  <a:lnTo>
                    <a:pt x="28702" y="120142"/>
                  </a:lnTo>
                  <a:lnTo>
                    <a:pt x="27305" y="118999"/>
                  </a:lnTo>
                  <a:lnTo>
                    <a:pt x="26162" y="118872"/>
                  </a:lnTo>
                  <a:lnTo>
                    <a:pt x="25019" y="118999"/>
                  </a:lnTo>
                  <a:lnTo>
                    <a:pt x="23876" y="118364"/>
                  </a:lnTo>
                  <a:lnTo>
                    <a:pt x="24130" y="116967"/>
                  </a:lnTo>
                  <a:lnTo>
                    <a:pt x="23368" y="115951"/>
                  </a:lnTo>
                  <a:lnTo>
                    <a:pt x="22733" y="115316"/>
                  </a:lnTo>
                  <a:lnTo>
                    <a:pt x="21717" y="115316"/>
                  </a:lnTo>
                  <a:lnTo>
                    <a:pt x="20955" y="115824"/>
                  </a:lnTo>
                  <a:lnTo>
                    <a:pt x="20320" y="115697"/>
                  </a:lnTo>
                  <a:lnTo>
                    <a:pt x="19812" y="116332"/>
                  </a:lnTo>
                  <a:lnTo>
                    <a:pt x="19558" y="119507"/>
                  </a:lnTo>
                  <a:lnTo>
                    <a:pt x="19304" y="120650"/>
                  </a:lnTo>
                  <a:lnTo>
                    <a:pt x="18542" y="123444"/>
                  </a:lnTo>
                  <a:lnTo>
                    <a:pt x="19431" y="126111"/>
                  </a:lnTo>
                  <a:lnTo>
                    <a:pt x="22733" y="125984"/>
                  </a:lnTo>
                  <a:lnTo>
                    <a:pt x="23368" y="128270"/>
                  </a:lnTo>
                  <a:lnTo>
                    <a:pt x="24384" y="130683"/>
                  </a:lnTo>
                  <a:lnTo>
                    <a:pt x="29972" y="131191"/>
                  </a:lnTo>
                  <a:lnTo>
                    <a:pt x="30861" y="132715"/>
                  </a:lnTo>
                  <a:lnTo>
                    <a:pt x="31750" y="134366"/>
                  </a:lnTo>
                  <a:lnTo>
                    <a:pt x="33274" y="135509"/>
                  </a:lnTo>
                  <a:lnTo>
                    <a:pt x="33274" y="137033"/>
                  </a:lnTo>
                  <a:lnTo>
                    <a:pt x="34290" y="139319"/>
                  </a:lnTo>
                  <a:lnTo>
                    <a:pt x="36576" y="138303"/>
                  </a:lnTo>
                  <a:lnTo>
                    <a:pt x="36703" y="136652"/>
                  </a:lnTo>
                  <a:lnTo>
                    <a:pt x="36830" y="136017"/>
                  </a:lnTo>
                  <a:lnTo>
                    <a:pt x="36703" y="135509"/>
                  </a:lnTo>
                  <a:lnTo>
                    <a:pt x="36449" y="135128"/>
                  </a:lnTo>
                  <a:lnTo>
                    <a:pt x="36449" y="134112"/>
                  </a:lnTo>
                  <a:lnTo>
                    <a:pt x="36322" y="132969"/>
                  </a:lnTo>
                  <a:lnTo>
                    <a:pt x="35941" y="132080"/>
                  </a:lnTo>
                  <a:lnTo>
                    <a:pt x="38354" y="132080"/>
                  </a:lnTo>
                  <a:lnTo>
                    <a:pt x="40894" y="133985"/>
                  </a:lnTo>
                  <a:lnTo>
                    <a:pt x="43180" y="132588"/>
                  </a:lnTo>
                  <a:lnTo>
                    <a:pt x="45085" y="131064"/>
                  </a:lnTo>
                  <a:close/>
                </a:path>
                <a:path w="282575" h="407670">
                  <a:moveTo>
                    <a:pt x="47371" y="200279"/>
                  </a:moveTo>
                  <a:lnTo>
                    <a:pt x="46863" y="199898"/>
                  </a:lnTo>
                  <a:lnTo>
                    <a:pt x="45974" y="199390"/>
                  </a:lnTo>
                  <a:lnTo>
                    <a:pt x="45212" y="198882"/>
                  </a:lnTo>
                  <a:lnTo>
                    <a:pt x="43053" y="199390"/>
                  </a:lnTo>
                  <a:lnTo>
                    <a:pt x="39624" y="199390"/>
                  </a:lnTo>
                  <a:lnTo>
                    <a:pt x="37973" y="198501"/>
                  </a:lnTo>
                  <a:lnTo>
                    <a:pt x="38608" y="198501"/>
                  </a:lnTo>
                  <a:lnTo>
                    <a:pt x="35941" y="198120"/>
                  </a:lnTo>
                  <a:lnTo>
                    <a:pt x="35179" y="198120"/>
                  </a:lnTo>
                  <a:lnTo>
                    <a:pt x="34417" y="198501"/>
                  </a:lnTo>
                  <a:lnTo>
                    <a:pt x="33909" y="199390"/>
                  </a:lnTo>
                  <a:lnTo>
                    <a:pt x="33528" y="200279"/>
                  </a:lnTo>
                  <a:lnTo>
                    <a:pt x="47371" y="200279"/>
                  </a:lnTo>
                  <a:close/>
                </a:path>
                <a:path w="282575" h="407670">
                  <a:moveTo>
                    <a:pt x="49657" y="10287"/>
                  </a:moveTo>
                  <a:lnTo>
                    <a:pt x="48006" y="8890"/>
                  </a:lnTo>
                  <a:lnTo>
                    <a:pt x="47244" y="6604"/>
                  </a:lnTo>
                  <a:lnTo>
                    <a:pt x="47498" y="3810"/>
                  </a:lnTo>
                  <a:lnTo>
                    <a:pt x="45339" y="1143"/>
                  </a:lnTo>
                  <a:lnTo>
                    <a:pt x="44450" y="889"/>
                  </a:lnTo>
                  <a:lnTo>
                    <a:pt x="43688" y="1143"/>
                  </a:lnTo>
                  <a:lnTo>
                    <a:pt x="43053" y="127"/>
                  </a:lnTo>
                  <a:lnTo>
                    <a:pt x="41529" y="0"/>
                  </a:lnTo>
                  <a:lnTo>
                    <a:pt x="41021" y="1143"/>
                  </a:lnTo>
                  <a:lnTo>
                    <a:pt x="40513" y="2540"/>
                  </a:lnTo>
                  <a:lnTo>
                    <a:pt x="41656" y="3810"/>
                  </a:lnTo>
                  <a:lnTo>
                    <a:pt x="41783" y="5207"/>
                  </a:lnTo>
                  <a:lnTo>
                    <a:pt x="41910" y="9017"/>
                  </a:lnTo>
                  <a:lnTo>
                    <a:pt x="42418" y="11176"/>
                  </a:lnTo>
                  <a:lnTo>
                    <a:pt x="46355" y="12573"/>
                  </a:lnTo>
                  <a:lnTo>
                    <a:pt x="48641" y="13081"/>
                  </a:lnTo>
                  <a:lnTo>
                    <a:pt x="49657" y="10287"/>
                  </a:lnTo>
                  <a:close/>
                </a:path>
                <a:path w="282575" h="407670">
                  <a:moveTo>
                    <a:pt x="50165" y="145161"/>
                  </a:moveTo>
                  <a:lnTo>
                    <a:pt x="49149" y="142621"/>
                  </a:lnTo>
                  <a:lnTo>
                    <a:pt x="44958" y="142240"/>
                  </a:lnTo>
                  <a:lnTo>
                    <a:pt x="43434" y="143891"/>
                  </a:lnTo>
                  <a:lnTo>
                    <a:pt x="41656" y="144272"/>
                  </a:lnTo>
                  <a:lnTo>
                    <a:pt x="40132" y="143129"/>
                  </a:lnTo>
                  <a:lnTo>
                    <a:pt x="38354" y="143002"/>
                  </a:lnTo>
                  <a:lnTo>
                    <a:pt x="36703" y="143764"/>
                  </a:lnTo>
                  <a:lnTo>
                    <a:pt x="35560" y="144653"/>
                  </a:lnTo>
                  <a:lnTo>
                    <a:pt x="34798" y="143129"/>
                  </a:lnTo>
                  <a:lnTo>
                    <a:pt x="33401" y="141478"/>
                  </a:lnTo>
                  <a:lnTo>
                    <a:pt x="32639" y="140208"/>
                  </a:lnTo>
                  <a:lnTo>
                    <a:pt x="31369" y="139954"/>
                  </a:lnTo>
                  <a:lnTo>
                    <a:pt x="30861" y="139446"/>
                  </a:lnTo>
                  <a:lnTo>
                    <a:pt x="30226" y="139319"/>
                  </a:lnTo>
                  <a:lnTo>
                    <a:pt x="28702" y="140208"/>
                  </a:lnTo>
                  <a:lnTo>
                    <a:pt x="28702" y="141224"/>
                  </a:lnTo>
                  <a:lnTo>
                    <a:pt x="28448" y="143891"/>
                  </a:lnTo>
                  <a:lnTo>
                    <a:pt x="29083" y="145796"/>
                  </a:lnTo>
                  <a:lnTo>
                    <a:pt x="29718" y="146685"/>
                  </a:lnTo>
                  <a:lnTo>
                    <a:pt x="31369" y="147955"/>
                  </a:lnTo>
                  <a:lnTo>
                    <a:pt x="32131" y="148209"/>
                  </a:lnTo>
                  <a:lnTo>
                    <a:pt x="32893" y="148717"/>
                  </a:lnTo>
                  <a:lnTo>
                    <a:pt x="33782" y="149479"/>
                  </a:lnTo>
                  <a:lnTo>
                    <a:pt x="36449" y="153162"/>
                  </a:lnTo>
                  <a:lnTo>
                    <a:pt x="37084" y="155702"/>
                  </a:lnTo>
                  <a:lnTo>
                    <a:pt x="39370" y="156210"/>
                  </a:lnTo>
                  <a:lnTo>
                    <a:pt x="41910" y="156337"/>
                  </a:lnTo>
                  <a:lnTo>
                    <a:pt x="42799" y="151384"/>
                  </a:lnTo>
                  <a:lnTo>
                    <a:pt x="45593" y="151003"/>
                  </a:lnTo>
                  <a:lnTo>
                    <a:pt x="48387" y="149987"/>
                  </a:lnTo>
                  <a:lnTo>
                    <a:pt x="49276" y="147193"/>
                  </a:lnTo>
                  <a:lnTo>
                    <a:pt x="50165" y="145161"/>
                  </a:lnTo>
                  <a:close/>
                </a:path>
                <a:path w="282575" h="407670">
                  <a:moveTo>
                    <a:pt x="58928" y="191262"/>
                  </a:moveTo>
                  <a:lnTo>
                    <a:pt x="57658" y="190373"/>
                  </a:lnTo>
                  <a:lnTo>
                    <a:pt x="56896" y="189357"/>
                  </a:lnTo>
                  <a:lnTo>
                    <a:pt x="55753" y="187579"/>
                  </a:lnTo>
                  <a:lnTo>
                    <a:pt x="53467" y="186563"/>
                  </a:lnTo>
                  <a:lnTo>
                    <a:pt x="51435" y="186944"/>
                  </a:lnTo>
                  <a:lnTo>
                    <a:pt x="49911" y="187452"/>
                  </a:lnTo>
                  <a:lnTo>
                    <a:pt x="50546" y="189103"/>
                  </a:lnTo>
                  <a:lnTo>
                    <a:pt x="51816" y="189484"/>
                  </a:lnTo>
                  <a:lnTo>
                    <a:pt x="51943" y="190373"/>
                  </a:lnTo>
                  <a:lnTo>
                    <a:pt x="53721" y="191262"/>
                  </a:lnTo>
                  <a:lnTo>
                    <a:pt x="53721" y="192278"/>
                  </a:lnTo>
                  <a:lnTo>
                    <a:pt x="54102" y="193294"/>
                  </a:lnTo>
                  <a:lnTo>
                    <a:pt x="54356" y="193802"/>
                  </a:lnTo>
                  <a:lnTo>
                    <a:pt x="54737" y="194183"/>
                  </a:lnTo>
                  <a:lnTo>
                    <a:pt x="56007" y="195072"/>
                  </a:lnTo>
                  <a:lnTo>
                    <a:pt x="58039" y="194183"/>
                  </a:lnTo>
                  <a:lnTo>
                    <a:pt x="58928" y="191262"/>
                  </a:lnTo>
                  <a:close/>
                </a:path>
                <a:path w="282575" h="407670">
                  <a:moveTo>
                    <a:pt x="59563" y="205232"/>
                  </a:moveTo>
                  <a:lnTo>
                    <a:pt x="51181" y="195707"/>
                  </a:lnTo>
                  <a:lnTo>
                    <a:pt x="50800" y="194818"/>
                  </a:lnTo>
                  <a:lnTo>
                    <a:pt x="50165" y="194056"/>
                  </a:lnTo>
                  <a:lnTo>
                    <a:pt x="49403" y="193294"/>
                  </a:lnTo>
                  <a:lnTo>
                    <a:pt x="48514" y="192786"/>
                  </a:lnTo>
                  <a:lnTo>
                    <a:pt x="46482" y="192278"/>
                  </a:lnTo>
                  <a:lnTo>
                    <a:pt x="45339" y="192659"/>
                  </a:lnTo>
                  <a:lnTo>
                    <a:pt x="44323" y="193040"/>
                  </a:lnTo>
                  <a:lnTo>
                    <a:pt x="43307" y="192913"/>
                  </a:lnTo>
                  <a:lnTo>
                    <a:pt x="42291" y="193802"/>
                  </a:lnTo>
                  <a:lnTo>
                    <a:pt x="41910" y="197231"/>
                  </a:lnTo>
                  <a:lnTo>
                    <a:pt x="44323" y="197104"/>
                  </a:lnTo>
                  <a:lnTo>
                    <a:pt x="46101" y="197358"/>
                  </a:lnTo>
                  <a:lnTo>
                    <a:pt x="47244" y="197485"/>
                  </a:lnTo>
                  <a:lnTo>
                    <a:pt x="47879" y="198247"/>
                  </a:lnTo>
                  <a:lnTo>
                    <a:pt x="48895" y="198882"/>
                  </a:lnTo>
                  <a:lnTo>
                    <a:pt x="50546" y="200279"/>
                  </a:lnTo>
                  <a:lnTo>
                    <a:pt x="51562" y="200660"/>
                  </a:lnTo>
                  <a:lnTo>
                    <a:pt x="52197" y="201041"/>
                  </a:lnTo>
                  <a:lnTo>
                    <a:pt x="53213" y="200533"/>
                  </a:lnTo>
                  <a:lnTo>
                    <a:pt x="53594" y="201168"/>
                  </a:lnTo>
                  <a:lnTo>
                    <a:pt x="54229" y="202692"/>
                  </a:lnTo>
                  <a:lnTo>
                    <a:pt x="54991" y="204216"/>
                  </a:lnTo>
                  <a:lnTo>
                    <a:pt x="56515" y="205105"/>
                  </a:lnTo>
                  <a:lnTo>
                    <a:pt x="57658" y="206121"/>
                  </a:lnTo>
                  <a:lnTo>
                    <a:pt x="59563" y="205232"/>
                  </a:lnTo>
                  <a:close/>
                </a:path>
                <a:path w="282575" h="407670">
                  <a:moveTo>
                    <a:pt x="62357" y="82296"/>
                  </a:moveTo>
                  <a:lnTo>
                    <a:pt x="61595" y="80391"/>
                  </a:lnTo>
                  <a:lnTo>
                    <a:pt x="60833" y="78740"/>
                  </a:lnTo>
                  <a:lnTo>
                    <a:pt x="59817" y="77216"/>
                  </a:lnTo>
                  <a:lnTo>
                    <a:pt x="59055" y="75565"/>
                  </a:lnTo>
                  <a:lnTo>
                    <a:pt x="57658" y="71247"/>
                  </a:lnTo>
                  <a:lnTo>
                    <a:pt x="58674" y="66167"/>
                  </a:lnTo>
                  <a:lnTo>
                    <a:pt x="55880" y="62357"/>
                  </a:lnTo>
                  <a:lnTo>
                    <a:pt x="55880" y="62230"/>
                  </a:lnTo>
                  <a:lnTo>
                    <a:pt x="56388" y="60579"/>
                  </a:lnTo>
                  <a:lnTo>
                    <a:pt x="53848" y="60960"/>
                  </a:lnTo>
                  <a:lnTo>
                    <a:pt x="53975" y="62357"/>
                  </a:lnTo>
                  <a:lnTo>
                    <a:pt x="52578" y="63627"/>
                  </a:lnTo>
                  <a:lnTo>
                    <a:pt x="54229" y="65151"/>
                  </a:lnTo>
                  <a:lnTo>
                    <a:pt x="54483" y="66675"/>
                  </a:lnTo>
                  <a:lnTo>
                    <a:pt x="54737" y="69469"/>
                  </a:lnTo>
                  <a:lnTo>
                    <a:pt x="54610" y="72390"/>
                  </a:lnTo>
                  <a:lnTo>
                    <a:pt x="55118" y="75184"/>
                  </a:lnTo>
                  <a:lnTo>
                    <a:pt x="55753" y="77724"/>
                  </a:lnTo>
                  <a:lnTo>
                    <a:pt x="57150" y="80010"/>
                  </a:lnTo>
                  <a:lnTo>
                    <a:pt x="58547" y="82169"/>
                  </a:lnTo>
                  <a:lnTo>
                    <a:pt x="59817" y="83820"/>
                  </a:lnTo>
                  <a:lnTo>
                    <a:pt x="62357" y="82296"/>
                  </a:lnTo>
                  <a:close/>
                </a:path>
                <a:path w="282575" h="407670">
                  <a:moveTo>
                    <a:pt x="71120" y="33020"/>
                  </a:moveTo>
                  <a:lnTo>
                    <a:pt x="69596" y="31242"/>
                  </a:lnTo>
                  <a:lnTo>
                    <a:pt x="68707" y="30353"/>
                  </a:lnTo>
                  <a:lnTo>
                    <a:pt x="67564" y="29972"/>
                  </a:lnTo>
                  <a:lnTo>
                    <a:pt x="66421" y="29337"/>
                  </a:lnTo>
                  <a:lnTo>
                    <a:pt x="65786" y="27940"/>
                  </a:lnTo>
                  <a:lnTo>
                    <a:pt x="65024" y="25908"/>
                  </a:lnTo>
                  <a:lnTo>
                    <a:pt x="61976" y="25908"/>
                  </a:lnTo>
                  <a:lnTo>
                    <a:pt x="60960" y="26289"/>
                  </a:lnTo>
                  <a:lnTo>
                    <a:pt x="59817" y="26543"/>
                  </a:lnTo>
                  <a:lnTo>
                    <a:pt x="59055" y="26924"/>
                  </a:lnTo>
                  <a:lnTo>
                    <a:pt x="57658" y="27051"/>
                  </a:lnTo>
                  <a:lnTo>
                    <a:pt x="57277" y="28067"/>
                  </a:lnTo>
                  <a:lnTo>
                    <a:pt x="57277" y="29210"/>
                  </a:lnTo>
                  <a:lnTo>
                    <a:pt x="58801" y="29210"/>
                  </a:lnTo>
                  <a:lnTo>
                    <a:pt x="59563" y="29083"/>
                  </a:lnTo>
                  <a:lnTo>
                    <a:pt x="59817" y="29718"/>
                  </a:lnTo>
                  <a:lnTo>
                    <a:pt x="60325" y="30353"/>
                  </a:lnTo>
                  <a:lnTo>
                    <a:pt x="61468" y="30607"/>
                  </a:lnTo>
                  <a:lnTo>
                    <a:pt x="62992" y="32258"/>
                  </a:lnTo>
                  <a:lnTo>
                    <a:pt x="67183" y="38989"/>
                  </a:lnTo>
                  <a:lnTo>
                    <a:pt x="68453" y="38735"/>
                  </a:lnTo>
                  <a:lnTo>
                    <a:pt x="69215" y="37973"/>
                  </a:lnTo>
                  <a:lnTo>
                    <a:pt x="70739" y="36195"/>
                  </a:lnTo>
                  <a:lnTo>
                    <a:pt x="71120" y="33020"/>
                  </a:lnTo>
                  <a:close/>
                </a:path>
                <a:path w="282575" h="407670">
                  <a:moveTo>
                    <a:pt x="77978" y="36449"/>
                  </a:moveTo>
                  <a:lnTo>
                    <a:pt x="73660" y="37592"/>
                  </a:lnTo>
                  <a:lnTo>
                    <a:pt x="72263" y="38100"/>
                  </a:lnTo>
                  <a:lnTo>
                    <a:pt x="72517" y="40005"/>
                  </a:lnTo>
                  <a:lnTo>
                    <a:pt x="71882" y="41529"/>
                  </a:lnTo>
                  <a:lnTo>
                    <a:pt x="71628" y="42418"/>
                  </a:lnTo>
                  <a:lnTo>
                    <a:pt x="71247" y="42672"/>
                  </a:lnTo>
                  <a:lnTo>
                    <a:pt x="70104" y="42926"/>
                  </a:lnTo>
                  <a:lnTo>
                    <a:pt x="68961" y="43815"/>
                  </a:lnTo>
                  <a:lnTo>
                    <a:pt x="69723" y="47752"/>
                  </a:lnTo>
                  <a:lnTo>
                    <a:pt x="73152" y="46990"/>
                  </a:lnTo>
                  <a:lnTo>
                    <a:pt x="74295" y="45212"/>
                  </a:lnTo>
                  <a:lnTo>
                    <a:pt x="75692" y="43561"/>
                  </a:lnTo>
                  <a:lnTo>
                    <a:pt x="77978" y="36449"/>
                  </a:lnTo>
                  <a:close/>
                </a:path>
                <a:path w="282575" h="407670">
                  <a:moveTo>
                    <a:pt x="79375" y="233057"/>
                  </a:moveTo>
                  <a:lnTo>
                    <a:pt x="78486" y="232029"/>
                  </a:lnTo>
                  <a:lnTo>
                    <a:pt x="78740" y="232029"/>
                  </a:lnTo>
                  <a:lnTo>
                    <a:pt x="78105" y="231775"/>
                  </a:lnTo>
                  <a:lnTo>
                    <a:pt x="75565" y="230886"/>
                  </a:lnTo>
                  <a:lnTo>
                    <a:pt x="73647" y="231660"/>
                  </a:lnTo>
                  <a:lnTo>
                    <a:pt x="72263" y="231152"/>
                  </a:lnTo>
                  <a:lnTo>
                    <a:pt x="72009" y="231152"/>
                  </a:lnTo>
                  <a:lnTo>
                    <a:pt x="71755" y="230124"/>
                  </a:lnTo>
                  <a:lnTo>
                    <a:pt x="71628" y="229743"/>
                  </a:lnTo>
                  <a:lnTo>
                    <a:pt x="70485" y="228854"/>
                  </a:lnTo>
                  <a:lnTo>
                    <a:pt x="69837" y="228854"/>
                  </a:lnTo>
                  <a:lnTo>
                    <a:pt x="69088" y="228600"/>
                  </a:lnTo>
                  <a:lnTo>
                    <a:pt x="68275" y="226453"/>
                  </a:lnTo>
                  <a:lnTo>
                    <a:pt x="68567" y="226453"/>
                  </a:lnTo>
                  <a:lnTo>
                    <a:pt x="65405" y="225298"/>
                  </a:lnTo>
                  <a:lnTo>
                    <a:pt x="64643" y="225298"/>
                  </a:lnTo>
                  <a:lnTo>
                    <a:pt x="61595" y="225806"/>
                  </a:lnTo>
                  <a:lnTo>
                    <a:pt x="60198" y="226453"/>
                  </a:lnTo>
                  <a:lnTo>
                    <a:pt x="59182" y="226453"/>
                  </a:lnTo>
                  <a:lnTo>
                    <a:pt x="59055" y="222504"/>
                  </a:lnTo>
                  <a:lnTo>
                    <a:pt x="57531" y="221361"/>
                  </a:lnTo>
                  <a:lnTo>
                    <a:pt x="56134" y="220218"/>
                  </a:lnTo>
                  <a:lnTo>
                    <a:pt x="54991" y="219329"/>
                  </a:lnTo>
                  <a:lnTo>
                    <a:pt x="57391" y="218186"/>
                  </a:lnTo>
                  <a:lnTo>
                    <a:pt x="57696" y="218186"/>
                  </a:lnTo>
                  <a:lnTo>
                    <a:pt x="56388" y="214134"/>
                  </a:lnTo>
                  <a:lnTo>
                    <a:pt x="55372" y="210451"/>
                  </a:lnTo>
                  <a:lnTo>
                    <a:pt x="55245" y="209931"/>
                  </a:lnTo>
                  <a:lnTo>
                    <a:pt x="55118" y="209550"/>
                  </a:lnTo>
                  <a:lnTo>
                    <a:pt x="56057" y="209550"/>
                  </a:lnTo>
                  <a:lnTo>
                    <a:pt x="54737" y="209169"/>
                  </a:lnTo>
                  <a:lnTo>
                    <a:pt x="54737" y="235585"/>
                  </a:lnTo>
                  <a:lnTo>
                    <a:pt x="54483" y="235585"/>
                  </a:lnTo>
                  <a:lnTo>
                    <a:pt x="50292" y="236232"/>
                  </a:lnTo>
                  <a:lnTo>
                    <a:pt x="50292" y="231775"/>
                  </a:lnTo>
                  <a:lnTo>
                    <a:pt x="49276" y="230124"/>
                  </a:lnTo>
                  <a:lnTo>
                    <a:pt x="49149" y="229235"/>
                  </a:lnTo>
                  <a:lnTo>
                    <a:pt x="48717" y="228600"/>
                  </a:lnTo>
                  <a:lnTo>
                    <a:pt x="47879" y="227838"/>
                  </a:lnTo>
                  <a:lnTo>
                    <a:pt x="47371" y="227330"/>
                  </a:lnTo>
                  <a:lnTo>
                    <a:pt x="46355" y="227330"/>
                  </a:lnTo>
                  <a:lnTo>
                    <a:pt x="46101" y="227330"/>
                  </a:lnTo>
                  <a:lnTo>
                    <a:pt x="46101" y="237020"/>
                  </a:lnTo>
                  <a:lnTo>
                    <a:pt x="44323" y="238125"/>
                  </a:lnTo>
                  <a:lnTo>
                    <a:pt x="42164" y="238125"/>
                  </a:lnTo>
                  <a:lnTo>
                    <a:pt x="41021" y="239915"/>
                  </a:lnTo>
                  <a:lnTo>
                    <a:pt x="40894" y="240169"/>
                  </a:lnTo>
                  <a:lnTo>
                    <a:pt x="40386" y="239915"/>
                  </a:lnTo>
                  <a:lnTo>
                    <a:pt x="40005" y="239649"/>
                  </a:lnTo>
                  <a:lnTo>
                    <a:pt x="38735" y="238645"/>
                  </a:lnTo>
                  <a:lnTo>
                    <a:pt x="37211" y="238645"/>
                  </a:lnTo>
                  <a:lnTo>
                    <a:pt x="37973" y="237363"/>
                  </a:lnTo>
                  <a:lnTo>
                    <a:pt x="38049" y="237020"/>
                  </a:lnTo>
                  <a:lnTo>
                    <a:pt x="38188" y="236232"/>
                  </a:lnTo>
                  <a:lnTo>
                    <a:pt x="38227" y="235978"/>
                  </a:lnTo>
                  <a:lnTo>
                    <a:pt x="38354" y="235585"/>
                  </a:lnTo>
                  <a:lnTo>
                    <a:pt x="38481" y="234569"/>
                  </a:lnTo>
                  <a:lnTo>
                    <a:pt x="38595" y="232841"/>
                  </a:lnTo>
                  <a:lnTo>
                    <a:pt x="38671" y="231775"/>
                  </a:lnTo>
                  <a:lnTo>
                    <a:pt x="38735" y="231152"/>
                  </a:lnTo>
                  <a:lnTo>
                    <a:pt x="40132" y="231152"/>
                  </a:lnTo>
                  <a:lnTo>
                    <a:pt x="42037" y="232029"/>
                  </a:lnTo>
                  <a:lnTo>
                    <a:pt x="43815" y="233438"/>
                  </a:lnTo>
                  <a:lnTo>
                    <a:pt x="45974" y="233438"/>
                  </a:lnTo>
                  <a:lnTo>
                    <a:pt x="45986" y="233680"/>
                  </a:lnTo>
                  <a:lnTo>
                    <a:pt x="46101" y="237020"/>
                  </a:lnTo>
                  <a:lnTo>
                    <a:pt x="46101" y="227330"/>
                  </a:lnTo>
                  <a:lnTo>
                    <a:pt x="45847" y="227330"/>
                  </a:lnTo>
                  <a:lnTo>
                    <a:pt x="45466" y="226453"/>
                  </a:lnTo>
                  <a:lnTo>
                    <a:pt x="45593" y="225806"/>
                  </a:lnTo>
                  <a:lnTo>
                    <a:pt x="45720" y="225298"/>
                  </a:lnTo>
                  <a:lnTo>
                    <a:pt x="48260" y="225298"/>
                  </a:lnTo>
                  <a:lnTo>
                    <a:pt x="48387" y="225806"/>
                  </a:lnTo>
                  <a:lnTo>
                    <a:pt x="49276" y="227330"/>
                  </a:lnTo>
                  <a:lnTo>
                    <a:pt x="50546" y="227977"/>
                  </a:lnTo>
                  <a:lnTo>
                    <a:pt x="51308" y="228854"/>
                  </a:lnTo>
                  <a:lnTo>
                    <a:pt x="51562" y="229235"/>
                  </a:lnTo>
                  <a:lnTo>
                    <a:pt x="52578" y="231775"/>
                  </a:lnTo>
                  <a:lnTo>
                    <a:pt x="54737" y="235585"/>
                  </a:lnTo>
                  <a:lnTo>
                    <a:pt x="54737" y="209169"/>
                  </a:lnTo>
                  <a:lnTo>
                    <a:pt x="53390" y="208788"/>
                  </a:lnTo>
                  <a:lnTo>
                    <a:pt x="52959" y="208788"/>
                  </a:lnTo>
                  <a:lnTo>
                    <a:pt x="52882" y="210959"/>
                  </a:lnTo>
                  <a:lnTo>
                    <a:pt x="52832" y="212979"/>
                  </a:lnTo>
                  <a:lnTo>
                    <a:pt x="52705" y="214134"/>
                  </a:lnTo>
                  <a:lnTo>
                    <a:pt x="52578" y="215773"/>
                  </a:lnTo>
                  <a:lnTo>
                    <a:pt x="51562" y="216154"/>
                  </a:lnTo>
                  <a:lnTo>
                    <a:pt x="51054" y="217043"/>
                  </a:lnTo>
                  <a:lnTo>
                    <a:pt x="50761" y="218186"/>
                  </a:lnTo>
                  <a:lnTo>
                    <a:pt x="50292" y="218186"/>
                  </a:lnTo>
                  <a:lnTo>
                    <a:pt x="49911" y="218694"/>
                  </a:lnTo>
                  <a:lnTo>
                    <a:pt x="49530" y="219329"/>
                  </a:lnTo>
                  <a:lnTo>
                    <a:pt x="48387" y="219976"/>
                  </a:lnTo>
                  <a:lnTo>
                    <a:pt x="47371" y="219976"/>
                  </a:lnTo>
                  <a:lnTo>
                    <a:pt x="46355" y="220218"/>
                  </a:lnTo>
                  <a:lnTo>
                    <a:pt x="46228" y="219976"/>
                  </a:lnTo>
                  <a:lnTo>
                    <a:pt x="45593" y="219329"/>
                  </a:lnTo>
                  <a:lnTo>
                    <a:pt x="44450" y="218694"/>
                  </a:lnTo>
                  <a:lnTo>
                    <a:pt x="43307" y="218186"/>
                  </a:lnTo>
                  <a:lnTo>
                    <a:pt x="43434" y="217043"/>
                  </a:lnTo>
                  <a:lnTo>
                    <a:pt x="43561" y="216535"/>
                  </a:lnTo>
                  <a:lnTo>
                    <a:pt x="44577" y="214630"/>
                  </a:lnTo>
                  <a:lnTo>
                    <a:pt x="43561" y="212979"/>
                  </a:lnTo>
                  <a:lnTo>
                    <a:pt x="44704" y="211594"/>
                  </a:lnTo>
                  <a:lnTo>
                    <a:pt x="44564" y="210959"/>
                  </a:lnTo>
                  <a:lnTo>
                    <a:pt x="44450" y="210451"/>
                  </a:lnTo>
                  <a:lnTo>
                    <a:pt x="44323" y="209931"/>
                  </a:lnTo>
                  <a:lnTo>
                    <a:pt x="44221" y="209550"/>
                  </a:lnTo>
                  <a:lnTo>
                    <a:pt x="44094" y="208788"/>
                  </a:lnTo>
                  <a:lnTo>
                    <a:pt x="46977" y="208788"/>
                  </a:lnTo>
                  <a:lnTo>
                    <a:pt x="48260" y="211594"/>
                  </a:lnTo>
                  <a:lnTo>
                    <a:pt x="52882" y="210959"/>
                  </a:lnTo>
                  <a:lnTo>
                    <a:pt x="52946" y="208788"/>
                  </a:lnTo>
                  <a:lnTo>
                    <a:pt x="52565" y="208788"/>
                  </a:lnTo>
                  <a:lnTo>
                    <a:pt x="49911" y="207010"/>
                  </a:lnTo>
                  <a:lnTo>
                    <a:pt x="50546" y="205105"/>
                  </a:lnTo>
                  <a:lnTo>
                    <a:pt x="50546" y="204101"/>
                  </a:lnTo>
                  <a:lnTo>
                    <a:pt x="50165" y="202069"/>
                  </a:lnTo>
                  <a:lnTo>
                    <a:pt x="48475" y="201168"/>
                  </a:lnTo>
                  <a:lnTo>
                    <a:pt x="48260" y="201168"/>
                  </a:lnTo>
                  <a:lnTo>
                    <a:pt x="47752" y="200660"/>
                  </a:lnTo>
                  <a:lnTo>
                    <a:pt x="29718" y="200660"/>
                  </a:lnTo>
                  <a:lnTo>
                    <a:pt x="27686" y="201168"/>
                  </a:lnTo>
                  <a:lnTo>
                    <a:pt x="28130" y="201168"/>
                  </a:lnTo>
                  <a:lnTo>
                    <a:pt x="27305" y="203073"/>
                  </a:lnTo>
                  <a:lnTo>
                    <a:pt x="26162" y="204724"/>
                  </a:lnTo>
                  <a:lnTo>
                    <a:pt x="25781" y="204724"/>
                  </a:lnTo>
                  <a:lnTo>
                    <a:pt x="24447" y="205105"/>
                  </a:lnTo>
                  <a:lnTo>
                    <a:pt x="22225" y="205105"/>
                  </a:lnTo>
                  <a:lnTo>
                    <a:pt x="22225" y="204101"/>
                  </a:lnTo>
                  <a:lnTo>
                    <a:pt x="23241" y="202069"/>
                  </a:lnTo>
                  <a:lnTo>
                    <a:pt x="25019" y="200279"/>
                  </a:lnTo>
                  <a:lnTo>
                    <a:pt x="24892" y="199783"/>
                  </a:lnTo>
                  <a:lnTo>
                    <a:pt x="24765" y="199402"/>
                  </a:lnTo>
                  <a:lnTo>
                    <a:pt x="24638" y="198513"/>
                  </a:lnTo>
                  <a:lnTo>
                    <a:pt x="24511" y="196088"/>
                  </a:lnTo>
                  <a:lnTo>
                    <a:pt x="25019" y="194195"/>
                  </a:lnTo>
                  <a:lnTo>
                    <a:pt x="24003" y="192544"/>
                  </a:lnTo>
                  <a:lnTo>
                    <a:pt x="23749" y="191909"/>
                  </a:lnTo>
                  <a:lnTo>
                    <a:pt x="23114" y="191528"/>
                  </a:lnTo>
                  <a:lnTo>
                    <a:pt x="23609" y="191528"/>
                  </a:lnTo>
                  <a:lnTo>
                    <a:pt x="21336" y="191262"/>
                  </a:lnTo>
                  <a:lnTo>
                    <a:pt x="18630" y="191909"/>
                  </a:lnTo>
                  <a:lnTo>
                    <a:pt x="19113" y="191909"/>
                  </a:lnTo>
                  <a:lnTo>
                    <a:pt x="18161" y="194195"/>
                  </a:lnTo>
                  <a:lnTo>
                    <a:pt x="18161" y="198513"/>
                  </a:lnTo>
                  <a:lnTo>
                    <a:pt x="17272" y="199783"/>
                  </a:lnTo>
                  <a:lnTo>
                    <a:pt x="15240" y="200279"/>
                  </a:lnTo>
                  <a:lnTo>
                    <a:pt x="15494" y="200279"/>
                  </a:lnTo>
                  <a:lnTo>
                    <a:pt x="14605" y="201168"/>
                  </a:lnTo>
                  <a:lnTo>
                    <a:pt x="12573" y="203073"/>
                  </a:lnTo>
                  <a:lnTo>
                    <a:pt x="12446" y="206756"/>
                  </a:lnTo>
                  <a:lnTo>
                    <a:pt x="14935" y="208788"/>
                  </a:lnTo>
                  <a:lnTo>
                    <a:pt x="17145" y="210451"/>
                  </a:lnTo>
                  <a:lnTo>
                    <a:pt x="20561" y="212102"/>
                  </a:lnTo>
                  <a:lnTo>
                    <a:pt x="24384" y="209931"/>
                  </a:lnTo>
                  <a:lnTo>
                    <a:pt x="25527" y="208788"/>
                  </a:lnTo>
                  <a:lnTo>
                    <a:pt x="28257" y="209550"/>
                  </a:lnTo>
                  <a:lnTo>
                    <a:pt x="28702" y="209550"/>
                  </a:lnTo>
                  <a:lnTo>
                    <a:pt x="30099" y="209931"/>
                  </a:lnTo>
                  <a:lnTo>
                    <a:pt x="31051" y="209550"/>
                  </a:lnTo>
                  <a:lnTo>
                    <a:pt x="31191" y="209550"/>
                  </a:lnTo>
                  <a:lnTo>
                    <a:pt x="32258" y="208788"/>
                  </a:lnTo>
                  <a:lnTo>
                    <a:pt x="32600" y="208788"/>
                  </a:lnTo>
                  <a:lnTo>
                    <a:pt x="31877" y="209931"/>
                  </a:lnTo>
                  <a:lnTo>
                    <a:pt x="31623" y="210451"/>
                  </a:lnTo>
                  <a:lnTo>
                    <a:pt x="32321" y="211594"/>
                  </a:lnTo>
                  <a:lnTo>
                    <a:pt x="32766" y="212217"/>
                  </a:lnTo>
                  <a:lnTo>
                    <a:pt x="33909" y="213753"/>
                  </a:lnTo>
                  <a:lnTo>
                    <a:pt x="30708" y="216535"/>
                  </a:lnTo>
                  <a:lnTo>
                    <a:pt x="30734" y="218186"/>
                  </a:lnTo>
                  <a:lnTo>
                    <a:pt x="32512" y="221361"/>
                  </a:lnTo>
                  <a:lnTo>
                    <a:pt x="32473" y="222504"/>
                  </a:lnTo>
                  <a:lnTo>
                    <a:pt x="32372" y="225183"/>
                  </a:lnTo>
                  <a:lnTo>
                    <a:pt x="27813" y="224536"/>
                  </a:lnTo>
                  <a:lnTo>
                    <a:pt x="26543" y="227330"/>
                  </a:lnTo>
                  <a:lnTo>
                    <a:pt x="25781" y="229235"/>
                  </a:lnTo>
                  <a:lnTo>
                    <a:pt x="25781" y="230124"/>
                  </a:lnTo>
                  <a:lnTo>
                    <a:pt x="27000" y="232841"/>
                  </a:lnTo>
                  <a:lnTo>
                    <a:pt x="30353" y="234569"/>
                  </a:lnTo>
                  <a:lnTo>
                    <a:pt x="32893" y="234569"/>
                  </a:lnTo>
                  <a:lnTo>
                    <a:pt x="32791" y="235585"/>
                  </a:lnTo>
                  <a:lnTo>
                    <a:pt x="32689" y="236232"/>
                  </a:lnTo>
                  <a:lnTo>
                    <a:pt x="32499" y="237020"/>
                  </a:lnTo>
                  <a:lnTo>
                    <a:pt x="32385" y="239915"/>
                  </a:lnTo>
                  <a:lnTo>
                    <a:pt x="33274" y="241173"/>
                  </a:lnTo>
                  <a:lnTo>
                    <a:pt x="33909" y="242328"/>
                  </a:lnTo>
                  <a:lnTo>
                    <a:pt x="33782" y="243205"/>
                  </a:lnTo>
                  <a:lnTo>
                    <a:pt x="33655" y="244094"/>
                  </a:lnTo>
                  <a:lnTo>
                    <a:pt x="33528" y="244348"/>
                  </a:lnTo>
                  <a:lnTo>
                    <a:pt x="33388" y="244856"/>
                  </a:lnTo>
                  <a:lnTo>
                    <a:pt x="33401" y="248793"/>
                  </a:lnTo>
                  <a:lnTo>
                    <a:pt x="33528" y="249313"/>
                  </a:lnTo>
                  <a:lnTo>
                    <a:pt x="34163" y="250825"/>
                  </a:lnTo>
                  <a:lnTo>
                    <a:pt x="34163" y="252869"/>
                  </a:lnTo>
                  <a:lnTo>
                    <a:pt x="35052" y="254000"/>
                  </a:lnTo>
                  <a:lnTo>
                    <a:pt x="35687" y="254762"/>
                  </a:lnTo>
                  <a:lnTo>
                    <a:pt x="36957" y="254762"/>
                  </a:lnTo>
                  <a:lnTo>
                    <a:pt x="37592" y="254000"/>
                  </a:lnTo>
                  <a:lnTo>
                    <a:pt x="37973" y="253619"/>
                  </a:lnTo>
                  <a:lnTo>
                    <a:pt x="37973" y="253377"/>
                  </a:lnTo>
                  <a:lnTo>
                    <a:pt x="38481" y="252869"/>
                  </a:lnTo>
                  <a:lnTo>
                    <a:pt x="38608" y="251587"/>
                  </a:lnTo>
                  <a:lnTo>
                    <a:pt x="39624" y="254000"/>
                  </a:lnTo>
                  <a:lnTo>
                    <a:pt x="40386" y="256171"/>
                  </a:lnTo>
                  <a:lnTo>
                    <a:pt x="40513" y="262763"/>
                  </a:lnTo>
                  <a:lnTo>
                    <a:pt x="40894" y="264668"/>
                  </a:lnTo>
                  <a:lnTo>
                    <a:pt x="41783" y="267335"/>
                  </a:lnTo>
                  <a:lnTo>
                    <a:pt x="44450" y="266700"/>
                  </a:lnTo>
                  <a:lnTo>
                    <a:pt x="45339" y="264807"/>
                  </a:lnTo>
                  <a:lnTo>
                    <a:pt x="45466" y="264668"/>
                  </a:lnTo>
                  <a:lnTo>
                    <a:pt x="48768" y="259969"/>
                  </a:lnTo>
                  <a:lnTo>
                    <a:pt x="46355" y="254000"/>
                  </a:lnTo>
                  <a:lnTo>
                    <a:pt x="46405" y="251587"/>
                  </a:lnTo>
                  <a:lnTo>
                    <a:pt x="46482" y="248793"/>
                  </a:lnTo>
                  <a:lnTo>
                    <a:pt x="46990" y="248412"/>
                  </a:lnTo>
                  <a:lnTo>
                    <a:pt x="48006" y="248412"/>
                  </a:lnTo>
                  <a:lnTo>
                    <a:pt x="49403" y="249555"/>
                  </a:lnTo>
                  <a:lnTo>
                    <a:pt x="52197" y="249821"/>
                  </a:lnTo>
                  <a:lnTo>
                    <a:pt x="54737" y="248412"/>
                  </a:lnTo>
                  <a:lnTo>
                    <a:pt x="55118" y="248412"/>
                  </a:lnTo>
                  <a:lnTo>
                    <a:pt x="55499" y="247408"/>
                  </a:lnTo>
                  <a:lnTo>
                    <a:pt x="55245" y="247408"/>
                  </a:lnTo>
                  <a:lnTo>
                    <a:pt x="56388" y="246646"/>
                  </a:lnTo>
                  <a:lnTo>
                    <a:pt x="59182" y="247408"/>
                  </a:lnTo>
                  <a:lnTo>
                    <a:pt x="60566" y="246646"/>
                  </a:lnTo>
                  <a:lnTo>
                    <a:pt x="61722" y="245999"/>
                  </a:lnTo>
                  <a:lnTo>
                    <a:pt x="63881" y="244856"/>
                  </a:lnTo>
                  <a:lnTo>
                    <a:pt x="63500" y="244856"/>
                  </a:lnTo>
                  <a:lnTo>
                    <a:pt x="66421" y="244348"/>
                  </a:lnTo>
                  <a:lnTo>
                    <a:pt x="68453" y="243344"/>
                  </a:lnTo>
                  <a:lnTo>
                    <a:pt x="69977" y="241681"/>
                  </a:lnTo>
                  <a:lnTo>
                    <a:pt x="71501" y="240411"/>
                  </a:lnTo>
                  <a:lnTo>
                    <a:pt x="71755" y="240157"/>
                  </a:lnTo>
                  <a:lnTo>
                    <a:pt x="71272" y="240411"/>
                  </a:lnTo>
                  <a:lnTo>
                    <a:pt x="60452" y="240411"/>
                  </a:lnTo>
                  <a:lnTo>
                    <a:pt x="59740" y="240411"/>
                  </a:lnTo>
                  <a:lnTo>
                    <a:pt x="60325" y="239407"/>
                  </a:lnTo>
                  <a:lnTo>
                    <a:pt x="60452" y="239153"/>
                  </a:lnTo>
                  <a:lnTo>
                    <a:pt x="60579" y="238645"/>
                  </a:lnTo>
                  <a:lnTo>
                    <a:pt x="60655" y="237020"/>
                  </a:lnTo>
                  <a:lnTo>
                    <a:pt x="60693" y="236232"/>
                  </a:lnTo>
                  <a:lnTo>
                    <a:pt x="60706" y="235978"/>
                  </a:lnTo>
                  <a:lnTo>
                    <a:pt x="60071" y="235978"/>
                  </a:lnTo>
                  <a:lnTo>
                    <a:pt x="63373" y="234708"/>
                  </a:lnTo>
                  <a:lnTo>
                    <a:pt x="63627" y="234061"/>
                  </a:lnTo>
                  <a:lnTo>
                    <a:pt x="63703" y="233819"/>
                  </a:lnTo>
                  <a:lnTo>
                    <a:pt x="63754" y="231775"/>
                  </a:lnTo>
                  <a:lnTo>
                    <a:pt x="63271" y="230124"/>
                  </a:lnTo>
                  <a:lnTo>
                    <a:pt x="63881" y="230124"/>
                  </a:lnTo>
                  <a:lnTo>
                    <a:pt x="64643" y="230886"/>
                  </a:lnTo>
                  <a:lnTo>
                    <a:pt x="68072" y="233057"/>
                  </a:lnTo>
                  <a:lnTo>
                    <a:pt x="68491" y="233680"/>
                  </a:lnTo>
                  <a:lnTo>
                    <a:pt x="68580" y="233819"/>
                  </a:lnTo>
                  <a:lnTo>
                    <a:pt x="68707" y="234569"/>
                  </a:lnTo>
                  <a:lnTo>
                    <a:pt x="68834" y="234950"/>
                  </a:lnTo>
                  <a:lnTo>
                    <a:pt x="69215" y="235585"/>
                  </a:lnTo>
                  <a:lnTo>
                    <a:pt x="69469" y="235978"/>
                  </a:lnTo>
                  <a:lnTo>
                    <a:pt x="68668" y="237020"/>
                  </a:lnTo>
                  <a:lnTo>
                    <a:pt x="68440" y="237248"/>
                  </a:lnTo>
                  <a:lnTo>
                    <a:pt x="66294" y="235978"/>
                  </a:lnTo>
                  <a:lnTo>
                    <a:pt x="64262" y="237617"/>
                  </a:lnTo>
                  <a:lnTo>
                    <a:pt x="63119" y="238645"/>
                  </a:lnTo>
                  <a:lnTo>
                    <a:pt x="62230" y="239153"/>
                  </a:lnTo>
                  <a:lnTo>
                    <a:pt x="61722" y="239407"/>
                  </a:lnTo>
                  <a:lnTo>
                    <a:pt x="60960" y="239915"/>
                  </a:lnTo>
                  <a:lnTo>
                    <a:pt x="60706" y="240169"/>
                  </a:lnTo>
                  <a:lnTo>
                    <a:pt x="61722" y="239915"/>
                  </a:lnTo>
                  <a:lnTo>
                    <a:pt x="72009" y="239915"/>
                  </a:lnTo>
                  <a:lnTo>
                    <a:pt x="72224" y="239915"/>
                  </a:lnTo>
                  <a:lnTo>
                    <a:pt x="73672" y="239153"/>
                  </a:lnTo>
                  <a:lnTo>
                    <a:pt x="74282" y="238645"/>
                  </a:lnTo>
                  <a:lnTo>
                    <a:pt x="75565" y="237363"/>
                  </a:lnTo>
                  <a:lnTo>
                    <a:pt x="76517" y="237363"/>
                  </a:lnTo>
                  <a:lnTo>
                    <a:pt x="79375" y="236232"/>
                  </a:lnTo>
                  <a:lnTo>
                    <a:pt x="79375" y="233057"/>
                  </a:lnTo>
                  <a:close/>
                </a:path>
                <a:path w="282575" h="407670">
                  <a:moveTo>
                    <a:pt x="82931" y="8255"/>
                  </a:moveTo>
                  <a:lnTo>
                    <a:pt x="82804" y="6477"/>
                  </a:lnTo>
                  <a:lnTo>
                    <a:pt x="81661" y="5842"/>
                  </a:lnTo>
                  <a:lnTo>
                    <a:pt x="79883" y="5080"/>
                  </a:lnTo>
                  <a:lnTo>
                    <a:pt x="77724" y="6096"/>
                  </a:lnTo>
                  <a:lnTo>
                    <a:pt x="76073" y="6731"/>
                  </a:lnTo>
                  <a:lnTo>
                    <a:pt x="72390" y="8382"/>
                  </a:lnTo>
                  <a:lnTo>
                    <a:pt x="72771" y="12954"/>
                  </a:lnTo>
                  <a:lnTo>
                    <a:pt x="72136" y="16383"/>
                  </a:lnTo>
                  <a:lnTo>
                    <a:pt x="71755" y="16764"/>
                  </a:lnTo>
                  <a:lnTo>
                    <a:pt x="71501" y="17907"/>
                  </a:lnTo>
                  <a:lnTo>
                    <a:pt x="70231" y="20320"/>
                  </a:lnTo>
                  <a:lnTo>
                    <a:pt x="71882" y="20828"/>
                  </a:lnTo>
                  <a:lnTo>
                    <a:pt x="72263" y="20701"/>
                  </a:lnTo>
                  <a:lnTo>
                    <a:pt x="72644" y="20320"/>
                  </a:lnTo>
                  <a:lnTo>
                    <a:pt x="73025" y="19812"/>
                  </a:lnTo>
                  <a:lnTo>
                    <a:pt x="77851" y="20320"/>
                  </a:lnTo>
                  <a:lnTo>
                    <a:pt x="77216" y="13208"/>
                  </a:lnTo>
                  <a:lnTo>
                    <a:pt x="79502" y="10668"/>
                  </a:lnTo>
                  <a:lnTo>
                    <a:pt x="80264" y="10033"/>
                  </a:lnTo>
                  <a:lnTo>
                    <a:pt x="81026" y="9652"/>
                  </a:lnTo>
                  <a:lnTo>
                    <a:pt x="82931" y="8255"/>
                  </a:lnTo>
                  <a:close/>
                </a:path>
                <a:path w="282575" h="407670">
                  <a:moveTo>
                    <a:pt x="86487" y="252730"/>
                  </a:moveTo>
                  <a:lnTo>
                    <a:pt x="85217" y="251079"/>
                  </a:lnTo>
                  <a:lnTo>
                    <a:pt x="84201" y="251968"/>
                  </a:lnTo>
                  <a:lnTo>
                    <a:pt x="82931" y="253492"/>
                  </a:lnTo>
                  <a:lnTo>
                    <a:pt x="82169" y="255397"/>
                  </a:lnTo>
                  <a:lnTo>
                    <a:pt x="81153" y="257175"/>
                  </a:lnTo>
                  <a:lnTo>
                    <a:pt x="80772" y="257810"/>
                  </a:lnTo>
                  <a:lnTo>
                    <a:pt x="80645" y="258699"/>
                  </a:lnTo>
                  <a:lnTo>
                    <a:pt x="81407" y="258953"/>
                  </a:lnTo>
                  <a:lnTo>
                    <a:pt x="81915" y="259207"/>
                  </a:lnTo>
                  <a:lnTo>
                    <a:pt x="82550" y="258953"/>
                  </a:lnTo>
                  <a:lnTo>
                    <a:pt x="84328" y="255016"/>
                  </a:lnTo>
                  <a:lnTo>
                    <a:pt x="85217" y="253365"/>
                  </a:lnTo>
                  <a:lnTo>
                    <a:pt x="86487" y="252730"/>
                  </a:lnTo>
                  <a:close/>
                </a:path>
                <a:path w="282575" h="407670">
                  <a:moveTo>
                    <a:pt x="90551" y="69088"/>
                  </a:moveTo>
                  <a:lnTo>
                    <a:pt x="85750" y="67564"/>
                  </a:lnTo>
                  <a:lnTo>
                    <a:pt x="84963" y="67310"/>
                  </a:lnTo>
                  <a:lnTo>
                    <a:pt x="84582" y="66167"/>
                  </a:lnTo>
                  <a:lnTo>
                    <a:pt x="84455" y="65786"/>
                  </a:lnTo>
                  <a:lnTo>
                    <a:pt x="84328" y="65151"/>
                  </a:lnTo>
                  <a:lnTo>
                    <a:pt x="84201" y="62357"/>
                  </a:lnTo>
                  <a:lnTo>
                    <a:pt x="84137" y="61849"/>
                  </a:lnTo>
                  <a:lnTo>
                    <a:pt x="83947" y="60960"/>
                  </a:lnTo>
                  <a:lnTo>
                    <a:pt x="83883" y="60452"/>
                  </a:lnTo>
                  <a:lnTo>
                    <a:pt x="83820" y="59944"/>
                  </a:lnTo>
                  <a:lnTo>
                    <a:pt x="83439" y="58801"/>
                  </a:lnTo>
                  <a:lnTo>
                    <a:pt x="83312" y="58547"/>
                  </a:lnTo>
                  <a:lnTo>
                    <a:pt x="83185" y="58166"/>
                  </a:lnTo>
                  <a:lnTo>
                    <a:pt x="82296" y="57150"/>
                  </a:lnTo>
                  <a:lnTo>
                    <a:pt x="82169" y="56769"/>
                  </a:lnTo>
                  <a:lnTo>
                    <a:pt x="82042" y="52959"/>
                  </a:lnTo>
                  <a:lnTo>
                    <a:pt x="81661" y="50927"/>
                  </a:lnTo>
                  <a:lnTo>
                    <a:pt x="81534" y="50292"/>
                  </a:lnTo>
                  <a:lnTo>
                    <a:pt x="80772" y="48895"/>
                  </a:lnTo>
                  <a:lnTo>
                    <a:pt x="79756" y="48641"/>
                  </a:lnTo>
                  <a:lnTo>
                    <a:pt x="76708" y="48133"/>
                  </a:lnTo>
                  <a:lnTo>
                    <a:pt x="75692" y="51943"/>
                  </a:lnTo>
                  <a:lnTo>
                    <a:pt x="75692" y="60833"/>
                  </a:lnTo>
                  <a:lnTo>
                    <a:pt x="78257" y="60452"/>
                  </a:lnTo>
                  <a:lnTo>
                    <a:pt x="79044" y="60452"/>
                  </a:lnTo>
                  <a:lnTo>
                    <a:pt x="75184" y="67564"/>
                  </a:lnTo>
                  <a:lnTo>
                    <a:pt x="74422" y="65786"/>
                  </a:lnTo>
                  <a:lnTo>
                    <a:pt x="74168" y="65405"/>
                  </a:lnTo>
                  <a:lnTo>
                    <a:pt x="74041" y="65151"/>
                  </a:lnTo>
                  <a:lnTo>
                    <a:pt x="72390" y="62865"/>
                  </a:lnTo>
                  <a:lnTo>
                    <a:pt x="71501" y="60960"/>
                  </a:lnTo>
                  <a:lnTo>
                    <a:pt x="71501" y="55372"/>
                  </a:lnTo>
                  <a:lnTo>
                    <a:pt x="71120" y="54610"/>
                  </a:lnTo>
                  <a:lnTo>
                    <a:pt x="70866" y="54229"/>
                  </a:lnTo>
                  <a:lnTo>
                    <a:pt x="70739" y="53848"/>
                  </a:lnTo>
                  <a:lnTo>
                    <a:pt x="69977" y="53721"/>
                  </a:lnTo>
                  <a:lnTo>
                    <a:pt x="69850" y="53086"/>
                  </a:lnTo>
                  <a:lnTo>
                    <a:pt x="69596" y="52959"/>
                  </a:lnTo>
                  <a:lnTo>
                    <a:pt x="69469" y="51943"/>
                  </a:lnTo>
                  <a:lnTo>
                    <a:pt x="69367" y="50673"/>
                  </a:lnTo>
                  <a:lnTo>
                    <a:pt x="69342" y="50292"/>
                  </a:lnTo>
                  <a:lnTo>
                    <a:pt x="69215" y="49276"/>
                  </a:lnTo>
                  <a:lnTo>
                    <a:pt x="66929" y="47879"/>
                  </a:lnTo>
                  <a:lnTo>
                    <a:pt x="64008" y="50673"/>
                  </a:lnTo>
                  <a:lnTo>
                    <a:pt x="63246" y="49276"/>
                  </a:lnTo>
                  <a:lnTo>
                    <a:pt x="63119" y="47117"/>
                  </a:lnTo>
                  <a:lnTo>
                    <a:pt x="62611" y="46609"/>
                  </a:lnTo>
                  <a:lnTo>
                    <a:pt x="61849" y="45847"/>
                  </a:lnTo>
                  <a:lnTo>
                    <a:pt x="59817" y="44323"/>
                  </a:lnTo>
                  <a:lnTo>
                    <a:pt x="58102" y="45847"/>
                  </a:lnTo>
                  <a:lnTo>
                    <a:pt x="57378" y="46609"/>
                  </a:lnTo>
                  <a:lnTo>
                    <a:pt x="57277" y="47117"/>
                  </a:lnTo>
                  <a:lnTo>
                    <a:pt x="57188" y="48133"/>
                  </a:lnTo>
                  <a:lnTo>
                    <a:pt x="57061" y="48895"/>
                  </a:lnTo>
                  <a:lnTo>
                    <a:pt x="56629" y="50292"/>
                  </a:lnTo>
                  <a:lnTo>
                    <a:pt x="56515" y="50673"/>
                  </a:lnTo>
                  <a:lnTo>
                    <a:pt x="56388" y="50927"/>
                  </a:lnTo>
                  <a:lnTo>
                    <a:pt x="56654" y="51943"/>
                  </a:lnTo>
                  <a:lnTo>
                    <a:pt x="56896" y="52959"/>
                  </a:lnTo>
                  <a:lnTo>
                    <a:pt x="56896" y="53340"/>
                  </a:lnTo>
                  <a:lnTo>
                    <a:pt x="58928" y="56007"/>
                  </a:lnTo>
                  <a:lnTo>
                    <a:pt x="59055" y="56261"/>
                  </a:lnTo>
                  <a:lnTo>
                    <a:pt x="58420" y="56769"/>
                  </a:lnTo>
                  <a:lnTo>
                    <a:pt x="58039" y="57150"/>
                  </a:lnTo>
                  <a:lnTo>
                    <a:pt x="57658" y="59944"/>
                  </a:lnTo>
                  <a:lnTo>
                    <a:pt x="57531" y="60452"/>
                  </a:lnTo>
                  <a:lnTo>
                    <a:pt x="60071" y="61849"/>
                  </a:lnTo>
                  <a:lnTo>
                    <a:pt x="60325" y="61849"/>
                  </a:lnTo>
                  <a:lnTo>
                    <a:pt x="61976" y="62103"/>
                  </a:lnTo>
                  <a:lnTo>
                    <a:pt x="64770" y="62357"/>
                  </a:lnTo>
                  <a:lnTo>
                    <a:pt x="64262" y="62357"/>
                  </a:lnTo>
                  <a:lnTo>
                    <a:pt x="65151" y="64897"/>
                  </a:lnTo>
                  <a:lnTo>
                    <a:pt x="65024" y="65151"/>
                  </a:lnTo>
                  <a:lnTo>
                    <a:pt x="64960" y="66167"/>
                  </a:lnTo>
                  <a:lnTo>
                    <a:pt x="64846" y="67564"/>
                  </a:lnTo>
                  <a:lnTo>
                    <a:pt x="64617" y="69088"/>
                  </a:lnTo>
                  <a:lnTo>
                    <a:pt x="64516" y="70104"/>
                  </a:lnTo>
                  <a:lnTo>
                    <a:pt x="64389" y="72136"/>
                  </a:lnTo>
                  <a:lnTo>
                    <a:pt x="67056" y="73406"/>
                  </a:lnTo>
                  <a:lnTo>
                    <a:pt x="67437" y="73660"/>
                  </a:lnTo>
                  <a:lnTo>
                    <a:pt x="67564" y="74422"/>
                  </a:lnTo>
                  <a:lnTo>
                    <a:pt x="68326" y="74168"/>
                  </a:lnTo>
                  <a:lnTo>
                    <a:pt x="69850" y="75057"/>
                  </a:lnTo>
                  <a:lnTo>
                    <a:pt x="72771" y="74168"/>
                  </a:lnTo>
                  <a:lnTo>
                    <a:pt x="73342" y="74041"/>
                  </a:lnTo>
                  <a:lnTo>
                    <a:pt x="74295" y="74041"/>
                  </a:lnTo>
                  <a:lnTo>
                    <a:pt x="76454" y="75565"/>
                  </a:lnTo>
                  <a:lnTo>
                    <a:pt x="77470" y="78232"/>
                  </a:lnTo>
                  <a:lnTo>
                    <a:pt x="77597" y="81026"/>
                  </a:lnTo>
                  <a:lnTo>
                    <a:pt x="78105" y="83693"/>
                  </a:lnTo>
                  <a:lnTo>
                    <a:pt x="78486" y="85217"/>
                  </a:lnTo>
                  <a:lnTo>
                    <a:pt x="78613" y="87376"/>
                  </a:lnTo>
                  <a:lnTo>
                    <a:pt x="80264" y="88138"/>
                  </a:lnTo>
                  <a:lnTo>
                    <a:pt x="85598" y="89281"/>
                  </a:lnTo>
                  <a:lnTo>
                    <a:pt x="84074" y="79248"/>
                  </a:lnTo>
                  <a:lnTo>
                    <a:pt x="84201" y="76200"/>
                  </a:lnTo>
                  <a:lnTo>
                    <a:pt x="88265" y="74676"/>
                  </a:lnTo>
                  <a:lnTo>
                    <a:pt x="88861" y="74676"/>
                  </a:lnTo>
                  <a:lnTo>
                    <a:pt x="88925" y="74422"/>
                  </a:lnTo>
                  <a:lnTo>
                    <a:pt x="89039" y="74041"/>
                  </a:lnTo>
                  <a:lnTo>
                    <a:pt x="90297" y="69596"/>
                  </a:lnTo>
                  <a:lnTo>
                    <a:pt x="90424" y="69342"/>
                  </a:lnTo>
                  <a:lnTo>
                    <a:pt x="90551" y="69088"/>
                  </a:lnTo>
                  <a:close/>
                </a:path>
                <a:path w="282575" h="407670">
                  <a:moveTo>
                    <a:pt x="91059" y="101346"/>
                  </a:moveTo>
                  <a:lnTo>
                    <a:pt x="88519" y="97663"/>
                  </a:lnTo>
                  <a:lnTo>
                    <a:pt x="85344" y="97663"/>
                  </a:lnTo>
                  <a:lnTo>
                    <a:pt x="82931" y="97409"/>
                  </a:lnTo>
                  <a:lnTo>
                    <a:pt x="81788" y="95377"/>
                  </a:lnTo>
                  <a:lnTo>
                    <a:pt x="81153" y="93218"/>
                  </a:lnTo>
                  <a:lnTo>
                    <a:pt x="79248" y="89916"/>
                  </a:lnTo>
                  <a:lnTo>
                    <a:pt x="78105" y="89154"/>
                  </a:lnTo>
                  <a:lnTo>
                    <a:pt x="77089" y="88011"/>
                  </a:lnTo>
                  <a:lnTo>
                    <a:pt x="76073" y="86614"/>
                  </a:lnTo>
                  <a:lnTo>
                    <a:pt x="71882" y="81661"/>
                  </a:lnTo>
                  <a:lnTo>
                    <a:pt x="70866" y="85344"/>
                  </a:lnTo>
                  <a:lnTo>
                    <a:pt x="70866" y="86233"/>
                  </a:lnTo>
                  <a:lnTo>
                    <a:pt x="73279" y="89154"/>
                  </a:lnTo>
                  <a:lnTo>
                    <a:pt x="74295" y="91059"/>
                  </a:lnTo>
                  <a:lnTo>
                    <a:pt x="75946" y="92583"/>
                  </a:lnTo>
                  <a:lnTo>
                    <a:pt x="76962" y="93726"/>
                  </a:lnTo>
                  <a:lnTo>
                    <a:pt x="77216" y="95250"/>
                  </a:lnTo>
                  <a:lnTo>
                    <a:pt x="78232" y="97663"/>
                  </a:lnTo>
                  <a:lnTo>
                    <a:pt x="78994" y="98425"/>
                  </a:lnTo>
                  <a:lnTo>
                    <a:pt x="79121" y="99441"/>
                  </a:lnTo>
                  <a:lnTo>
                    <a:pt x="78359" y="99822"/>
                  </a:lnTo>
                  <a:lnTo>
                    <a:pt x="77851" y="100330"/>
                  </a:lnTo>
                  <a:lnTo>
                    <a:pt x="73533" y="102235"/>
                  </a:lnTo>
                  <a:lnTo>
                    <a:pt x="76327" y="107569"/>
                  </a:lnTo>
                  <a:lnTo>
                    <a:pt x="75692" y="107569"/>
                  </a:lnTo>
                  <a:lnTo>
                    <a:pt x="73660" y="108077"/>
                  </a:lnTo>
                  <a:lnTo>
                    <a:pt x="73025" y="109601"/>
                  </a:lnTo>
                  <a:lnTo>
                    <a:pt x="72136" y="110744"/>
                  </a:lnTo>
                  <a:lnTo>
                    <a:pt x="70993" y="111506"/>
                  </a:lnTo>
                  <a:lnTo>
                    <a:pt x="69469" y="111252"/>
                  </a:lnTo>
                  <a:lnTo>
                    <a:pt x="66929" y="114046"/>
                  </a:lnTo>
                  <a:lnTo>
                    <a:pt x="67183" y="116967"/>
                  </a:lnTo>
                  <a:lnTo>
                    <a:pt x="68707" y="118618"/>
                  </a:lnTo>
                  <a:lnTo>
                    <a:pt x="67691" y="118618"/>
                  </a:lnTo>
                  <a:lnTo>
                    <a:pt x="66802" y="118872"/>
                  </a:lnTo>
                  <a:lnTo>
                    <a:pt x="66929" y="118364"/>
                  </a:lnTo>
                  <a:lnTo>
                    <a:pt x="64389" y="116840"/>
                  </a:lnTo>
                  <a:lnTo>
                    <a:pt x="64135" y="113411"/>
                  </a:lnTo>
                  <a:lnTo>
                    <a:pt x="65024" y="112014"/>
                  </a:lnTo>
                  <a:lnTo>
                    <a:pt x="64262" y="110363"/>
                  </a:lnTo>
                  <a:lnTo>
                    <a:pt x="67310" y="108966"/>
                  </a:lnTo>
                  <a:lnTo>
                    <a:pt x="69977" y="106553"/>
                  </a:lnTo>
                  <a:lnTo>
                    <a:pt x="70993" y="104775"/>
                  </a:lnTo>
                  <a:lnTo>
                    <a:pt x="70612" y="101473"/>
                  </a:lnTo>
                  <a:lnTo>
                    <a:pt x="70739" y="99949"/>
                  </a:lnTo>
                  <a:lnTo>
                    <a:pt x="69723" y="98933"/>
                  </a:lnTo>
                  <a:lnTo>
                    <a:pt x="67056" y="97536"/>
                  </a:lnTo>
                  <a:lnTo>
                    <a:pt x="67183" y="101854"/>
                  </a:lnTo>
                  <a:lnTo>
                    <a:pt x="66802" y="103505"/>
                  </a:lnTo>
                  <a:lnTo>
                    <a:pt x="65913" y="105029"/>
                  </a:lnTo>
                  <a:lnTo>
                    <a:pt x="65024" y="104648"/>
                  </a:lnTo>
                  <a:lnTo>
                    <a:pt x="64262" y="104013"/>
                  </a:lnTo>
                  <a:lnTo>
                    <a:pt x="62992" y="104267"/>
                  </a:lnTo>
                  <a:lnTo>
                    <a:pt x="62357" y="103632"/>
                  </a:lnTo>
                  <a:lnTo>
                    <a:pt x="61849" y="101854"/>
                  </a:lnTo>
                  <a:lnTo>
                    <a:pt x="61722" y="99695"/>
                  </a:lnTo>
                  <a:lnTo>
                    <a:pt x="59944" y="98806"/>
                  </a:lnTo>
                  <a:lnTo>
                    <a:pt x="58547" y="97917"/>
                  </a:lnTo>
                  <a:lnTo>
                    <a:pt x="56007" y="98425"/>
                  </a:lnTo>
                  <a:lnTo>
                    <a:pt x="55626" y="100203"/>
                  </a:lnTo>
                  <a:lnTo>
                    <a:pt x="55499" y="102108"/>
                  </a:lnTo>
                  <a:lnTo>
                    <a:pt x="56134" y="104775"/>
                  </a:lnTo>
                  <a:lnTo>
                    <a:pt x="53721" y="105410"/>
                  </a:lnTo>
                  <a:lnTo>
                    <a:pt x="51816" y="103632"/>
                  </a:lnTo>
                  <a:lnTo>
                    <a:pt x="52197" y="98552"/>
                  </a:lnTo>
                  <a:lnTo>
                    <a:pt x="48006" y="100838"/>
                  </a:lnTo>
                  <a:lnTo>
                    <a:pt x="47752" y="100711"/>
                  </a:lnTo>
                  <a:lnTo>
                    <a:pt x="46736" y="98552"/>
                  </a:lnTo>
                  <a:lnTo>
                    <a:pt x="45593" y="97282"/>
                  </a:lnTo>
                  <a:lnTo>
                    <a:pt x="43307" y="97790"/>
                  </a:lnTo>
                  <a:lnTo>
                    <a:pt x="39497" y="98298"/>
                  </a:lnTo>
                  <a:lnTo>
                    <a:pt x="35306" y="100838"/>
                  </a:lnTo>
                  <a:lnTo>
                    <a:pt x="34925" y="104267"/>
                  </a:lnTo>
                  <a:lnTo>
                    <a:pt x="37592" y="106045"/>
                  </a:lnTo>
                  <a:lnTo>
                    <a:pt x="35941" y="108712"/>
                  </a:lnTo>
                  <a:lnTo>
                    <a:pt x="36576" y="111760"/>
                  </a:lnTo>
                  <a:lnTo>
                    <a:pt x="38862" y="113792"/>
                  </a:lnTo>
                  <a:lnTo>
                    <a:pt x="38354" y="114808"/>
                  </a:lnTo>
                  <a:lnTo>
                    <a:pt x="37338" y="116205"/>
                  </a:lnTo>
                  <a:lnTo>
                    <a:pt x="36957" y="117475"/>
                  </a:lnTo>
                  <a:lnTo>
                    <a:pt x="36576" y="118237"/>
                  </a:lnTo>
                  <a:lnTo>
                    <a:pt x="36068" y="120523"/>
                  </a:lnTo>
                  <a:lnTo>
                    <a:pt x="36957" y="122936"/>
                  </a:lnTo>
                  <a:lnTo>
                    <a:pt x="38989" y="123190"/>
                  </a:lnTo>
                  <a:lnTo>
                    <a:pt x="43180" y="123317"/>
                  </a:lnTo>
                  <a:lnTo>
                    <a:pt x="44450" y="118110"/>
                  </a:lnTo>
                  <a:lnTo>
                    <a:pt x="47244" y="115951"/>
                  </a:lnTo>
                  <a:lnTo>
                    <a:pt x="47498" y="117348"/>
                  </a:lnTo>
                  <a:lnTo>
                    <a:pt x="46990" y="118872"/>
                  </a:lnTo>
                  <a:lnTo>
                    <a:pt x="47879" y="120142"/>
                  </a:lnTo>
                  <a:lnTo>
                    <a:pt x="50927" y="122936"/>
                  </a:lnTo>
                  <a:lnTo>
                    <a:pt x="52959" y="117348"/>
                  </a:lnTo>
                  <a:lnTo>
                    <a:pt x="54229" y="115316"/>
                  </a:lnTo>
                  <a:lnTo>
                    <a:pt x="56261" y="117602"/>
                  </a:lnTo>
                  <a:lnTo>
                    <a:pt x="58674" y="115697"/>
                  </a:lnTo>
                  <a:lnTo>
                    <a:pt x="59690" y="113284"/>
                  </a:lnTo>
                  <a:lnTo>
                    <a:pt x="59944" y="113157"/>
                  </a:lnTo>
                  <a:lnTo>
                    <a:pt x="60071" y="113538"/>
                  </a:lnTo>
                  <a:lnTo>
                    <a:pt x="59690" y="113665"/>
                  </a:lnTo>
                  <a:lnTo>
                    <a:pt x="60198" y="114935"/>
                  </a:lnTo>
                  <a:lnTo>
                    <a:pt x="57912" y="117602"/>
                  </a:lnTo>
                  <a:lnTo>
                    <a:pt x="57150" y="120904"/>
                  </a:lnTo>
                  <a:lnTo>
                    <a:pt x="57404" y="122428"/>
                  </a:lnTo>
                  <a:lnTo>
                    <a:pt x="57531" y="126365"/>
                  </a:lnTo>
                  <a:lnTo>
                    <a:pt x="56388" y="127254"/>
                  </a:lnTo>
                  <a:lnTo>
                    <a:pt x="54610" y="127254"/>
                  </a:lnTo>
                  <a:lnTo>
                    <a:pt x="53721" y="127635"/>
                  </a:lnTo>
                  <a:lnTo>
                    <a:pt x="53213" y="127254"/>
                  </a:lnTo>
                  <a:lnTo>
                    <a:pt x="52705" y="127254"/>
                  </a:lnTo>
                  <a:lnTo>
                    <a:pt x="49276" y="128524"/>
                  </a:lnTo>
                  <a:lnTo>
                    <a:pt x="47371" y="130302"/>
                  </a:lnTo>
                  <a:lnTo>
                    <a:pt x="47498" y="132588"/>
                  </a:lnTo>
                  <a:lnTo>
                    <a:pt x="48006" y="132588"/>
                  </a:lnTo>
                  <a:lnTo>
                    <a:pt x="45847" y="133223"/>
                  </a:lnTo>
                  <a:lnTo>
                    <a:pt x="46101" y="133223"/>
                  </a:lnTo>
                  <a:lnTo>
                    <a:pt x="45085" y="133985"/>
                  </a:lnTo>
                  <a:lnTo>
                    <a:pt x="45466" y="135382"/>
                  </a:lnTo>
                  <a:lnTo>
                    <a:pt x="46228" y="137287"/>
                  </a:lnTo>
                  <a:lnTo>
                    <a:pt x="46355" y="137795"/>
                  </a:lnTo>
                  <a:lnTo>
                    <a:pt x="49657" y="136779"/>
                  </a:lnTo>
                  <a:lnTo>
                    <a:pt x="51562" y="135890"/>
                  </a:lnTo>
                  <a:lnTo>
                    <a:pt x="52197" y="139319"/>
                  </a:lnTo>
                  <a:lnTo>
                    <a:pt x="53721" y="139319"/>
                  </a:lnTo>
                  <a:lnTo>
                    <a:pt x="56769" y="139065"/>
                  </a:lnTo>
                  <a:lnTo>
                    <a:pt x="57912" y="133731"/>
                  </a:lnTo>
                  <a:lnTo>
                    <a:pt x="59055" y="132842"/>
                  </a:lnTo>
                  <a:lnTo>
                    <a:pt x="60960" y="132842"/>
                  </a:lnTo>
                  <a:lnTo>
                    <a:pt x="62103" y="131826"/>
                  </a:lnTo>
                  <a:lnTo>
                    <a:pt x="61976" y="131826"/>
                  </a:lnTo>
                  <a:lnTo>
                    <a:pt x="63754" y="130937"/>
                  </a:lnTo>
                  <a:lnTo>
                    <a:pt x="64135" y="129159"/>
                  </a:lnTo>
                  <a:lnTo>
                    <a:pt x="65278" y="128143"/>
                  </a:lnTo>
                  <a:lnTo>
                    <a:pt x="65913" y="129032"/>
                  </a:lnTo>
                  <a:lnTo>
                    <a:pt x="66802" y="129794"/>
                  </a:lnTo>
                  <a:lnTo>
                    <a:pt x="67691" y="129794"/>
                  </a:lnTo>
                  <a:lnTo>
                    <a:pt x="66675" y="131826"/>
                  </a:lnTo>
                  <a:lnTo>
                    <a:pt x="66675" y="133477"/>
                  </a:lnTo>
                  <a:lnTo>
                    <a:pt x="67310" y="134239"/>
                  </a:lnTo>
                  <a:lnTo>
                    <a:pt x="68707" y="135382"/>
                  </a:lnTo>
                  <a:lnTo>
                    <a:pt x="67183" y="136144"/>
                  </a:lnTo>
                  <a:lnTo>
                    <a:pt x="66675" y="138303"/>
                  </a:lnTo>
                  <a:lnTo>
                    <a:pt x="68580" y="139319"/>
                  </a:lnTo>
                  <a:lnTo>
                    <a:pt x="69850" y="139827"/>
                  </a:lnTo>
                  <a:lnTo>
                    <a:pt x="72517" y="139827"/>
                  </a:lnTo>
                  <a:lnTo>
                    <a:pt x="72898" y="141859"/>
                  </a:lnTo>
                  <a:lnTo>
                    <a:pt x="72136" y="143764"/>
                  </a:lnTo>
                  <a:lnTo>
                    <a:pt x="72644" y="146304"/>
                  </a:lnTo>
                  <a:lnTo>
                    <a:pt x="73152" y="146685"/>
                  </a:lnTo>
                  <a:lnTo>
                    <a:pt x="73533" y="148336"/>
                  </a:lnTo>
                  <a:lnTo>
                    <a:pt x="73025" y="149225"/>
                  </a:lnTo>
                  <a:lnTo>
                    <a:pt x="72771" y="150114"/>
                  </a:lnTo>
                  <a:lnTo>
                    <a:pt x="72136" y="151511"/>
                  </a:lnTo>
                  <a:lnTo>
                    <a:pt x="72771" y="153035"/>
                  </a:lnTo>
                  <a:lnTo>
                    <a:pt x="72390" y="154432"/>
                  </a:lnTo>
                  <a:lnTo>
                    <a:pt x="71882" y="155702"/>
                  </a:lnTo>
                  <a:lnTo>
                    <a:pt x="70866" y="156718"/>
                  </a:lnTo>
                  <a:lnTo>
                    <a:pt x="71374" y="159131"/>
                  </a:lnTo>
                  <a:lnTo>
                    <a:pt x="72263" y="160020"/>
                  </a:lnTo>
                  <a:lnTo>
                    <a:pt x="73279" y="160274"/>
                  </a:lnTo>
                  <a:lnTo>
                    <a:pt x="77724" y="160655"/>
                  </a:lnTo>
                  <a:lnTo>
                    <a:pt x="77470" y="155702"/>
                  </a:lnTo>
                  <a:lnTo>
                    <a:pt x="78232" y="150368"/>
                  </a:lnTo>
                  <a:lnTo>
                    <a:pt x="79883" y="148590"/>
                  </a:lnTo>
                  <a:lnTo>
                    <a:pt x="79883" y="146304"/>
                  </a:lnTo>
                  <a:lnTo>
                    <a:pt x="80899" y="145288"/>
                  </a:lnTo>
                  <a:lnTo>
                    <a:pt x="81788" y="144907"/>
                  </a:lnTo>
                  <a:lnTo>
                    <a:pt x="84328" y="142494"/>
                  </a:lnTo>
                  <a:lnTo>
                    <a:pt x="84836" y="140335"/>
                  </a:lnTo>
                  <a:lnTo>
                    <a:pt x="85090" y="138303"/>
                  </a:lnTo>
                  <a:lnTo>
                    <a:pt x="85725" y="137541"/>
                  </a:lnTo>
                  <a:lnTo>
                    <a:pt x="86868" y="136779"/>
                  </a:lnTo>
                  <a:lnTo>
                    <a:pt x="88900" y="134620"/>
                  </a:lnTo>
                  <a:lnTo>
                    <a:pt x="88519" y="133731"/>
                  </a:lnTo>
                  <a:lnTo>
                    <a:pt x="88519" y="133477"/>
                  </a:lnTo>
                  <a:lnTo>
                    <a:pt x="87757" y="131826"/>
                  </a:lnTo>
                  <a:lnTo>
                    <a:pt x="86487" y="131826"/>
                  </a:lnTo>
                  <a:lnTo>
                    <a:pt x="83820" y="131191"/>
                  </a:lnTo>
                  <a:lnTo>
                    <a:pt x="81915" y="132334"/>
                  </a:lnTo>
                  <a:lnTo>
                    <a:pt x="80391" y="133477"/>
                  </a:lnTo>
                  <a:lnTo>
                    <a:pt x="78359" y="133223"/>
                  </a:lnTo>
                  <a:lnTo>
                    <a:pt x="76962" y="135001"/>
                  </a:lnTo>
                  <a:lnTo>
                    <a:pt x="76327" y="136779"/>
                  </a:lnTo>
                  <a:lnTo>
                    <a:pt x="74930" y="133223"/>
                  </a:lnTo>
                  <a:lnTo>
                    <a:pt x="74930" y="132842"/>
                  </a:lnTo>
                  <a:lnTo>
                    <a:pt x="75057" y="132842"/>
                  </a:lnTo>
                  <a:lnTo>
                    <a:pt x="73025" y="131826"/>
                  </a:lnTo>
                  <a:lnTo>
                    <a:pt x="73152" y="130556"/>
                  </a:lnTo>
                  <a:lnTo>
                    <a:pt x="74168" y="129413"/>
                  </a:lnTo>
                  <a:lnTo>
                    <a:pt x="73914" y="128143"/>
                  </a:lnTo>
                  <a:lnTo>
                    <a:pt x="75692" y="126492"/>
                  </a:lnTo>
                  <a:lnTo>
                    <a:pt x="81153" y="123063"/>
                  </a:lnTo>
                  <a:lnTo>
                    <a:pt x="81407" y="123063"/>
                  </a:lnTo>
                  <a:lnTo>
                    <a:pt x="82296" y="120777"/>
                  </a:lnTo>
                  <a:lnTo>
                    <a:pt x="82423" y="118999"/>
                  </a:lnTo>
                  <a:lnTo>
                    <a:pt x="80391" y="118999"/>
                  </a:lnTo>
                  <a:lnTo>
                    <a:pt x="87884" y="118618"/>
                  </a:lnTo>
                  <a:lnTo>
                    <a:pt x="84963" y="118618"/>
                  </a:lnTo>
                  <a:lnTo>
                    <a:pt x="86614" y="116332"/>
                  </a:lnTo>
                  <a:lnTo>
                    <a:pt x="85598" y="112522"/>
                  </a:lnTo>
                  <a:lnTo>
                    <a:pt x="84201" y="111887"/>
                  </a:lnTo>
                  <a:lnTo>
                    <a:pt x="82931" y="111633"/>
                  </a:lnTo>
                  <a:lnTo>
                    <a:pt x="83185" y="111125"/>
                  </a:lnTo>
                  <a:lnTo>
                    <a:pt x="82296" y="109855"/>
                  </a:lnTo>
                  <a:lnTo>
                    <a:pt x="80137" y="105791"/>
                  </a:lnTo>
                  <a:lnTo>
                    <a:pt x="80010" y="104013"/>
                  </a:lnTo>
                  <a:lnTo>
                    <a:pt x="80899" y="103251"/>
                  </a:lnTo>
                  <a:lnTo>
                    <a:pt x="83566" y="102870"/>
                  </a:lnTo>
                  <a:lnTo>
                    <a:pt x="86233" y="104775"/>
                  </a:lnTo>
                  <a:lnTo>
                    <a:pt x="88900" y="104267"/>
                  </a:lnTo>
                  <a:lnTo>
                    <a:pt x="90805" y="103759"/>
                  </a:lnTo>
                  <a:lnTo>
                    <a:pt x="91059" y="101346"/>
                  </a:lnTo>
                  <a:close/>
                </a:path>
                <a:path w="282575" h="407670">
                  <a:moveTo>
                    <a:pt x="93345" y="236728"/>
                  </a:moveTo>
                  <a:lnTo>
                    <a:pt x="93218" y="235204"/>
                  </a:lnTo>
                  <a:lnTo>
                    <a:pt x="93218" y="234569"/>
                  </a:lnTo>
                  <a:lnTo>
                    <a:pt x="92964" y="233172"/>
                  </a:lnTo>
                  <a:lnTo>
                    <a:pt x="92202" y="233934"/>
                  </a:lnTo>
                  <a:lnTo>
                    <a:pt x="91821" y="235204"/>
                  </a:lnTo>
                  <a:lnTo>
                    <a:pt x="91948" y="236474"/>
                  </a:lnTo>
                  <a:lnTo>
                    <a:pt x="91694" y="237871"/>
                  </a:lnTo>
                  <a:lnTo>
                    <a:pt x="91440" y="240157"/>
                  </a:lnTo>
                  <a:lnTo>
                    <a:pt x="90932" y="242443"/>
                  </a:lnTo>
                  <a:lnTo>
                    <a:pt x="89789" y="245237"/>
                  </a:lnTo>
                  <a:lnTo>
                    <a:pt x="89154" y="246507"/>
                  </a:lnTo>
                  <a:lnTo>
                    <a:pt x="92456" y="247650"/>
                  </a:lnTo>
                  <a:lnTo>
                    <a:pt x="93345" y="236728"/>
                  </a:lnTo>
                  <a:close/>
                </a:path>
                <a:path w="282575" h="407670">
                  <a:moveTo>
                    <a:pt x="93980" y="111760"/>
                  </a:moveTo>
                  <a:lnTo>
                    <a:pt x="93091" y="110363"/>
                  </a:lnTo>
                  <a:lnTo>
                    <a:pt x="92329" y="108585"/>
                  </a:lnTo>
                  <a:lnTo>
                    <a:pt x="88265" y="107442"/>
                  </a:lnTo>
                  <a:lnTo>
                    <a:pt x="88138" y="110236"/>
                  </a:lnTo>
                  <a:lnTo>
                    <a:pt x="87630" y="111379"/>
                  </a:lnTo>
                  <a:lnTo>
                    <a:pt x="88773" y="112014"/>
                  </a:lnTo>
                  <a:lnTo>
                    <a:pt x="89789" y="111506"/>
                  </a:lnTo>
                  <a:lnTo>
                    <a:pt x="89916" y="111633"/>
                  </a:lnTo>
                  <a:lnTo>
                    <a:pt x="90170" y="112268"/>
                  </a:lnTo>
                  <a:lnTo>
                    <a:pt x="90551" y="112903"/>
                  </a:lnTo>
                  <a:lnTo>
                    <a:pt x="91186" y="113157"/>
                  </a:lnTo>
                  <a:lnTo>
                    <a:pt x="92964" y="113792"/>
                  </a:lnTo>
                  <a:lnTo>
                    <a:pt x="93980" y="111760"/>
                  </a:lnTo>
                  <a:close/>
                </a:path>
                <a:path w="282575" h="407670">
                  <a:moveTo>
                    <a:pt x="95377" y="190627"/>
                  </a:moveTo>
                  <a:lnTo>
                    <a:pt x="95250" y="188341"/>
                  </a:lnTo>
                  <a:lnTo>
                    <a:pt x="95250" y="186055"/>
                  </a:lnTo>
                  <a:lnTo>
                    <a:pt x="94488" y="184023"/>
                  </a:lnTo>
                  <a:lnTo>
                    <a:pt x="94361" y="183769"/>
                  </a:lnTo>
                  <a:lnTo>
                    <a:pt x="94234" y="183642"/>
                  </a:lnTo>
                  <a:lnTo>
                    <a:pt x="93726" y="183642"/>
                  </a:lnTo>
                  <a:lnTo>
                    <a:pt x="93726" y="183769"/>
                  </a:lnTo>
                  <a:lnTo>
                    <a:pt x="93472" y="183896"/>
                  </a:lnTo>
                  <a:lnTo>
                    <a:pt x="93345" y="184150"/>
                  </a:lnTo>
                  <a:lnTo>
                    <a:pt x="92964" y="186563"/>
                  </a:lnTo>
                  <a:lnTo>
                    <a:pt x="93345" y="188722"/>
                  </a:lnTo>
                  <a:lnTo>
                    <a:pt x="92964" y="193548"/>
                  </a:lnTo>
                  <a:lnTo>
                    <a:pt x="91821" y="195961"/>
                  </a:lnTo>
                  <a:lnTo>
                    <a:pt x="91694" y="198501"/>
                  </a:lnTo>
                  <a:lnTo>
                    <a:pt x="91440" y="200660"/>
                  </a:lnTo>
                  <a:lnTo>
                    <a:pt x="91567" y="202819"/>
                  </a:lnTo>
                  <a:lnTo>
                    <a:pt x="91948" y="204978"/>
                  </a:lnTo>
                  <a:lnTo>
                    <a:pt x="91948" y="205613"/>
                  </a:lnTo>
                  <a:lnTo>
                    <a:pt x="92583" y="206121"/>
                  </a:lnTo>
                  <a:lnTo>
                    <a:pt x="93091" y="205994"/>
                  </a:lnTo>
                  <a:lnTo>
                    <a:pt x="93091" y="207137"/>
                  </a:lnTo>
                  <a:lnTo>
                    <a:pt x="93218" y="207645"/>
                  </a:lnTo>
                  <a:lnTo>
                    <a:pt x="93980" y="207518"/>
                  </a:lnTo>
                  <a:lnTo>
                    <a:pt x="93726" y="205994"/>
                  </a:lnTo>
                  <a:lnTo>
                    <a:pt x="94234" y="205359"/>
                  </a:lnTo>
                  <a:lnTo>
                    <a:pt x="93853" y="201803"/>
                  </a:lnTo>
                  <a:lnTo>
                    <a:pt x="93853" y="200279"/>
                  </a:lnTo>
                  <a:lnTo>
                    <a:pt x="93726" y="196977"/>
                  </a:lnTo>
                  <a:lnTo>
                    <a:pt x="95250" y="193929"/>
                  </a:lnTo>
                  <a:lnTo>
                    <a:pt x="95377" y="190627"/>
                  </a:lnTo>
                  <a:close/>
                </a:path>
                <a:path w="282575" h="407670">
                  <a:moveTo>
                    <a:pt x="95504" y="137668"/>
                  </a:moveTo>
                  <a:lnTo>
                    <a:pt x="95377" y="135128"/>
                  </a:lnTo>
                  <a:lnTo>
                    <a:pt x="93853" y="133985"/>
                  </a:lnTo>
                  <a:lnTo>
                    <a:pt x="90932" y="134239"/>
                  </a:lnTo>
                  <a:lnTo>
                    <a:pt x="90424" y="135890"/>
                  </a:lnTo>
                  <a:lnTo>
                    <a:pt x="89789" y="137160"/>
                  </a:lnTo>
                  <a:lnTo>
                    <a:pt x="88519" y="139446"/>
                  </a:lnTo>
                  <a:lnTo>
                    <a:pt x="86741" y="141478"/>
                  </a:lnTo>
                  <a:lnTo>
                    <a:pt x="86233" y="144272"/>
                  </a:lnTo>
                  <a:lnTo>
                    <a:pt x="84963" y="145796"/>
                  </a:lnTo>
                  <a:lnTo>
                    <a:pt x="82804" y="147066"/>
                  </a:lnTo>
                  <a:lnTo>
                    <a:pt x="82931" y="149352"/>
                  </a:lnTo>
                  <a:lnTo>
                    <a:pt x="83439" y="151257"/>
                  </a:lnTo>
                  <a:lnTo>
                    <a:pt x="82931" y="153797"/>
                  </a:lnTo>
                  <a:lnTo>
                    <a:pt x="86106" y="155575"/>
                  </a:lnTo>
                  <a:lnTo>
                    <a:pt x="87884" y="155321"/>
                  </a:lnTo>
                  <a:lnTo>
                    <a:pt x="89027" y="153035"/>
                  </a:lnTo>
                  <a:lnTo>
                    <a:pt x="88646" y="151765"/>
                  </a:lnTo>
                  <a:lnTo>
                    <a:pt x="89789" y="148336"/>
                  </a:lnTo>
                  <a:lnTo>
                    <a:pt x="91440" y="146558"/>
                  </a:lnTo>
                  <a:lnTo>
                    <a:pt x="92329" y="142240"/>
                  </a:lnTo>
                  <a:lnTo>
                    <a:pt x="92964" y="140716"/>
                  </a:lnTo>
                  <a:lnTo>
                    <a:pt x="94869" y="138557"/>
                  </a:lnTo>
                  <a:lnTo>
                    <a:pt x="95504" y="137668"/>
                  </a:lnTo>
                  <a:close/>
                </a:path>
                <a:path w="282575" h="407670">
                  <a:moveTo>
                    <a:pt x="96774" y="26797"/>
                  </a:moveTo>
                  <a:lnTo>
                    <a:pt x="96266" y="24003"/>
                  </a:lnTo>
                  <a:lnTo>
                    <a:pt x="94742" y="22479"/>
                  </a:lnTo>
                  <a:lnTo>
                    <a:pt x="93853" y="21463"/>
                  </a:lnTo>
                  <a:lnTo>
                    <a:pt x="92583" y="21082"/>
                  </a:lnTo>
                  <a:lnTo>
                    <a:pt x="91313" y="20447"/>
                  </a:lnTo>
                  <a:lnTo>
                    <a:pt x="90678" y="20066"/>
                  </a:lnTo>
                  <a:lnTo>
                    <a:pt x="89916" y="19812"/>
                  </a:lnTo>
                  <a:lnTo>
                    <a:pt x="89408" y="19177"/>
                  </a:lnTo>
                  <a:lnTo>
                    <a:pt x="88900" y="18288"/>
                  </a:lnTo>
                  <a:lnTo>
                    <a:pt x="88773" y="17272"/>
                  </a:lnTo>
                  <a:lnTo>
                    <a:pt x="87122" y="14732"/>
                  </a:lnTo>
                  <a:lnTo>
                    <a:pt x="84963" y="14478"/>
                  </a:lnTo>
                  <a:lnTo>
                    <a:pt x="81534" y="15748"/>
                  </a:lnTo>
                  <a:lnTo>
                    <a:pt x="80137" y="17272"/>
                  </a:lnTo>
                  <a:lnTo>
                    <a:pt x="79248" y="20066"/>
                  </a:lnTo>
                  <a:lnTo>
                    <a:pt x="79629" y="21082"/>
                  </a:lnTo>
                  <a:lnTo>
                    <a:pt x="79375" y="22098"/>
                  </a:lnTo>
                  <a:lnTo>
                    <a:pt x="77089" y="25908"/>
                  </a:lnTo>
                  <a:lnTo>
                    <a:pt x="77470" y="29591"/>
                  </a:lnTo>
                  <a:lnTo>
                    <a:pt x="80645" y="32766"/>
                  </a:lnTo>
                  <a:lnTo>
                    <a:pt x="81026" y="34671"/>
                  </a:lnTo>
                  <a:lnTo>
                    <a:pt x="80518" y="36449"/>
                  </a:lnTo>
                  <a:lnTo>
                    <a:pt x="79756" y="38227"/>
                  </a:lnTo>
                  <a:lnTo>
                    <a:pt x="78486" y="39878"/>
                  </a:lnTo>
                  <a:lnTo>
                    <a:pt x="78613" y="40894"/>
                  </a:lnTo>
                  <a:lnTo>
                    <a:pt x="78105" y="41529"/>
                  </a:lnTo>
                  <a:lnTo>
                    <a:pt x="78486" y="42672"/>
                  </a:lnTo>
                  <a:lnTo>
                    <a:pt x="79629" y="42799"/>
                  </a:lnTo>
                  <a:lnTo>
                    <a:pt x="80010" y="42672"/>
                  </a:lnTo>
                  <a:lnTo>
                    <a:pt x="81661" y="43180"/>
                  </a:lnTo>
                  <a:lnTo>
                    <a:pt x="82677" y="41656"/>
                  </a:lnTo>
                  <a:lnTo>
                    <a:pt x="83185" y="40513"/>
                  </a:lnTo>
                  <a:lnTo>
                    <a:pt x="86106" y="37211"/>
                  </a:lnTo>
                  <a:lnTo>
                    <a:pt x="90551" y="33147"/>
                  </a:lnTo>
                  <a:lnTo>
                    <a:pt x="87122" y="28702"/>
                  </a:lnTo>
                  <a:lnTo>
                    <a:pt x="87503" y="28067"/>
                  </a:lnTo>
                  <a:lnTo>
                    <a:pt x="87884" y="27686"/>
                  </a:lnTo>
                  <a:lnTo>
                    <a:pt x="88265" y="27051"/>
                  </a:lnTo>
                  <a:lnTo>
                    <a:pt x="92710" y="29083"/>
                  </a:lnTo>
                  <a:lnTo>
                    <a:pt x="94869" y="28067"/>
                  </a:lnTo>
                  <a:lnTo>
                    <a:pt x="96774" y="26797"/>
                  </a:lnTo>
                  <a:close/>
                </a:path>
                <a:path w="282575" h="407670">
                  <a:moveTo>
                    <a:pt x="100711" y="128270"/>
                  </a:moveTo>
                  <a:lnTo>
                    <a:pt x="99822" y="127000"/>
                  </a:lnTo>
                  <a:lnTo>
                    <a:pt x="98679" y="126619"/>
                  </a:lnTo>
                  <a:lnTo>
                    <a:pt x="97409" y="126111"/>
                  </a:lnTo>
                  <a:lnTo>
                    <a:pt x="90932" y="120015"/>
                  </a:lnTo>
                  <a:lnTo>
                    <a:pt x="90424" y="118745"/>
                  </a:lnTo>
                  <a:lnTo>
                    <a:pt x="88773" y="118745"/>
                  </a:lnTo>
                  <a:lnTo>
                    <a:pt x="87630" y="119126"/>
                  </a:lnTo>
                  <a:lnTo>
                    <a:pt x="85471" y="119253"/>
                  </a:lnTo>
                  <a:lnTo>
                    <a:pt x="84201" y="121920"/>
                  </a:lnTo>
                  <a:lnTo>
                    <a:pt x="85598" y="123571"/>
                  </a:lnTo>
                  <a:lnTo>
                    <a:pt x="86995" y="125095"/>
                  </a:lnTo>
                  <a:lnTo>
                    <a:pt x="89027" y="125857"/>
                  </a:lnTo>
                  <a:lnTo>
                    <a:pt x="90424" y="127254"/>
                  </a:lnTo>
                  <a:lnTo>
                    <a:pt x="91948" y="129032"/>
                  </a:lnTo>
                  <a:lnTo>
                    <a:pt x="93853" y="130556"/>
                  </a:lnTo>
                  <a:lnTo>
                    <a:pt x="96393" y="130429"/>
                  </a:lnTo>
                  <a:lnTo>
                    <a:pt x="97536" y="130556"/>
                  </a:lnTo>
                  <a:lnTo>
                    <a:pt x="99060" y="130302"/>
                  </a:lnTo>
                  <a:lnTo>
                    <a:pt x="99822" y="129413"/>
                  </a:lnTo>
                  <a:lnTo>
                    <a:pt x="100711" y="128270"/>
                  </a:lnTo>
                  <a:close/>
                </a:path>
                <a:path w="282575" h="407670">
                  <a:moveTo>
                    <a:pt x="107188" y="25527"/>
                  </a:moveTo>
                  <a:lnTo>
                    <a:pt x="106934" y="23876"/>
                  </a:lnTo>
                  <a:lnTo>
                    <a:pt x="106553" y="22225"/>
                  </a:lnTo>
                  <a:lnTo>
                    <a:pt x="105283" y="20955"/>
                  </a:lnTo>
                  <a:lnTo>
                    <a:pt x="104013" y="19812"/>
                  </a:lnTo>
                  <a:lnTo>
                    <a:pt x="103124" y="18542"/>
                  </a:lnTo>
                  <a:lnTo>
                    <a:pt x="104267" y="16891"/>
                  </a:lnTo>
                  <a:lnTo>
                    <a:pt x="103378" y="15621"/>
                  </a:lnTo>
                  <a:lnTo>
                    <a:pt x="102489" y="14097"/>
                  </a:lnTo>
                  <a:lnTo>
                    <a:pt x="100584" y="14478"/>
                  </a:lnTo>
                  <a:lnTo>
                    <a:pt x="98933" y="16129"/>
                  </a:lnTo>
                  <a:lnTo>
                    <a:pt x="98806" y="17018"/>
                  </a:lnTo>
                  <a:lnTo>
                    <a:pt x="98933" y="17907"/>
                  </a:lnTo>
                  <a:lnTo>
                    <a:pt x="98806" y="21209"/>
                  </a:lnTo>
                  <a:lnTo>
                    <a:pt x="101981" y="23241"/>
                  </a:lnTo>
                  <a:lnTo>
                    <a:pt x="103886" y="25654"/>
                  </a:lnTo>
                  <a:lnTo>
                    <a:pt x="105156" y="26797"/>
                  </a:lnTo>
                  <a:lnTo>
                    <a:pt x="107188" y="25527"/>
                  </a:lnTo>
                  <a:close/>
                </a:path>
                <a:path w="282575" h="407670">
                  <a:moveTo>
                    <a:pt x="107823" y="405257"/>
                  </a:moveTo>
                  <a:lnTo>
                    <a:pt x="107569" y="404495"/>
                  </a:lnTo>
                  <a:lnTo>
                    <a:pt x="105156" y="403479"/>
                  </a:lnTo>
                  <a:lnTo>
                    <a:pt x="97155" y="399542"/>
                  </a:lnTo>
                  <a:lnTo>
                    <a:pt x="92329" y="396875"/>
                  </a:lnTo>
                  <a:lnTo>
                    <a:pt x="89027" y="392557"/>
                  </a:lnTo>
                  <a:lnTo>
                    <a:pt x="89154" y="392303"/>
                  </a:lnTo>
                  <a:lnTo>
                    <a:pt x="89027" y="392049"/>
                  </a:lnTo>
                  <a:lnTo>
                    <a:pt x="88773" y="392049"/>
                  </a:lnTo>
                  <a:lnTo>
                    <a:pt x="88265" y="391668"/>
                  </a:lnTo>
                  <a:lnTo>
                    <a:pt x="87884" y="391668"/>
                  </a:lnTo>
                  <a:lnTo>
                    <a:pt x="85979" y="391922"/>
                  </a:lnTo>
                  <a:lnTo>
                    <a:pt x="89662" y="395859"/>
                  </a:lnTo>
                  <a:lnTo>
                    <a:pt x="90170" y="396621"/>
                  </a:lnTo>
                  <a:lnTo>
                    <a:pt x="94488" y="401066"/>
                  </a:lnTo>
                  <a:lnTo>
                    <a:pt x="100203" y="403987"/>
                  </a:lnTo>
                  <a:lnTo>
                    <a:pt x="105664" y="406908"/>
                  </a:lnTo>
                  <a:lnTo>
                    <a:pt x="106426" y="407162"/>
                  </a:lnTo>
                  <a:lnTo>
                    <a:pt x="107315" y="406654"/>
                  </a:lnTo>
                  <a:lnTo>
                    <a:pt x="107823" y="405257"/>
                  </a:lnTo>
                  <a:close/>
                </a:path>
                <a:path w="282575" h="407670">
                  <a:moveTo>
                    <a:pt x="110363" y="133985"/>
                  </a:moveTo>
                  <a:lnTo>
                    <a:pt x="110109" y="133350"/>
                  </a:lnTo>
                  <a:lnTo>
                    <a:pt x="108966" y="131826"/>
                  </a:lnTo>
                  <a:lnTo>
                    <a:pt x="108077" y="130810"/>
                  </a:lnTo>
                  <a:lnTo>
                    <a:pt x="107823" y="129540"/>
                  </a:lnTo>
                  <a:lnTo>
                    <a:pt x="107696" y="129032"/>
                  </a:lnTo>
                  <a:lnTo>
                    <a:pt x="107696" y="128524"/>
                  </a:lnTo>
                  <a:lnTo>
                    <a:pt x="107442" y="128016"/>
                  </a:lnTo>
                  <a:lnTo>
                    <a:pt x="106680" y="126746"/>
                  </a:lnTo>
                  <a:lnTo>
                    <a:pt x="104394" y="127381"/>
                  </a:lnTo>
                  <a:lnTo>
                    <a:pt x="104521" y="128905"/>
                  </a:lnTo>
                  <a:lnTo>
                    <a:pt x="103505" y="130810"/>
                  </a:lnTo>
                  <a:lnTo>
                    <a:pt x="104648" y="132842"/>
                  </a:lnTo>
                  <a:lnTo>
                    <a:pt x="105029" y="134747"/>
                  </a:lnTo>
                  <a:lnTo>
                    <a:pt x="105283" y="136144"/>
                  </a:lnTo>
                  <a:lnTo>
                    <a:pt x="105156" y="137795"/>
                  </a:lnTo>
                  <a:lnTo>
                    <a:pt x="106680" y="138430"/>
                  </a:lnTo>
                  <a:lnTo>
                    <a:pt x="108077" y="139065"/>
                  </a:lnTo>
                  <a:lnTo>
                    <a:pt x="110236" y="138049"/>
                  </a:lnTo>
                  <a:lnTo>
                    <a:pt x="109601" y="136398"/>
                  </a:lnTo>
                  <a:lnTo>
                    <a:pt x="109474" y="135763"/>
                  </a:lnTo>
                  <a:lnTo>
                    <a:pt x="109982" y="135255"/>
                  </a:lnTo>
                  <a:lnTo>
                    <a:pt x="110363" y="133985"/>
                  </a:lnTo>
                  <a:close/>
                </a:path>
                <a:path w="282575" h="407670">
                  <a:moveTo>
                    <a:pt x="118364" y="146939"/>
                  </a:moveTo>
                  <a:lnTo>
                    <a:pt x="116586" y="145161"/>
                  </a:lnTo>
                  <a:lnTo>
                    <a:pt x="114427" y="143383"/>
                  </a:lnTo>
                  <a:lnTo>
                    <a:pt x="113792" y="142621"/>
                  </a:lnTo>
                  <a:lnTo>
                    <a:pt x="113792" y="141605"/>
                  </a:lnTo>
                  <a:lnTo>
                    <a:pt x="113538" y="139446"/>
                  </a:lnTo>
                  <a:lnTo>
                    <a:pt x="110363" y="139446"/>
                  </a:lnTo>
                  <a:lnTo>
                    <a:pt x="109220" y="141986"/>
                  </a:lnTo>
                  <a:lnTo>
                    <a:pt x="109474" y="142621"/>
                  </a:lnTo>
                  <a:lnTo>
                    <a:pt x="109474" y="142875"/>
                  </a:lnTo>
                  <a:lnTo>
                    <a:pt x="109982" y="144526"/>
                  </a:lnTo>
                  <a:lnTo>
                    <a:pt x="110299" y="145161"/>
                  </a:lnTo>
                  <a:lnTo>
                    <a:pt x="110731" y="145796"/>
                  </a:lnTo>
                  <a:lnTo>
                    <a:pt x="111252" y="146304"/>
                  </a:lnTo>
                  <a:lnTo>
                    <a:pt x="111506" y="146939"/>
                  </a:lnTo>
                  <a:lnTo>
                    <a:pt x="113157" y="147320"/>
                  </a:lnTo>
                  <a:lnTo>
                    <a:pt x="112776" y="147320"/>
                  </a:lnTo>
                  <a:lnTo>
                    <a:pt x="112649" y="148209"/>
                  </a:lnTo>
                  <a:lnTo>
                    <a:pt x="112268" y="149225"/>
                  </a:lnTo>
                  <a:lnTo>
                    <a:pt x="111252" y="149860"/>
                  </a:lnTo>
                  <a:lnTo>
                    <a:pt x="110490" y="150495"/>
                  </a:lnTo>
                  <a:lnTo>
                    <a:pt x="107569" y="150495"/>
                  </a:lnTo>
                  <a:lnTo>
                    <a:pt x="106807" y="150749"/>
                  </a:lnTo>
                  <a:lnTo>
                    <a:pt x="105918" y="151257"/>
                  </a:lnTo>
                  <a:lnTo>
                    <a:pt x="105410" y="150495"/>
                  </a:lnTo>
                  <a:lnTo>
                    <a:pt x="105029" y="149860"/>
                  </a:lnTo>
                  <a:lnTo>
                    <a:pt x="104648" y="148844"/>
                  </a:lnTo>
                  <a:lnTo>
                    <a:pt x="104521" y="148463"/>
                  </a:lnTo>
                  <a:lnTo>
                    <a:pt x="104394" y="148209"/>
                  </a:lnTo>
                  <a:lnTo>
                    <a:pt x="102743" y="145796"/>
                  </a:lnTo>
                  <a:lnTo>
                    <a:pt x="102489" y="145796"/>
                  </a:lnTo>
                  <a:lnTo>
                    <a:pt x="100076" y="145796"/>
                  </a:lnTo>
                  <a:lnTo>
                    <a:pt x="99060" y="147828"/>
                  </a:lnTo>
                  <a:lnTo>
                    <a:pt x="98882" y="148209"/>
                  </a:lnTo>
                  <a:lnTo>
                    <a:pt x="98806" y="148463"/>
                  </a:lnTo>
                  <a:lnTo>
                    <a:pt x="98679" y="149225"/>
                  </a:lnTo>
                  <a:lnTo>
                    <a:pt x="98869" y="149860"/>
                  </a:lnTo>
                  <a:lnTo>
                    <a:pt x="98983" y="150241"/>
                  </a:lnTo>
                  <a:lnTo>
                    <a:pt x="99060" y="150495"/>
                  </a:lnTo>
                  <a:lnTo>
                    <a:pt x="99187" y="150749"/>
                  </a:lnTo>
                  <a:lnTo>
                    <a:pt x="99441" y="151892"/>
                  </a:lnTo>
                  <a:lnTo>
                    <a:pt x="99568" y="152273"/>
                  </a:lnTo>
                  <a:lnTo>
                    <a:pt x="96520" y="152781"/>
                  </a:lnTo>
                  <a:lnTo>
                    <a:pt x="97409" y="151892"/>
                  </a:lnTo>
                  <a:lnTo>
                    <a:pt x="95758" y="150241"/>
                  </a:lnTo>
                  <a:lnTo>
                    <a:pt x="92837" y="148463"/>
                  </a:lnTo>
                  <a:lnTo>
                    <a:pt x="91033" y="152273"/>
                  </a:lnTo>
                  <a:lnTo>
                    <a:pt x="91059" y="154686"/>
                  </a:lnTo>
                  <a:lnTo>
                    <a:pt x="91186" y="155321"/>
                  </a:lnTo>
                  <a:lnTo>
                    <a:pt x="90932" y="155321"/>
                  </a:lnTo>
                  <a:lnTo>
                    <a:pt x="88392" y="155956"/>
                  </a:lnTo>
                  <a:lnTo>
                    <a:pt x="86360" y="155956"/>
                  </a:lnTo>
                  <a:lnTo>
                    <a:pt x="84328" y="157226"/>
                  </a:lnTo>
                  <a:lnTo>
                    <a:pt x="82931" y="158369"/>
                  </a:lnTo>
                  <a:lnTo>
                    <a:pt x="82867" y="158877"/>
                  </a:lnTo>
                  <a:lnTo>
                    <a:pt x="82778" y="159639"/>
                  </a:lnTo>
                  <a:lnTo>
                    <a:pt x="82677" y="160528"/>
                  </a:lnTo>
                  <a:lnTo>
                    <a:pt x="83693" y="161925"/>
                  </a:lnTo>
                  <a:lnTo>
                    <a:pt x="84709" y="163195"/>
                  </a:lnTo>
                  <a:lnTo>
                    <a:pt x="86614" y="163703"/>
                  </a:lnTo>
                  <a:lnTo>
                    <a:pt x="87884" y="163703"/>
                  </a:lnTo>
                  <a:lnTo>
                    <a:pt x="91313" y="163830"/>
                  </a:lnTo>
                  <a:lnTo>
                    <a:pt x="94361" y="162814"/>
                  </a:lnTo>
                  <a:lnTo>
                    <a:pt x="95123" y="160020"/>
                  </a:lnTo>
                  <a:lnTo>
                    <a:pt x="95250" y="159639"/>
                  </a:lnTo>
                  <a:lnTo>
                    <a:pt x="95377" y="159258"/>
                  </a:lnTo>
                  <a:lnTo>
                    <a:pt x="96139" y="158877"/>
                  </a:lnTo>
                  <a:lnTo>
                    <a:pt x="97536" y="157988"/>
                  </a:lnTo>
                  <a:lnTo>
                    <a:pt x="102870" y="157988"/>
                  </a:lnTo>
                  <a:lnTo>
                    <a:pt x="104267" y="161671"/>
                  </a:lnTo>
                  <a:lnTo>
                    <a:pt x="108089" y="159639"/>
                  </a:lnTo>
                  <a:lnTo>
                    <a:pt x="108267" y="159639"/>
                  </a:lnTo>
                  <a:lnTo>
                    <a:pt x="108458" y="159258"/>
                  </a:lnTo>
                  <a:lnTo>
                    <a:pt x="108966" y="157988"/>
                  </a:lnTo>
                  <a:lnTo>
                    <a:pt x="109474" y="156845"/>
                  </a:lnTo>
                  <a:lnTo>
                    <a:pt x="112014" y="156337"/>
                  </a:lnTo>
                  <a:lnTo>
                    <a:pt x="112941" y="155702"/>
                  </a:lnTo>
                  <a:lnTo>
                    <a:pt x="113792" y="155067"/>
                  </a:lnTo>
                  <a:lnTo>
                    <a:pt x="114173" y="154686"/>
                  </a:lnTo>
                  <a:lnTo>
                    <a:pt x="109347" y="154686"/>
                  </a:lnTo>
                  <a:lnTo>
                    <a:pt x="107696" y="154559"/>
                  </a:lnTo>
                  <a:lnTo>
                    <a:pt x="107061" y="154559"/>
                  </a:lnTo>
                  <a:lnTo>
                    <a:pt x="107061" y="154178"/>
                  </a:lnTo>
                  <a:lnTo>
                    <a:pt x="114554" y="154178"/>
                  </a:lnTo>
                  <a:lnTo>
                    <a:pt x="115189" y="153289"/>
                  </a:lnTo>
                  <a:lnTo>
                    <a:pt x="115316" y="153035"/>
                  </a:lnTo>
                  <a:lnTo>
                    <a:pt x="115570" y="152908"/>
                  </a:lnTo>
                  <a:lnTo>
                    <a:pt x="116459" y="151892"/>
                  </a:lnTo>
                  <a:lnTo>
                    <a:pt x="117221" y="151257"/>
                  </a:lnTo>
                  <a:lnTo>
                    <a:pt x="117729" y="150749"/>
                  </a:lnTo>
                  <a:lnTo>
                    <a:pt x="117856" y="149860"/>
                  </a:lnTo>
                  <a:lnTo>
                    <a:pt x="117983" y="149225"/>
                  </a:lnTo>
                  <a:lnTo>
                    <a:pt x="118110" y="148463"/>
                  </a:lnTo>
                  <a:lnTo>
                    <a:pt x="118237" y="147320"/>
                  </a:lnTo>
                  <a:lnTo>
                    <a:pt x="118364" y="146939"/>
                  </a:lnTo>
                  <a:close/>
                </a:path>
                <a:path w="282575" h="407670">
                  <a:moveTo>
                    <a:pt x="118491" y="33020"/>
                  </a:moveTo>
                  <a:lnTo>
                    <a:pt x="115697" y="30861"/>
                  </a:lnTo>
                  <a:lnTo>
                    <a:pt x="114681" y="30099"/>
                  </a:lnTo>
                  <a:lnTo>
                    <a:pt x="113411" y="29337"/>
                  </a:lnTo>
                  <a:lnTo>
                    <a:pt x="112014" y="29210"/>
                  </a:lnTo>
                  <a:lnTo>
                    <a:pt x="111379" y="29083"/>
                  </a:lnTo>
                  <a:lnTo>
                    <a:pt x="110871" y="28702"/>
                  </a:lnTo>
                  <a:lnTo>
                    <a:pt x="110236" y="28956"/>
                  </a:lnTo>
                  <a:lnTo>
                    <a:pt x="107950" y="29337"/>
                  </a:lnTo>
                  <a:lnTo>
                    <a:pt x="106045" y="31623"/>
                  </a:lnTo>
                  <a:lnTo>
                    <a:pt x="107315" y="33909"/>
                  </a:lnTo>
                  <a:lnTo>
                    <a:pt x="107823" y="34925"/>
                  </a:lnTo>
                  <a:lnTo>
                    <a:pt x="108712" y="35687"/>
                  </a:lnTo>
                  <a:lnTo>
                    <a:pt x="108839" y="36830"/>
                  </a:lnTo>
                  <a:lnTo>
                    <a:pt x="109093" y="38100"/>
                  </a:lnTo>
                  <a:lnTo>
                    <a:pt x="109093" y="39878"/>
                  </a:lnTo>
                  <a:lnTo>
                    <a:pt x="110617" y="40386"/>
                  </a:lnTo>
                  <a:lnTo>
                    <a:pt x="113157" y="41402"/>
                  </a:lnTo>
                  <a:lnTo>
                    <a:pt x="114681" y="38354"/>
                  </a:lnTo>
                  <a:lnTo>
                    <a:pt x="114554" y="36195"/>
                  </a:lnTo>
                  <a:lnTo>
                    <a:pt x="118237" y="35560"/>
                  </a:lnTo>
                  <a:lnTo>
                    <a:pt x="118491" y="33020"/>
                  </a:lnTo>
                  <a:close/>
                </a:path>
                <a:path w="282575" h="407670">
                  <a:moveTo>
                    <a:pt x="127635" y="141351"/>
                  </a:moveTo>
                  <a:lnTo>
                    <a:pt x="127254" y="136144"/>
                  </a:lnTo>
                  <a:lnTo>
                    <a:pt x="125222" y="133604"/>
                  </a:lnTo>
                  <a:lnTo>
                    <a:pt x="123952" y="131572"/>
                  </a:lnTo>
                  <a:lnTo>
                    <a:pt x="121920" y="130429"/>
                  </a:lnTo>
                  <a:lnTo>
                    <a:pt x="120142" y="128905"/>
                  </a:lnTo>
                  <a:lnTo>
                    <a:pt x="118745" y="127635"/>
                  </a:lnTo>
                  <a:lnTo>
                    <a:pt x="117475" y="125984"/>
                  </a:lnTo>
                  <a:lnTo>
                    <a:pt x="115697" y="125095"/>
                  </a:lnTo>
                  <a:lnTo>
                    <a:pt x="114554" y="124460"/>
                  </a:lnTo>
                  <a:lnTo>
                    <a:pt x="113157" y="124206"/>
                  </a:lnTo>
                  <a:lnTo>
                    <a:pt x="112141" y="123317"/>
                  </a:lnTo>
                  <a:lnTo>
                    <a:pt x="111760" y="122809"/>
                  </a:lnTo>
                  <a:lnTo>
                    <a:pt x="111506" y="122174"/>
                  </a:lnTo>
                  <a:lnTo>
                    <a:pt x="110998" y="121920"/>
                  </a:lnTo>
                  <a:lnTo>
                    <a:pt x="110744" y="121539"/>
                  </a:lnTo>
                  <a:lnTo>
                    <a:pt x="110744" y="121158"/>
                  </a:lnTo>
                  <a:lnTo>
                    <a:pt x="109982" y="119888"/>
                  </a:lnTo>
                  <a:lnTo>
                    <a:pt x="108966" y="119888"/>
                  </a:lnTo>
                  <a:lnTo>
                    <a:pt x="108458" y="120650"/>
                  </a:lnTo>
                  <a:lnTo>
                    <a:pt x="107950" y="121793"/>
                  </a:lnTo>
                  <a:lnTo>
                    <a:pt x="108712" y="123317"/>
                  </a:lnTo>
                  <a:lnTo>
                    <a:pt x="109601" y="126746"/>
                  </a:lnTo>
                  <a:lnTo>
                    <a:pt x="111506" y="128143"/>
                  </a:lnTo>
                  <a:lnTo>
                    <a:pt x="113792" y="129159"/>
                  </a:lnTo>
                  <a:lnTo>
                    <a:pt x="115824" y="131318"/>
                  </a:lnTo>
                  <a:lnTo>
                    <a:pt x="118110" y="133350"/>
                  </a:lnTo>
                  <a:lnTo>
                    <a:pt x="120650" y="135001"/>
                  </a:lnTo>
                  <a:lnTo>
                    <a:pt x="120650" y="136779"/>
                  </a:lnTo>
                  <a:lnTo>
                    <a:pt x="121285" y="138684"/>
                  </a:lnTo>
                  <a:lnTo>
                    <a:pt x="122936" y="139446"/>
                  </a:lnTo>
                  <a:lnTo>
                    <a:pt x="127635" y="141351"/>
                  </a:lnTo>
                  <a:close/>
                </a:path>
                <a:path w="282575" h="407670">
                  <a:moveTo>
                    <a:pt x="135890" y="276352"/>
                  </a:moveTo>
                  <a:lnTo>
                    <a:pt x="133350" y="275844"/>
                  </a:lnTo>
                  <a:lnTo>
                    <a:pt x="132969" y="275844"/>
                  </a:lnTo>
                  <a:lnTo>
                    <a:pt x="130175" y="278638"/>
                  </a:lnTo>
                  <a:lnTo>
                    <a:pt x="126365" y="282702"/>
                  </a:lnTo>
                  <a:lnTo>
                    <a:pt x="124587" y="284734"/>
                  </a:lnTo>
                  <a:lnTo>
                    <a:pt x="124714" y="285496"/>
                  </a:lnTo>
                  <a:lnTo>
                    <a:pt x="125222" y="285877"/>
                  </a:lnTo>
                  <a:lnTo>
                    <a:pt x="125730" y="286385"/>
                  </a:lnTo>
                  <a:lnTo>
                    <a:pt x="126492" y="286258"/>
                  </a:lnTo>
                  <a:lnTo>
                    <a:pt x="127000" y="285750"/>
                  </a:lnTo>
                  <a:lnTo>
                    <a:pt x="128143" y="284226"/>
                  </a:lnTo>
                  <a:lnTo>
                    <a:pt x="130683" y="281305"/>
                  </a:lnTo>
                  <a:lnTo>
                    <a:pt x="131318" y="280289"/>
                  </a:lnTo>
                  <a:lnTo>
                    <a:pt x="135890" y="276352"/>
                  </a:lnTo>
                  <a:close/>
                </a:path>
                <a:path w="282575" h="407670">
                  <a:moveTo>
                    <a:pt x="152146" y="207010"/>
                  </a:moveTo>
                  <a:lnTo>
                    <a:pt x="151257" y="205867"/>
                  </a:lnTo>
                  <a:lnTo>
                    <a:pt x="149987" y="204470"/>
                  </a:lnTo>
                  <a:lnTo>
                    <a:pt x="148209" y="203581"/>
                  </a:lnTo>
                  <a:lnTo>
                    <a:pt x="147320" y="201803"/>
                  </a:lnTo>
                  <a:lnTo>
                    <a:pt x="147066" y="200279"/>
                  </a:lnTo>
                  <a:lnTo>
                    <a:pt x="147320" y="198501"/>
                  </a:lnTo>
                  <a:lnTo>
                    <a:pt x="145542" y="197739"/>
                  </a:lnTo>
                  <a:lnTo>
                    <a:pt x="143891" y="196723"/>
                  </a:lnTo>
                  <a:lnTo>
                    <a:pt x="142621" y="199136"/>
                  </a:lnTo>
                  <a:lnTo>
                    <a:pt x="143002" y="200533"/>
                  </a:lnTo>
                  <a:lnTo>
                    <a:pt x="143129" y="202184"/>
                  </a:lnTo>
                  <a:lnTo>
                    <a:pt x="144399" y="203327"/>
                  </a:lnTo>
                  <a:lnTo>
                    <a:pt x="145415" y="204470"/>
                  </a:lnTo>
                  <a:lnTo>
                    <a:pt x="146685" y="206375"/>
                  </a:lnTo>
                  <a:lnTo>
                    <a:pt x="148844" y="207645"/>
                  </a:lnTo>
                  <a:lnTo>
                    <a:pt x="150876" y="208534"/>
                  </a:lnTo>
                  <a:lnTo>
                    <a:pt x="151384" y="208534"/>
                  </a:lnTo>
                  <a:lnTo>
                    <a:pt x="151892" y="208153"/>
                  </a:lnTo>
                  <a:lnTo>
                    <a:pt x="152019" y="207645"/>
                  </a:lnTo>
                  <a:lnTo>
                    <a:pt x="152146" y="207010"/>
                  </a:lnTo>
                  <a:close/>
                </a:path>
                <a:path w="282575" h="407670">
                  <a:moveTo>
                    <a:pt x="153416" y="243459"/>
                  </a:moveTo>
                  <a:lnTo>
                    <a:pt x="153035" y="242570"/>
                  </a:lnTo>
                  <a:lnTo>
                    <a:pt x="152400" y="242316"/>
                  </a:lnTo>
                  <a:lnTo>
                    <a:pt x="148971" y="243713"/>
                  </a:lnTo>
                  <a:lnTo>
                    <a:pt x="147574" y="244602"/>
                  </a:lnTo>
                  <a:lnTo>
                    <a:pt x="145923" y="245491"/>
                  </a:lnTo>
                  <a:lnTo>
                    <a:pt x="136271" y="253746"/>
                  </a:lnTo>
                  <a:lnTo>
                    <a:pt x="138684" y="255270"/>
                  </a:lnTo>
                  <a:lnTo>
                    <a:pt x="139192" y="255397"/>
                  </a:lnTo>
                  <a:lnTo>
                    <a:pt x="139446" y="254889"/>
                  </a:lnTo>
                  <a:lnTo>
                    <a:pt x="143129" y="250063"/>
                  </a:lnTo>
                  <a:lnTo>
                    <a:pt x="147447" y="246380"/>
                  </a:lnTo>
                  <a:lnTo>
                    <a:pt x="152654" y="244221"/>
                  </a:lnTo>
                  <a:lnTo>
                    <a:pt x="153162" y="244094"/>
                  </a:lnTo>
                  <a:lnTo>
                    <a:pt x="153416" y="243459"/>
                  </a:lnTo>
                  <a:close/>
                </a:path>
                <a:path w="282575" h="407670">
                  <a:moveTo>
                    <a:pt x="153924" y="46228"/>
                  </a:moveTo>
                  <a:lnTo>
                    <a:pt x="150495" y="44577"/>
                  </a:lnTo>
                  <a:lnTo>
                    <a:pt x="149098" y="43688"/>
                  </a:lnTo>
                  <a:lnTo>
                    <a:pt x="147447" y="43561"/>
                  </a:lnTo>
                  <a:lnTo>
                    <a:pt x="145796" y="43053"/>
                  </a:lnTo>
                  <a:lnTo>
                    <a:pt x="143637" y="42164"/>
                  </a:lnTo>
                  <a:lnTo>
                    <a:pt x="143002" y="39878"/>
                  </a:lnTo>
                  <a:lnTo>
                    <a:pt x="142113" y="37846"/>
                  </a:lnTo>
                  <a:lnTo>
                    <a:pt x="141605" y="35179"/>
                  </a:lnTo>
                  <a:lnTo>
                    <a:pt x="139954" y="33655"/>
                  </a:lnTo>
                  <a:lnTo>
                    <a:pt x="137160" y="34798"/>
                  </a:lnTo>
                  <a:lnTo>
                    <a:pt x="136017" y="35052"/>
                  </a:lnTo>
                  <a:lnTo>
                    <a:pt x="134874" y="34290"/>
                  </a:lnTo>
                  <a:lnTo>
                    <a:pt x="133858" y="33909"/>
                  </a:lnTo>
                  <a:lnTo>
                    <a:pt x="132207" y="32385"/>
                  </a:lnTo>
                  <a:lnTo>
                    <a:pt x="130810" y="30480"/>
                  </a:lnTo>
                  <a:lnTo>
                    <a:pt x="129032" y="29210"/>
                  </a:lnTo>
                  <a:lnTo>
                    <a:pt x="126873" y="26670"/>
                  </a:lnTo>
                  <a:lnTo>
                    <a:pt x="123952" y="31623"/>
                  </a:lnTo>
                  <a:lnTo>
                    <a:pt x="124841" y="36703"/>
                  </a:lnTo>
                  <a:lnTo>
                    <a:pt x="128397" y="36830"/>
                  </a:lnTo>
                  <a:lnTo>
                    <a:pt x="130175" y="38862"/>
                  </a:lnTo>
                  <a:lnTo>
                    <a:pt x="132588" y="40894"/>
                  </a:lnTo>
                  <a:lnTo>
                    <a:pt x="135128" y="42545"/>
                  </a:lnTo>
                  <a:lnTo>
                    <a:pt x="137541" y="44323"/>
                  </a:lnTo>
                  <a:lnTo>
                    <a:pt x="138303" y="45466"/>
                  </a:lnTo>
                  <a:lnTo>
                    <a:pt x="138684" y="46736"/>
                  </a:lnTo>
                  <a:lnTo>
                    <a:pt x="142748" y="48641"/>
                  </a:lnTo>
                  <a:lnTo>
                    <a:pt x="145923" y="48260"/>
                  </a:lnTo>
                  <a:lnTo>
                    <a:pt x="148717" y="49276"/>
                  </a:lnTo>
                  <a:lnTo>
                    <a:pt x="152400" y="50165"/>
                  </a:lnTo>
                  <a:lnTo>
                    <a:pt x="153924" y="46228"/>
                  </a:lnTo>
                  <a:close/>
                </a:path>
                <a:path w="282575" h="407670">
                  <a:moveTo>
                    <a:pt x="155702" y="35814"/>
                  </a:moveTo>
                  <a:lnTo>
                    <a:pt x="154432" y="33528"/>
                  </a:lnTo>
                  <a:lnTo>
                    <a:pt x="154051" y="33020"/>
                  </a:lnTo>
                  <a:lnTo>
                    <a:pt x="153289" y="32766"/>
                  </a:lnTo>
                  <a:lnTo>
                    <a:pt x="150622" y="31750"/>
                  </a:lnTo>
                  <a:lnTo>
                    <a:pt x="149225" y="29972"/>
                  </a:lnTo>
                  <a:lnTo>
                    <a:pt x="147701" y="28448"/>
                  </a:lnTo>
                  <a:lnTo>
                    <a:pt x="148844" y="27559"/>
                  </a:lnTo>
                  <a:lnTo>
                    <a:pt x="148082" y="25273"/>
                  </a:lnTo>
                  <a:lnTo>
                    <a:pt x="146558" y="25400"/>
                  </a:lnTo>
                  <a:lnTo>
                    <a:pt x="144272" y="25527"/>
                  </a:lnTo>
                  <a:lnTo>
                    <a:pt x="143256" y="28575"/>
                  </a:lnTo>
                  <a:lnTo>
                    <a:pt x="144526" y="30353"/>
                  </a:lnTo>
                  <a:lnTo>
                    <a:pt x="144399" y="32258"/>
                  </a:lnTo>
                  <a:lnTo>
                    <a:pt x="146177" y="33401"/>
                  </a:lnTo>
                  <a:lnTo>
                    <a:pt x="147828" y="34036"/>
                  </a:lnTo>
                  <a:lnTo>
                    <a:pt x="148590" y="35179"/>
                  </a:lnTo>
                  <a:lnTo>
                    <a:pt x="149733" y="36068"/>
                  </a:lnTo>
                  <a:lnTo>
                    <a:pt x="151130" y="36322"/>
                  </a:lnTo>
                  <a:lnTo>
                    <a:pt x="153035" y="36703"/>
                  </a:lnTo>
                  <a:lnTo>
                    <a:pt x="155702" y="35814"/>
                  </a:lnTo>
                  <a:close/>
                </a:path>
                <a:path w="282575" h="407670">
                  <a:moveTo>
                    <a:pt x="167894" y="76708"/>
                  </a:moveTo>
                  <a:lnTo>
                    <a:pt x="166624" y="75057"/>
                  </a:lnTo>
                  <a:lnTo>
                    <a:pt x="164719" y="72898"/>
                  </a:lnTo>
                  <a:lnTo>
                    <a:pt x="161925" y="72771"/>
                  </a:lnTo>
                  <a:lnTo>
                    <a:pt x="159385" y="71628"/>
                  </a:lnTo>
                  <a:lnTo>
                    <a:pt x="157734" y="68961"/>
                  </a:lnTo>
                  <a:lnTo>
                    <a:pt x="154178" y="69723"/>
                  </a:lnTo>
                  <a:lnTo>
                    <a:pt x="151638" y="69342"/>
                  </a:lnTo>
                  <a:lnTo>
                    <a:pt x="146812" y="65532"/>
                  </a:lnTo>
                  <a:lnTo>
                    <a:pt x="145542" y="63373"/>
                  </a:lnTo>
                  <a:lnTo>
                    <a:pt x="139192" y="66167"/>
                  </a:lnTo>
                  <a:lnTo>
                    <a:pt x="137414" y="64643"/>
                  </a:lnTo>
                  <a:lnTo>
                    <a:pt x="135128" y="63500"/>
                  </a:lnTo>
                  <a:lnTo>
                    <a:pt x="129667" y="63754"/>
                  </a:lnTo>
                  <a:lnTo>
                    <a:pt x="128778" y="65024"/>
                  </a:lnTo>
                  <a:lnTo>
                    <a:pt x="127508" y="65278"/>
                  </a:lnTo>
                  <a:lnTo>
                    <a:pt x="126111" y="66294"/>
                  </a:lnTo>
                  <a:lnTo>
                    <a:pt x="127381" y="70104"/>
                  </a:lnTo>
                  <a:lnTo>
                    <a:pt x="130429" y="70231"/>
                  </a:lnTo>
                  <a:lnTo>
                    <a:pt x="132588" y="72771"/>
                  </a:lnTo>
                  <a:lnTo>
                    <a:pt x="132969" y="73787"/>
                  </a:lnTo>
                  <a:lnTo>
                    <a:pt x="133096" y="74930"/>
                  </a:lnTo>
                  <a:lnTo>
                    <a:pt x="133477" y="77216"/>
                  </a:lnTo>
                  <a:lnTo>
                    <a:pt x="135636" y="79121"/>
                  </a:lnTo>
                  <a:lnTo>
                    <a:pt x="137922" y="79502"/>
                  </a:lnTo>
                  <a:lnTo>
                    <a:pt x="143002" y="79883"/>
                  </a:lnTo>
                  <a:lnTo>
                    <a:pt x="140589" y="74295"/>
                  </a:lnTo>
                  <a:lnTo>
                    <a:pt x="148971" y="79883"/>
                  </a:lnTo>
                  <a:lnTo>
                    <a:pt x="151511" y="79502"/>
                  </a:lnTo>
                  <a:lnTo>
                    <a:pt x="153670" y="80010"/>
                  </a:lnTo>
                  <a:lnTo>
                    <a:pt x="154940" y="81661"/>
                  </a:lnTo>
                  <a:lnTo>
                    <a:pt x="155956" y="83439"/>
                  </a:lnTo>
                  <a:lnTo>
                    <a:pt x="158242" y="83566"/>
                  </a:lnTo>
                  <a:lnTo>
                    <a:pt x="160528" y="84074"/>
                  </a:lnTo>
                  <a:lnTo>
                    <a:pt x="161671" y="81915"/>
                  </a:lnTo>
                  <a:lnTo>
                    <a:pt x="162941" y="80391"/>
                  </a:lnTo>
                  <a:lnTo>
                    <a:pt x="163449" y="79883"/>
                  </a:lnTo>
                  <a:lnTo>
                    <a:pt x="164211" y="79883"/>
                  </a:lnTo>
                  <a:lnTo>
                    <a:pt x="166497" y="78867"/>
                  </a:lnTo>
                  <a:lnTo>
                    <a:pt x="167894" y="76708"/>
                  </a:lnTo>
                  <a:close/>
                </a:path>
                <a:path w="282575" h="407670">
                  <a:moveTo>
                    <a:pt x="170815" y="223647"/>
                  </a:moveTo>
                  <a:lnTo>
                    <a:pt x="170180" y="223012"/>
                  </a:lnTo>
                  <a:lnTo>
                    <a:pt x="168783" y="221869"/>
                  </a:lnTo>
                  <a:lnTo>
                    <a:pt x="166370" y="223012"/>
                  </a:lnTo>
                  <a:lnTo>
                    <a:pt x="166370" y="221234"/>
                  </a:lnTo>
                  <a:lnTo>
                    <a:pt x="165354" y="221234"/>
                  </a:lnTo>
                  <a:lnTo>
                    <a:pt x="165354" y="220980"/>
                  </a:lnTo>
                  <a:lnTo>
                    <a:pt x="165227" y="220345"/>
                  </a:lnTo>
                  <a:lnTo>
                    <a:pt x="165100" y="219964"/>
                  </a:lnTo>
                  <a:lnTo>
                    <a:pt x="163830" y="218694"/>
                  </a:lnTo>
                  <a:lnTo>
                    <a:pt x="163068" y="217551"/>
                  </a:lnTo>
                  <a:lnTo>
                    <a:pt x="161163" y="217297"/>
                  </a:lnTo>
                  <a:lnTo>
                    <a:pt x="161036" y="216535"/>
                  </a:lnTo>
                  <a:lnTo>
                    <a:pt x="160985" y="214249"/>
                  </a:lnTo>
                  <a:lnTo>
                    <a:pt x="160909" y="210439"/>
                  </a:lnTo>
                  <a:lnTo>
                    <a:pt x="158877" y="208915"/>
                  </a:lnTo>
                  <a:lnTo>
                    <a:pt x="157734" y="208153"/>
                  </a:lnTo>
                  <a:lnTo>
                    <a:pt x="157734" y="212725"/>
                  </a:lnTo>
                  <a:lnTo>
                    <a:pt x="157734" y="214249"/>
                  </a:lnTo>
                  <a:lnTo>
                    <a:pt x="157480" y="213741"/>
                  </a:lnTo>
                  <a:lnTo>
                    <a:pt x="157480" y="212725"/>
                  </a:lnTo>
                  <a:lnTo>
                    <a:pt x="157734" y="212725"/>
                  </a:lnTo>
                  <a:lnTo>
                    <a:pt x="157734" y="208153"/>
                  </a:lnTo>
                  <a:lnTo>
                    <a:pt x="155194" y="209042"/>
                  </a:lnTo>
                  <a:lnTo>
                    <a:pt x="155702" y="210439"/>
                  </a:lnTo>
                  <a:lnTo>
                    <a:pt x="155702" y="210820"/>
                  </a:lnTo>
                  <a:lnTo>
                    <a:pt x="154444" y="212725"/>
                  </a:lnTo>
                  <a:lnTo>
                    <a:pt x="154559" y="213487"/>
                  </a:lnTo>
                  <a:lnTo>
                    <a:pt x="154686" y="214249"/>
                  </a:lnTo>
                  <a:lnTo>
                    <a:pt x="154813" y="214757"/>
                  </a:lnTo>
                  <a:lnTo>
                    <a:pt x="155956" y="216535"/>
                  </a:lnTo>
                  <a:lnTo>
                    <a:pt x="156464" y="218313"/>
                  </a:lnTo>
                  <a:lnTo>
                    <a:pt x="157861" y="220345"/>
                  </a:lnTo>
                  <a:lnTo>
                    <a:pt x="158242" y="220980"/>
                  </a:lnTo>
                  <a:lnTo>
                    <a:pt x="158254" y="221234"/>
                  </a:lnTo>
                  <a:lnTo>
                    <a:pt x="158369" y="223647"/>
                  </a:lnTo>
                  <a:lnTo>
                    <a:pt x="158496" y="225679"/>
                  </a:lnTo>
                  <a:lnTo>
                    <a:pt x="158623" y="226568"/>
                  </a:lnTo>
                  <a:lnTo>
                    <a:pt x="162941" y="225679"/>
                  </a:lnTo>
                  <a:lnTo>
                    <a:pt x="166624" y="228219"/>
                  </a:lnTo>
                  <a:lnTo>
                    <a:pt x="168148" y="228981"/>
                  </a:lnTo>
                  <a:lnTo>
                    <a:pt x="169164" y="227203"/>
                  </a:lnTo>
                  <a:lnTo>
                    <a:pt x="169545" y="225933"/>
                  </a:lnTo>
                  <a:lnTo>
                    <a:pt x="169659" y="225679"/>
                  </a:lnTo>
                  <a:lnTo>
                    <a:pt x="170434" y="224028"/>
                  </a:lnTo>
                  <a:lnTo>
                    <a:pt x="170561" y="223647"/>
                  </a:lnTo>
                  <a:lnTo>
                    <a:pt x="170815" y="223647"/>
                  </a:lnTo>
                  <a:close/>
                </a:path>
                <a:path w="282575" h="407670">
                  <a:moveTo>
                    <a:pt x="173990" y="60706"/>
                  </a:moveTo>
                  <a:lnTo>
                    <a:pt x="173863" y="59309"/>
                  </a:lnTo>
                  <a:lnTo>
                    <a:pt x="171831" y="56642"/>
                  </a:lnTo>
                  <a:lnTo>
                    <a:pt x="169672" y="57785"/>
                  </a:lnTo>
                  <a:lnTo>
                    <a:pt x="168656" y="59055"/>
                  </a:lnTo>
                  <a:lnTo>
                    <a:pt x="167894" y="58547"/>
                  </a:lnTo>
                  <a:lnTo>
                    <a:pt x="167259" y="57785"/>
                  </a:lnTo>
                  <a:lnTo>
                    <a:pt x="164338" y="55626"/>
                  </a:lnTo>
                  <a:lnTo>
                    <a:pt x="161417" y="57150"/>
                  </a:lnTo>
                  <a:lnTo>
                    <a:pt x="159893" y="59055"/>
                  </a:lnTo>
                  <a:lnTo>
                    <a:pt x="156210" y="53594"/>
                  </a:lnTo>
                  <a:lnTo>
                    <a:pt x="151511" y="53975"/>
                  </a:lnTo>
                  <a:lnTo>
                    <a:pt x="143510" y="55499"/>
                  </a:lnTo>
                  <a:lnTo>
                    <a:pt x="141478" y="54356"/>
                  </a:lnTo>
                  <a:lnTo>
                    <a:pt x="137795" y="54864"/>
                  </a:lnTo>
                  <a:lnTo>
                    <a:pt x="136779" y="56007"/>
                  </a:lnTo>
                  <a:lnTo>
                    <a:pt x="134874" y="57658"/>
                  </a:lnTo>
                  <a:lnTo>
                    <a:pt x="134874" y="58801"/>
                  </a:lnTo>
                  <a:lnTo>
                    <a:pt x="135382" y="59563"/>
                  </a:lnTo>
                  <a:lnTo>
                    <a:pt x="135128" y="60960"/>
                  </a:lnTo>
                  <a:lnTo>
                    <a:pt x="136906" y="61849"/>
                  </a:lnTo>
                  <a:lnTo>
                    <a:pt x="137668" y="60706"/>
                  </a:lnTo>
                  <a:lnTo>
                    <a:pt x="138303" y="59944"/>
                  </a:lnTo>
                  <a:lnTo>
                    <a:pt x="139192" y="59436"/>
                  </a:lnTo>
                  <a:lnTo>
                    <a:pt x="139954" y="58801"/>
                  </a:lnTo>
                  <a:lnTo>
                    <a:pt x="141097" y="58547"/>
                  </a:lnTo>
                  <a:lnTo>
                    <a:pt x="143002" y="59944"/>
                  </a:lnTo>
                  <a:lnTo>
                    <a:pt x="144780" y="60960"/>
                  </a:lnTo>
                  <a:lnTo>
                    <a:pt x="146685" y="59944"/>
                  </a:lnTo>
                  <a:lnTo>
                    <a:pt x="148336" y="59182"/>
                  </a:lnTo>
                  <a:lnTo>
                    <a:pt x="149733" y="58674"/>
                  </a:lnTo>
                  <a:lnTo>
                    <a:pt x="152527" y="59182"/>
                  </a:lnTo>
                  <a:lnTo>
                    <a:pt x="158623" y="59182"/>
                  </a:lnTo>
                  <a:lnTo>
                    <a:pt x="152781" y="65405"/>
                  </a:lnTo>
                  <a:lnTo>
                    <a:pt x="158877" y="66548"/>
                  </a:lnTo>
                  <a:lnTo>
                    <a:pt x="160401" y="66929"/>
                  </a:lnTo>
                  <a:lnTo>
                    <a:pt x="162179" y="66675"/>
                  </a:lnTo>
                  <a:lnTo>
                    <a:pt x="164211" y="64643"/>
                  </a:lnTo>
                  <a:lnTo>
                    <a:pt x="164211" y="63119"/>
                  </a:lnTo>
                  <a:lnTo>
                    <a:pt x="165227" y="62484"/>
                  </a:lnTo>
                  <a:lnTo>
                    <a:pt x="166497" y="66548"/>
                  </a:lnTo>
                  <a:lnTo>
                    <a:pt x="171577" y="64516"/>
                  </a:lnTo>
                  <a:lnTo>
                    <a:pt x="173228" y="61722"/>
                  </a:lnTo>
                  <a:lnTo>
                    <a:pt x="173990" y="60706"/>
                  </a:lnTo>
                  <a:close/>
                </a:path>
                <a:path w="282575" h="407670">
                  <a:moveTo>
                    <a:pt x="176657" y="40640"/>
                  </a:moveTo>
                  <a:lnTo>
                    <a:pt x="175133" y="37846"/>
                  </a:lnTo>
                  <a:lnTo>
                    <a:pt x="173990" y="37211"/>
                  </a:lnTo>
                  <a:lnTo>
                    <a:pt x="172974" y="36576"/>
                  </a:lnTo>
                  <a:lnTo>
                    <a:pt x="171831" y="35941"/>
                  </a:lnTo>
                  <a:lnTo>
                    <a:pt x="170561" y="35052"/>
                  </a:lnTo>
                  <a:lnTo>
                    <a:pt x="169164" y="35052"/>
                  </a:lnTo>
                  <a:lnTo>
                    <a:pt x="167894" y="35179"/>
                  </a:lnTo>
                  <a:lnTo>
                    <a:pt x="166243" y="35179"/>
                  </a:lnTo>
                  <a:lnTo>
                    <a:pt x="165354" y="36195"/>
                  </a:lnTo>
                  <a:lnTo>
                    <a:pt x="164973" y="36703"/>
                  </a:lnTo>
                  <a:lnTo>
                    <a:pt x="165481" y="37338"/>
                  </a:lnTo>
                  <a:lnTo>
                    <a:pt x="165989" y="37592"/>
                  </a:lnTo>
                  <a:lnTo>
                    <a:pt x="166243" y="39370"/>
                  </a:lnTo>
                  <a:lnTo>
                    <a:pt x="168529" y="39751"/>
                  </a:lnTo>
                  <a:lnTo>
                    <a:pt x="169926" y="40386"/>
                  </a:lnTo>
                  <a:lnTo>
                    <a:pt x="170561" y="40513"/>
                  </a:lnTo>
                  <a:lnTo>
                    <a:pt x="171450" y="40386"/>
                  </a:lnTo>
                  <a:lnTo>
                    <a:pt x="171704" y="41148"/>
                  </a:lnTo>
                  <a:lnTo>
                    <a:pt x="172085" y="41910"/>
                  </a:lnTo>
                  <a:lnTo>
                    <a:pt x="172212" y="43053"/>
                  </a:lnTo>
                  <a:lnTo>
                    <a:pt x="175514" y="44323"/>
                  </a:lnTo>
                  <a:lnTo>
                    <a:pt x="176657" y="40640"/>
                  </a:lnTo>
                  <a:close/>
                </a:path>
                <a:path w="282575" h="407670">
                  <a:moveTo>
                    <a:pt x="179451" y="187071"/>
                  </a:moveTo>
                  <a:lnTo>
                    <a:pt x="177800" y="185039"/>
                  </a:lnTo>
                  <a:lnTo>
                    <a:pt x="175133" y="182880"/>
                  </a:lnTo>
                  <a:lnTo>
                    <a:pt x="173355" y="179959"/>
                  </a:lnTo>
                  <a:lnTo>
                    <a:pt x="171196" y="176022"/>
                  </a:lnTo>
                  <a:lnTo>
                    <a:pt x="170815" y="174498"/>
                  </a:lnTo>
                  <a:lnTo>
                    <a:pt x="170053" y="173609"/>
                  </a:lnTo>
                  <a:lnTo>
                    <a:pt x="169418" y="172720"/>
                  </a:lnTo>
                  <a:lnTo>
                    <a:pt x="168021" y="173228"/>
                  </a:lnTo>
                  <a:lnTo>
                    <a:pt x="167259" y="176276"/>
                  </a:lnTo>
                  <a:lnTo>
                    <a:pt x="168021" y="178308"/>
                  </a:lnTo>
                  <a:lnTo>
                    <a:pt x="169672" y="179578"/>
                  </a:lnTo>
                  <a:lnTo>
                    <a:pt x="169418" y="181864"/>
                  </a:lnTo>
                  <a:lnTo>
                    <a:pt x="171069" y="183515"/>
                  </a:lnTo>
                  <a:lnTo>
                    <a:pt x="172212" y="185420"/>
                  </a:lnTo>
                  <a:lnTo>
                    <a:pt x="172593" y="186944"/>
                  </a:lnTo>
                  <a:lnTo>
                    <a:pt x="173609" y="188341"/>
                  </a:lnTo>
                  <a:lnTo>
                    <a:pt x="175387" y="188595"/>
                  </a:lnTo>
                  <a:lnTo>
                    <a:pt x="177927" y="189611"/>
                  </a:lnTo>
                  <a:lnTo>
                    <a:pt x="179451" y="187071"/>
                  </a:lnTo>
                  <a:close/>
                </a:path>
                <a:path w="282575" h="407670">
                  <a:moveTo>
                    <a:pt x="179705" y="86868"/>
                  </a:moveTo>
                  <a:lnTo>
                    <a:pt x="177800" y="86106"/>
                  </a:lnTo>
                  <a:lnTo>
                    <a:pt x="176276" y="85598"/>
                  </a:lnTo>
                  <a:lnTo>
                    <a:pt x="174752" y="84709"/>
                  </a:lnTo>
                  <a:lnTo>
                    <a:pt x="174752" y="82804"/>
                  </a:lnTo>
                  <a:lnTo>
                    <a:pt x="174371" y="81407"/>
                  </a:lnTo>
                  <a:lnTo>
                    <a:pt x="172339" y="80899"/>
                  </a:lnTo>
                  <a:lnTo>
                    <a:pt x="171450" y="82042"/>
                  </a:lnTo>
                  <a:lnTo>
                    <a:pt x="168402" y="85217"/>
                  </a:lnTo>
                  <a:lnTo>
                    <a:pt x="174117" y="89662"/>
                  </a:lnTo>
                  <a:lnTo>
                    <a:pt x="177165" y="89789"/>
                  </a:lnTo>
                  <a:lnTo>
                    <a:pt x="179197" y="89789"/>
                  </a:lnTo>
                  <a:lnTo>
                    <a:pt x="179705" y="86868"/>
                  </a:lnTo>
                  <a:close/>
                </a:path>
                <a:path w="282575" h="407670">
                  <a:moveTo>
                    <a:pt x="181102" y="191008"/>
                  </a:moveTo>
                  <a:lnTo>
                    <a:pt x="179832" y="190500"/>
                  </a:lnTo>
                  <a:lnTo>
                    <a:pt x="178435" y="189992"/>
                  </a:lnTo>
                  <a:lnTo>
                    <a:pt x="176911" y="190754"/>
                  </a:lnTo>
                  <a:lnTo>
                    <a:pt x="175641" y="191262"/>
                  </a:lnTo>
                  <a:lnTo>
                    <a:pt x="174117" y="192278"/>
                  </a:lnTo>
                  <a:lnTo>
                    <a:pt x="172339" y="192278"/>
                  </a:lnTo>
                  <a:lnTo>
                    <a:pt x="170815" y="192913"/>
                  </a:lnTo>
                  <a:lnTo>
                    <a:pt x="169291" y="193675"/>
                  </a:lnTo>
                  <a:lnTo>
                    <a:pt x="167767" y="194691"/>
                  </a:lnTo>
                  <a:lnTo>
                    <a:pt x="165989" y="194691"/>
                  </a:lnTo>
                  <a:lnTo>
                    <a:pt x="163195" y="195072"/>
                  </a:lnTo>
                  <a:lnTo>
                    <a:pt x="161544" y="198628"/>
                  </a:lnTo>
                  <a:lnTo>
                    <a:pt x="160782" y="200914"/>
                  </a:lnTo>
                  <a:lnTo>
                    <a:pt x="159512" y="202438"/>
                  </a:lnTo>
                  <a:lnTo>
                    <a:pt x="158623" y="205994"/>
                  </a:lnTo>
                  <a:lnTo>
                    <a:pt x="160909" y="207010"/>
                  </a:lnTo>
                  <a:lnTo>
                    <a:pt x="164338" y="207391"/>
                  </a:lnTo>
                  <a:lnTo>
                    <a:pt x="165608" y="201168"/>
                  </a:lnTo>
                  <a:lnTo>
                    <a:pt x="167132" y="198882"/>
                  </a:lnTo>
                  <a:lnTo>
                    <a:pt x="168148" y="197739"/>
                  </a:lnTo>
                  <a:lnTo>
                    <a:pt x="169926" y="197866"/>
                  </a:lnTo>
                  <a:lnTo>
                    <a:pt x="171323" y="197485"/>
                  </a:lnTo>
                  <a:lnTo>
                    <a:pt x="174244" y="196215"/>
                  </a:lnTo>
                  <a:lnTo>
                    <a:pt x="177546" y="195580"/>
                  </a:lnTo>
                  <a:lnTo>
                    <a:pt x="179832" y="193167"/>
                  </a:lnTo>
                  <a:lnTo>
                    <a:pt x="180848" y="192532"/>
                  </a:lnTo>
                  <a:lnTo>
                    <a:pt x="181102" y="191008"/>
                  </a:lnTo>
                  <a:close/>
                </a:path>
                <a:path w="282575" h="407670">
                  <a:moveTo>
                    <a:pt x="183388" y="149098"/>
                  </a:moveTo>
                  <a:lnTo>
                    <a:pt x="182753" y="147828"/>
                  </a:lnTo>
                  <a:lnTo>
                    <a:pt x="182118" y="146304"/>
                  </a:lnTo>
                  <a:lnTo>
                    <a:pt x="180213" y="145542"/>
                  </a:lnTo>
                  <a:lnTo>
                    <a:pt x="179578" y="144018"/>
                  </a:lnTo>
                  <a:lnTo>
                    <a:pt x="179070" y="142494"/>
                  </a:lnTo>
                  <a:lnTo>
                    <a:pt x="179451" y="140970"/>
                  </a:lnTo>
                  <a:lnTo>
                    <a:pt x="178435" y="138430"/>
                  </a:lnTo>
                  <a:lnTo>
                    <a:pt x="177927" y="137541"/>
                  </a:lnTo>
                  <a:lnTo>
                    <a:pt x="177292" y="135890"/>
                  </a:lnTo>
                  <a:lnTo>
                    <a:pt x="177292" y="135128"/>
                  </a:lnTo>
                  <a:lnTo>
                    <a:pt x="176403" y="132969"/>
                  </a:lnTo>
                  <a:lnTo>
                    <a:pt x="174117" y="132588"/>
                  </a:lnTo>
                  <a:lnTo>
                    <a:pt x="173482" y="134239"/>
                  </a:lnTo>
                  <a:lnTo>
                    <a:pt x="171196" y="136779"/>
                  </a:lnTo>
                  <a:lnTo>
                    <a:pt x="173609" y="140081"/>
                  </a:lnTo>
                  <a:lnTo>
                    <a:pt x="174244" y="142875"/>
                  </a:lnTo>
                  <a:lnTo>
                    <a:pt x="174625" y="146050"/>
                  </a:lnTo>
                  <a:lnTo>
                    <a:pt x="177927" y="149606"/>
                  </a:lnTo>
                  <a:lnTo>
                    <a:pt x="180975" y="150368"/>
                  </a:lnTo>
                  <a:lnTo>
                    <a:pt x="182372" y="150622"/>
                  </a:lnTo>
                  <a:lnTo>
                    <a:pt x="183388" y="149098"/>
                  </a:lnTo>
                  <a:close/>
                </a:path>
                <a:path w="282575" h="407670">
                  <a:moveTo>
                    <a:pt x="184404" y="74422"/>
                  </a:moveTo>
                  <a:lnTo>
                    <a:pt x="183896" y="73660"/>
                  </a:lnTo>
                  <a:lnTo>
                    <a:pt x="183642" y="72771"/>
                  </a:lnTo>
                  <a:lnTo>
                    <a:pt x="183007" y="71628"/>
                  </a:lnTo>
                  <a:lnTo>
                    <a:pt x="183007" y="70231"/>
                  </a:lnTo>
                  <a:lnTo>
                    <a:pt x="181991" y="69342"/>
                  </a:lnTo>
                  <a:lnTo>
                    <a:pt x="180975" y="68199"/>
                  </a:lnTo>
                  <a:lnTo>
                    <a:pt x="179324" y="66929"/>
                  </a:lnTo>
                  <a:lnTo>
                    <a:pt x="177800" y="67945"/>
                  </a:lnTo>
                  <a:lnTo>
                    <a:pt x="176022" y="67691"/>
                  </a:lnTo>
                  <a:lnTo>
                    <a:pt x="175260" y="69850"/>
                  </a:lnTo>
                  <a:lnTo>
                    <a:pt x="177165" y="70485"/>
                  </a:lnTo>
                  <a:lnTo>
                    <a:pt x="177419" y="70993"/>
                  </a:lnTo>
                  <a:lnTo>
                    <a:pt x="177927" y="71374"/>
                  </a:lnTo>
                  <a:lnTo>
                    <a:pt x="178435" y="71501"/>
                  </a:lnTo>
                  <a:lnTo>
                    <a:pt x="178943" y="71755"/>
                  </a:lnTo>
                  <a:lnTo>
                    <a:pt x="179070" y="72390"/>
                  </a:lnTo>
                  <a:lnTo>
                    <a:pt x="179451" y="72898"/>
                  </a:lnTo>
                  <a:lnTo>
                    <a:pt x="179197" y="74422"/>
                  </a:lnTo>
                  <a:lnTo>
                    <a:pt x="179959" y="76200"/>
                  </a:lnTo>
                  <a:lnTo>
                    <a:pt x="181483" y="76835"/>
                  </a:lnTo>
                  <a:lnTo>
                    <a:pt x="182626" y="77343"/>
                  </a:lnTo>
                  <a:lnTo>
                    <a:pt x="184150" y="76581"/>
                  </a:lnTo>
                  <a:lnTo>
                    <a:pt x="184277" y="75311"/>
                  </a:lnTo>
                  <a:lnTo>
                    <a:pt x="184404" y="74422"/>
                  </a:lnTo>
                  <a:close/>
                </a:path>
                <a:path w="282575" h="407670">
                  <a:moveTo>
                    <a:pt x="185928" y="222123"/>
                  </a:moveTo>
                  <a:lnTo>
                    <a:pt x="185293" y="221361"/>
                  </a:lnTo>
                  <a:lnTo>
                    <a:pt x="185166" y="221107"/>
                  </a:lnTo>
                  <a:lnTo>
                    <a:pt x="183642" y="218948"/>
                  </a:lnTo>
                  <a:lnTo>
                    <a:pt x="183261" y="218694"/>
                  </a:lnTo>
                  <a:lnTo>
                    <a:pt x="182499" y="218440"/>
                  </a:lnTo>
                  <a:lnTo>
                    <a:pt x="182499" y="218313"/>
                  </a:lnTo>
                  <a:lnTo>
                    <a:pt x="181102" y="217170"/>
                  </a:lnTo>
                  <a:lnTo>
                    <a:pt x="181102" y="216408"/>
                  </a:lnTo>
                  <a:lnTo>
                    <a:pt x="180975" y="214884"/>
                  </a:lnTo>
                  <a:lnTo>
                    <a:pt x="180975" y="214376"/>
                  </a:lnTo>
                  <a:lnTo>
                    <a:pt x="176149" y="213487"/>
                  </a:lnTo>
                  <a:lnTo>
                    <a:pt x="174879" y="211074"/>
                  </a:lnTo>
                  <a:lnTo>
                    <a:pt x="174371" y="208407"/>
                  </a:lnTo>
                  <a:lnTo>
                    <a:pt x="175133" y="204851"/>
                  </a:lnTo>
                  <a:lnTo>
                    <a:pt x="174117" y="204216"/>
                  </a:lnTo>
                  <a:lnTo>
                    <a:pt x="174117" y="203454"/>
                  </a:lnTo>
                  <a:lnTo>
                    <a:pt x="174752" y="202438"/>
                  </a:lnTo>
                  <a:lnTo>
                    <a:pt x="176403" y="200787"/>
                  </a:lnTo>
                  <a:lnTo>
                    <a:pt x="176911" y="200152"/>
                  </a:lnTo>
                  <a:lnTo>
                    <a:pt x="176657" y="199009"/>
                  </a:lnTo>
                  <a:lnTo>
                    <a:pt x="175768" y="198628"/>
                  </a:lnTo>
                  <a:lnTo>
                    <a:pt x="173863" y="198247"/>
                  </a:lnTo>
                  <a:lnTo>
                    <a:pt x="171323" y="199898"/>
                  </a:lnTo>
                  <a:lnTo>
                    <a:pt x="170942" y="201676"/>
                  </a:lnTo>
                  <a:lnTo>
                    <a:pt x="170180" y="204216"/>
                  </a:lnTo>
                  <a:lnTo>
                    <a:pt x="170180" y="204851"/>
                  </a:lnTo>
                  <a:lnTo>
                    <a:pt x="171069" y="207264"/>
                  </a:lnTo>
                  <a:lnTo>
                    <a:pt x="170688" y="211074"/>
                  </a:lnTo>
                  <a:lnTo>
                    <a:pt x="170561" y="211455"/>
                  </a:lnTo>
                  <a:lnTo>
                    <a:pt x="171196" y="213106"/>
                  </a:lnTo>
                  <a:lnTo>
                    <a:pt x="170434" y="214376"/>
                  </a:lnTo>
                  <a:lnTo>
                    <a:pt x="169418" y="214884"/>
                  </a:lnTo>
                  <a:lnTo>
                    <a:pt x="168148" y="215265"/>
                  </a:lnTo>
                  <a:lnTo>
                    <a:pt x="167640" y="216408"/>
                  </a:lnTo>
                  <a:lnTo>
                    <a:pt x="167132" y="217932"/>
                  </a:lnTo>
                  <a:lnTo>
                    <a:pt x="167132" y="218186"/>
                  </a:lnTo>
                  <a:lnTo>
                    <a:pt x="169291" y="219837"/>
                  </a:lnTo>
                  <a:lnTo>
                    <a:pt x="169545" y="219837"/>
                  </a:lnTo>
                  <a:lnTo>
                    <a:pt x="170815" y="220091"/>
                  </a:lnTo>
                  <a:lnTo>
                    <a:pt x="172212" y="220218"/>
                  </a:lnTo>
                  <a:lnTo>
                    <a:pt x="175133" y="219456"/>
                  </a:lnTo>
                  <a:lnTo>
                    <a:pt x="177292" y="221361"/>
                  </a:lnTo>
                  <a:lnTo>
                    <a:pt x="178054" y="221869"/>
                  </a:lnTo>
                  <a:lnTo>
                    <a:pt x="178308" y="222123"/>
                  </a:lnTo>
                  <a:lnTo>
                    <a:pt x="178943" y="223393"/>
                  </a:lnTo>
                  <a:lnTo>
                    <a:pt x="179070" y="224282"/>
                  </a:lnTo>
                  <a:lnTo>
                    <a:pt x="178562" y="226441"/>
                  </a:lnTo>
                  <a:lnTo>
                    <a:pt x="178435" y="226695"/>
                  </a:lnTo>
                  <a:lnTo>
                    <a:pt x="180848" y="227457"/>
                  </a:lnTo>
                  <a:lnTo>
                    <a:pt x="182753" y="227965"/>
                  </a:lnTo>
                  <a:lnTo>
                    <a:pt x="184531" y="226441"/>
                  </a:lnTo>
                  <a:lnTo>
                    <a:pt x="184658" y="226060"/>
                  </a:lnTo>
                  <a:lnTo>
                    <a:pt x="184912" y="226187"/>
                  </a:lnTo>
                  <a:lnTo>
                    <a:pt x="184912" y="225298"/>
                  </a:lnTo>
                  <a:lnTo>
                    <a:pt x="185166" y="224790"/>
                  </a:lnTo>
                  <a:lnTo>
                    <a:pt x="185928" y="222123"/>
                  </a:lnTo>
                  <a:close/>
                </a:path>
                <a:path w="282575" h="407670">
                  <a:moveTo>
                    <a:pt x="196723" y="65913"/>
                  </a:moveTo>
                  <a:lnTo>
                    <a:pt x="196215" y="64389"/>
                  </a:lnTo>
                  <a:lnTo>
                    <a:pt x="194945" y="62230"/>
                  </a:lnTo>
                  <a:lnTo>
                    <a:pt x="192659" y="59944"/>
                  </a:lnTo>
                  <a:lnTo>
                    <a:pt x="189992" y="59817"/>
                  </a:lnTo>
                  <a:lnTo>
                    <a:pt x="188595" y="59690"/>
                  </a:lnTo>
                  <a:lnTo>
                    <a:pt x="186690" y="59944"/>
                  </a:lnTo>
                  <a:lnTo>
                    <a:pt x="186436" y="62611"/>
                  </a:lnTo>
                  <a:lnTo>
                    <a:pt x="187071" y="63627"/>
                  </a:lnTo>
                  <a:lnTo>
                    <a:pt x="188595" y="64008"/>
                  </a:lnTo>
                  <a:lnTo>
                    <a:pt x="189103" y="64008"/>
                  </a:lnTo>
                  <a:lnTo>
                    <a:pt x="189738" y="63881"/>
                  </a:lnTo>
                  <a:lnTo>
                    <a:pt x="191516" y="63754"/>
                  </a:lnTo>
                  <a:lnTo>
                    <a:pt x="192151" y="66167"/>
                  </a:lnTo>
                  <a:lnTo>
                    <a:pt x="193675" y="66802"/>
                  </a:lnTo>
                  <a:lnTo>
                    <a:pt x="195072" y="67437"/>
                  </a:lnTo>
                  <a:lnTo>
                    <a:pt x="196723" y="65913"/>
                  </a:lnTo>
                  <a:close/>
                </a:path>
                <a:path w="282575" h="407670">
                  <a:moveTo>
                    <a:pt x="202692" y="47244"/>
                  </a:moveTo>
                  <a:lnTo>
                    <a:pt x="201295" y="42418"/>
                  </a:lnTo>
                  <a:lnTo>
                    <a:pt x="198501" y="41402"/>
                  </a:lnTo>
                  <a:lnTo>
                    <a:pt x="197485" y="39751"/>
                  </a:lnTo>
                  <a:lnTo>
                    <a:pt x="196723" y="36195"/>
                  </a:lnTo>
                  <a:lnTo>
                    <a:pt x="194945" y="36703"/>
                  </a:lnTo>
                  <a:lnTo>
                    <a:pt x="195199" y="35941"/>
                  </a:lnTo>
                  <a:lnTo>
                    <a:pt x="195072" y="34671"/>
                  </a:lnTo>
                  <a:lnTo>
                    <a:pt x="193802" y="34036"/>
                  </a:lnTo>
                  <a:lnTo>
                    <a:pt x="192913" y="31750"/>
                  </a:lnTo>
                  <a:lnTo>
                    <a:pt x="187198" y="32258"/>
                  </a:lnTo>
                  <a:lnTo>
                    <a:pt x="187198" y="33401"/>
                  </a:lnTo>
                  <a:lnTo>
                    <a:pt x="186182" y="33655"/>
                  </a:lnTo>
                  <a:lnTo>
                    <a:pt x="185293" y="36449"/>
                  </a:lnTo>
                  <a:lnTo>
                    <a:pt x="187706" y="37338"/>
                  </a:lnTo>
                  <a:lnTo>
                    <a:pt x="189865" y="37846"/>
                  </a:lnTo>
                  <a:lnTo>
                    <a:pt x="191389" y="39116"/>
                  </a:lnTo>
                  <a:lnTo>
                    <a:pt x="191770" y="39624"/>
                  </a:lnTo>
                  <a:lnTo>
                    <a:pt x="191643" y="40767"/>
                  </a:lnTo>
                  <a:lnTo>
                    <a:pt x="192913" y="41656"/>
                  </a:lnTo>
                  <a:lnTo>
                    <a:pt x="192913" y="41910"/>
                  </a:lnTo>
                  <a:lnTo>
                    <a:pt x="193548" y="42799"/>
                  </a:lnTo>
                  <a:lnTo>
                    <a:pt x="194437" y="43434"/>
                  </a:lnTo>
                  <a:lnTo>
                    <a:pt x="194564" y="44196"/>
                  </a:lnTo>
                  <a:lnTo>
                    <a:pt x="195199" y="44831"/>
                  </a:lnTo>
                  <a:lnTo>
                    <a:pt x="195961" y="44831"/>
                  </a:lnTo>
                  <a:lnTo>
                    <a:pt x="196723" y="45847"/>
                  </a:lnTo>
                  <a:lnTo>
                    <a:pt x="197104" y="46609"/>
                  </a:lnTo>
                  <a:lnTo>
                    <a:pt x="197231" y="48006"/>
                  </a:lnTo>
                  <a:lnTo>
                    <a:pt x="197485" y="49149"/>
                  </a:lnTo>
                  <a:lnTo>
                    <a:pt x="199136" y="49911"/>
                  </a:lnTo>
                  <a:lnTo>
                    <a:pt x="202692" y="47244"/>
                  </a:lnTo>
                  <a:close/>
                </a:path>
                <a:path w="282575" h="407670">
                  <a:moveTo>
                    <a:pt x="207137" y="203200"/>
                  </a:moveTo>
                  <a:lnTo>
                    <a:pt x="201930" y="203962"/>
                  </a:lnTo>
                  <a:lnTo>
                    <a:pt x="198501" y="206121"/>
                  </a:lnTo>
                  <a:lnTo>
                    <a:pt x="196570" y="203962"/>
                  </a:lnTo>
                  <a:lnTo>
                    <a:pt x="196303" y="203962"/>
                  </a:lnTo>
                  <a:lnTo>
                    <a:pt x="194919" y="205105"/>
                  </a:lnTo>
                  <a:lnTo>
                    <a:pt x="194221" y="205740"/>
                  </a:lnTo>
                  <a:lnTo>
                    <a:pt x="193040" y="207645"/>
                  </a:lnTo>
                  <a:lnTo>
                    <a:pt x="192659" y="208153"/>
                  </a:lnTo>
                  <a:lnTo>
                    <a:pt x="192595" y="208534"/>
                  </a:lnTo>
                  <a:lnTo>
                    <a:pt x="192493" y="209296"/>
                  </a:lnTo>
                  <a:lnTo>
                    <a:pt x="189611" y="209296"/>
                  </a:lnTo>
                  <a:lnTo>
                    <a:pt x="187198" y="208788"/>
                  </a:lnTo>
                  <a:lnTo>
                    <a:pt x="188849" y="207645"/>
                  </a:lnTo>
                  <a:lnTo>
                    <a:pt x="188328" y="206121"/>
                  </a:lnTo>
                  <a:lnTo>
                    <a:pt x="188214" y="205740"/>
                  </a:lnTo>
                  <a:lnTo>
                    <a:pt x="184785" y="201930"/>
                  </a:lnTo>
                  <a:lnTo>
                    <a:pt x="184150" y="201803"/>
                  </a:lnTo>
                  <a:lnTo>
                    <a:pt x="184785" y="200533"/>
                  </a:lnTo>
                  <a:lnTo>
                    <a:pt x="184912" y="200279"/>
                  </a:lnTo>
                  <a:lnTo>
                    <a:pt x="185547" y="200279"/>
                  </a:lnTo>
                  <a:lnTo>
                    <a:pt x="188214" y="200533"/>
                  </a:lnTo>
                  <a:lnTo>
                    <a:pt x="190868" y="203835"/>
                  </a:lnTo>
                  <a:lnTo>
                    <a:pt x="194310" y="202819"/>
                  </a:lnTo>
                  <a:lnTo>
                    <a:pt x="197231" y="201549"/>
                  </a:lnTo>
                  <a:lnTo>
                    <a:pt x="200279" y="202819"/>
                  </a:lnTo>
                  <a:lnTo>
                    <a:pt x="203327" y="202565"/>
                  </a:lnTo>
                  <a:lnTo>
                    <a:pt x="205613" y="201803"/>
                  </a:lnTo>
                  <a:lnTo>
                    <a:pt x="205867" y="201803"/>
                  </a:lnTo>
                  <a:lnTo>
                    <a:pt x="205740" y="201549"/>
                  </a:lnTo>
                  <a:lnTo>
                    <a:pt x="205359" y="200533"/>
                  </a:lnTo>
                  <a:lnTo>
                    <a:pt x="205232" y="200279"/>
                  </a:lnTo>
                  <a:lnTo>
                    <a:pt x="204851" y="199263"/>
                  </a:lnTo>
                  <a:lnTo>
                    <a:pt x="202946" y="198628"/>
                  </a:lnTo>
                  <a:lnTo>
                    <a:pt x="199771" y="197231"/>
                  </a:lnTo>
                  <a:lnTo>
                    <a:pt x="196342" y="198628"/>
                  </a:lnTo>
                  <a:lnTo>
                    <a:pt x="192405" y="197485"/>
                  </a:lnTo>
                  <a:lnTo>
                    <a:pt x="192278" y="196342"/>
                  </a:lnTo>
                  <a:lnTo>
                    <a:pt x="191516" y="195961"/>
                  </a:lnTo>
                  <a:lnTo>
                    <a:pt x="189992" y="195072"/>
                  </a:lnTo>
                  <a:lnTo>
                    <a:pt x="190360" y="195072"/>
                  </a:lnTo>
                  <a:lnTo>
                    <a:pt x="185293" y="194564"/>
                  </a:lnTo>
                  <a:lnTo>
                    <a:pt x="183515" y="195072"/>
                  </a:lnTo>
                  <a:lnTo>
                    <a:pt x="180390" y="195072"/>
                  </a:lnTo>
                  <a:lnTo>
                    <a:pt x="177546" y="200279"/>
                  </a:lnTo>
                  <a:lnTo>
                    <a:pt x="180975" y="202819"/>
                  </a:lnTo>
                  <a:lnTo>
                    <a:pt x="180975" y="203962"/>
                  </a:lnTo>
                  <a:lnTo>
                    <a:pt x="180086" y="205105"/>
                  </a:lnTo>
                  <a:lnTo>
                    <a:pt x="180213" y="208534"/>
                  </a:lnTo>
                  <a:lnTo>
                    <a:pt x="185166" y="208534"/>
                  </a:lnTo>
                  <a:lnTo>
                    <a:pt x="186182" y="208788"/>
                  </a:lnTo>
                  <a:lnTo>
                    <a:pt x="184531" y="210312"/>
                  </a:lnTo>
                  <a:lnTo>
                    <a:pt x="182753" y="213106"/>
                  </a:lnTo>
                  <a:lnTo>
                    <a:pt x="186944" y="214630"/>
                  </a:lnTo>
                  <a:lnTo>
                    <a:pt x="188849" y="215773"/>
                  </a:lnTo>
                  <a:lnTo>
                    <a:pt x="189611" y="218059"/>
                  </a:lnTo>
                  <a:lnTo>
                    <a:pt x="188417" y="221107"/>
                  </a:lnTo>
                  <a:lnTo>
                    <a:pt x="188556" y="221107"/>
                  </a:lnTo>
                  <a:lnTo>
                    <a:pt x="189992" y="223012"/>
                  </a:lnTo>
                  <a:lnTo>
                    <a:pt x="189738" y="224409"/>
                  </a:lnTo>
                  <a:lnTo>
                    <a:pt x="188087" y="226441"/>
                  </a:lnTo>
                  <a:lnTo>
                    <a:pt x="189865" y="227330"/>
                  </a:lnTo>
                  <a:lnTo>
                    <a:pt x="191008" y="227711"/>
                  </a:lnTo>
                  <a:lnTo>
                    <a:pt x="194437" y="224790"/>
                  </a:lnTo>
                  <a:lnTo>
                    <a:pt x="195211" y="223012"/>
                  </a:lnTo>
                  <a:lnTo>
                    <a:pt x="195326" y="222758"/>
                  </a:lnTo>
                  <a:lnTo>
                    <a:pt x="196596" y="221107"/>
                  </a:lnTo>
                  <a:lnTo>
                    <a:pt x="198120" y="220218"/>
                  </a:lnTo>
                  <a:lnTo>
                    <a:pt x="200406" y="220218"/>
                  </a:lnTo>
                  <a:lnTo>
                    <a:pt x="201422" y="218567"/>
                  </a:lnTo>
                  <a:lnTo>
                    <a:pt x="202311" y="216916"/>
                  </a:lnTo>
                  <a:lnTo>
                    <a:pt x="202946" y="214884"/>
                  </a:lnTo>
                  <a:lnTo>
                    <a:pt x="201549" y="213360"/>
                  </a:lnTo>
                  <a:lnTo>
                    <a:pt x="201930" y="211328"/>
                  </a:lnTo>
                  <a:lnTo>
                    <a:pt x="204343" y="210947"/>
                  </a:lnTo>
                  <a:lnTo>
                    <a:pt x="204889" y="209296"/>
                  </a:lnTo>
                  <a:lnTo>
                    <a:pt x="206057" y="206121"/>
                  </a:lnTo>
                  <a:lnTo>
                    <a:pt x="207137" y="203200"/>
                  </a:lnTo>
                  <a:close/>
                </a:path>
                <a:path w="282575" h="407670">
                  <a:moveTo>
                    <a:pt x="212598" y="81661"/>
                  </a:moveTo>
                  <a:lnTo>
                    <a:pt x="211201" y="78359"/>
                  </a:lnTo>
                  <a:lnTo>
                    <a:pt x="211074" y="77978"/>
                  </a:lnTo>
                  <a:lnTo>
                    <a:pt x="208407" y="77597"/>
                  </a:lnTo>
                  <a:lnTo>
                    <a:pt x="206375" y="77597"/>
                  </a:lnTo>
                  <a:lnTo>
                    <a:pt x="204851" y="76835"/>
                  </a:lnTo>
                  <a:lnTo>
                    <a:pt x="203962" y="76327"/>
                  </a:lnTo>
                  <a:lnTo>
                    <a:pt x="201803" y="76073"/>
                  </a:lnTo>
                  <a:lnTo>
                    <a:pt x="199898" y="76581"/>
                  </a:lnTo>
                  <a:lnTo>
                    <a:pt x="197866" y="76835"/>
                  </a:lnTo>
                  <a:lnTo>
                    <a:pt x="196342" y="78359"/>
                  </a:lnTo>
                  <a:lnTo>
                    <a:pt x="194691" y="79375"/>
                  </a:lnTo>
                  <a:lnTo>
                    <a:pt x="192405" y="81026"/>
                  </a:lnTo>
                  <a:lnTo>
                    <a:pt x="191643" y="81661"/>
                  </a:lnTo>
                  <a:lnTo>
                    <a:pt x="191643" y="96266"/>
                  </a:lnTo>
                  <a:lnTo>
                    <a:pt x="191135" y="97028"/>
                  </a:lnTo>
                  <a:lnTo>
                    <a:pt x="191008" y="97155"/>
                  </a:lnTo>
                  <a:lnTo>
                    <a:pt x="190500" y="97155"/>
                  </a:lnTo>
                  <a:lnTo>
                    <a:pt x="190627" y="97028"/>
                  </a:lnTo>
                  <a:lnTo>
                    <a:pt x="191008" y="96266"/>
                  </a:lnTo>
                  <a:lnTo>
                    <a:pt x="191643" y="96266"/>
                  </a:lnTo>
                  <a:lnTo>
                    <a:pt x="191643" y="81661"/>
                  </a:lnTo>
                  <a:lnTo>
                    <a:pt x="190246" y="82804"/>
                  </a:lnTo>
                  <a:lnTo>
                    <a:pt x="188849" y="85090"/>
                  </a:lnTo>
                  <a:lnTo>
                    <a:pt x="186690" y="88011"/>
                  </a:lnTo>
                  <a:lnTo>
                    <a:pt x="188214" y="91694"/>
                  </a:lnTo>
                  <a:lnTo>
                    <a:pt x="188214" y="91948"/>
                  </a:lnTo>
                  <a:lnTo>
                    <a:pt x="187553" y="93472"/>
                  </a:lnTo>
                  <a:lnTo>
                    <a:pt x="187452" y="93726"/>
                  </a:lnTo>
                  <a:lnTo>
                    <a:pt x="186817" y="94996"/>
                  </a:lnTo>
                  <a:lnTo>
                    <a:pt x="185420" y="96266"/>
                  </a:lnTo>
                  <a:lnTo>
                    <a:pt x="181991" y="97028"/>
                  </a:lnTo>
                  <a:lnTo>
                    <a:pt x="183007" y="97028"/>
                  </a:lnTo>
                  <a:lnTo>
                    <a:pt x="180340" y="99822"/>
                  </a:lnTo>
                  <a:lnTo>
                    <a:pt x="176657" y="102235"/>
                  </a:lnTo>
                  <a:lnTo>
                    <a:pt x="179070" y="104521"/>
                  </a:lnTo>
                  <a:lnTo>
                    <a:pt x="180594" y="105664"/>
                  </a:lnTo>
                  <a:lnTo>
                    <a:pt x="181991" y="104267"/>
                  </a:lnTo>
                  <a:lnTo>
                    <a:pt x="182880" y="103124"/>
                  </a:lnTo>
                  <a:lnTo>
                    <a:pt x="183769" y="102235"/>
                  </a:lnTo>
                  <a:lnTo>
                    <a:pt x="185293" y="100965"/>
                  </a:lnTo>
                  <a:lnTo>
                    <a:pt x="188214" y="101219"/>
                  </a:lnTo>
                  <a:lnTo>
                    <a:pt x="188595" y="101219"/>
                  </a:lnTo>
                  <a:lnTo>
                    <a:pt x="190373" y="101600"/>
                  </a:lnTo>
                  <a:lnTo>
                    <a:pt x="192913" y="100965"/>
                  </a:lnTo>
                  <a:lnTo>
                    <a:pt x="194310" y="100711"/>
                  </a:lnTo>
                  <a:lnTo>
                    <a:pt x="195072" y="98425"/>
                  </a:lnTo>
                  <a:lnTo>
                    <a:pt x="195834" y="97155"/>
                  </a:lnTo>
                  <a:lnTo>
                    <a:pt x="195961" y="97028"/>
                  </a:lnTo>
                  <a:lnTo>
                    <a:pt x="196596" y="96266"/>
                  </a:lnTo>
                  <a:lnTo>
                    <a:pt x="197612" y="95123"/>
                  </a:lnTo>
                  <a:lnTo>
                    <a:pt x="199771" y="94996"/>
                  </a:lnTo>
                  <a:lnTo>
                    <a:pt x="204978" y="93726"/>
                  </a:lnTo>
                  <a:lnTo>
                    <a:pt x="209169" y="93472"/>
                  </a:lnTo>
                  <a:lnTo>
                    <a:pt x="209677" y="92456"/>
                  </a:lnTo>
                  <a:lnTo>
                    <a:pt x="210693" y="90424"/>
                  </a:lnTo>
                  <a:lnTo>
                    <a:pt x="210820" y="90170"/>
                  </a:lnTo>
                  <a:lnTo>
                    <a:pt x="210820" y="89916"/>
                  </a:lnTo>
                  <a:lnTo>
                    <a:pt x="211836" y="88392"/>
                  </a:lnTo>
                  <a:lnTo>
                    <a:pt x="210693" y="86487"/>
                  </a:lnTo>
                  <a:lnTo>
                    <a:pt x="208788" y="86487"/>
                  </a:lnTo>
                  <a:lnTo>
                    <a:pt x="205867" y="86741"/>
                  </a:lnTo>
                  <a:lnTo>
                    <a:pt x="203581" y="89408"/>
                  </a:lnTo>
                  <a:lnTo>
                    <a:pt x="203200" y="89408"/>
                  </a:lnTo>
                  <a:lnTo>
                    <a:pt x="199517" y="90170"/>
                  </a:lnTo>
                  <a:lnTo>
                    <a:pt x="198628" y="89916"/>
                  </a:lnTo>
                  <a:lnTo>
                    <a:pt x="197485" y="89916"/>
                  </a:lnTo>
                  <a:lnTo>
                    <a:pt x="195199" y="90424"/>
                  </a:lnTo>
                  <a:lnTo>
                    <a:pt x="194056" y="91694"/>
                  </a:lnTo>
                  <a:lnTo>
                    <a:pt x="192532" y="92456"/>
                  </a:lnTo>
                  <a:lnTo>
                    <a:pt x="192405" y="89408"/>
                  </a:lnTo>
                  <a:lnTo>
                    <a:pt x="193802" y="86995"/>
                  </a:lnTo>
                  <a:lnTo>
                    <a:pt x="196088" y="85090"/>
                  </a:lnTo>
                  <a:lnTo>
                    <a:pt x="197104" y="84074"/>
                  </a:lnTo>
                  <a:lnTo>
                    <a:pt x="197612" y="82804"/>
                  </a:lnTo>
                  <a:lnTo>
                    <a:pt x="197612" y="82550"/>
                  </a:lnTo>
                  <a:lnTo>
                    <a:pt x="198755" y="81661"/>
                  </a:lnTo>
                  <a:lnTo>
                    <a:pt x="201676" y="81915"/>
                  </a:lnTo>
                  <a:lnTo>
                    <a:pt x="204343" y="83312"/>
                  </a:lnTo>
                  <a:lnTo>
                    <a:pt x="207137" y="83566"/>
                  </a:lnTo>
                  <a:lnTo>
                    <a:pt x="208153" y="83820"/>
                  </a:lnTo>
                  <a:lnTo>
                    <a:pt x="209423" y="84074"/>
                  </a:lnTo>
                  <a:lnTo>
                    <a:pt x="212598" y="81915"/>
                  </a:lnTo>
                  <a:lnTo>
                    <a:pt x="212598" y="81661"/>
                  </a:lnTo>
                  <a:close/>
                </a:path>
                <a:path w="282575" h="407670">
                  <a:moveTo>
                    <a:pt x="213487" y="65532"/>
                  </a:moveTo>
                  <a:lnTo>
                    <a:pt x="213233" y="64262"/>
                  </a:lnTo>
                  <a:lnTo>
                    <a:pt x="212852" y="61087"/>
                  </a:lnTo>
                  <a:lnTo>
                    <a:pt x="209423" y="57658"/>
                  </a:lnTo>
                  <a:lnTo>
                    <a:pt x="206121" y="58166"/>
                  </a:lnTo>
                  <a:lnTo>
                    <a:pt x="204978" y="58420"/>
                  </a:lnTo>
                  <a:lnTo>
                    <a:pt x="204851" y="60071"/>
                  </a:lnTo>
                  <a:lnTo>
                    <a:pt x="205867" y="60452"/>
                  </a:lnTo>
                  <a:lnTo>
                    <a:pt x="205232" y="62484"/>
                  </a:lnTo>
                  <a:lnTo>
                    <a:pt x="209296" y="65405"/>
                  </a:lnTo>
                  <a:lnTo>
                    <a:pt x="209550" y="65913"/>
                  </a:lnTo>
                  <a:lnTo>
                    <a:pt x="209804" y="66675"/>
                  </a:lnTo>
                  <a:lnTo>
                    <a:pt x="210693" y="67310"/>
                  </a:lnTo>
                  <a:lnTo>
                    <a:pt x="211582" y="67056"/>
                  </a:lnTo>
                  <a:lnTo>
                    <a:pt x="212979" y="66929"/>
                  </a:lnTo>
                  <a:lnTo>
                    <a:pt x="213487" y="65532"/>
                  </a:lnTo>
                  <a:close/>
                </a:path>
                <a:path w="282575" h="407670">
                  <a:moveTo>
                    <a:pt x="218440" y="136779"/>
                  </a:moveTo>
                  <a:lnTo>
                    <a:pt x="214249" y="136779"/>
                  </a:lnTo>
                  <a:lnTo>
                    <a:pt x="216408" y="138430"/>
                  </a:lnTo>
                  <a:lnTo>
                    <a:pt x="218440" y="136779"/>
                  </a:lnTo>
                  <a:close/>
                </a:path>
                <a:path w="282575" h="407670">
                  <a:moveTo>
                    <a:pt x="219710" y="181229"/>
                  </a:moveTo>
                  <a:lnTo>
                    <a:pt x="219329" y="180594"/>
                  </a:lnTo>
                  <a:lnTo>
                    <a:pt x="217170" y="180340"/>
                  </a:lnTo>
                  <a:lnTo>
                    <a:pt x="217170" y="181991"/>
                  </a:lnTo>
                  <a:lnTo>
                    <a:pt x="216154" y="183769"/>
                  </a:lnTo>
                  <a:lnTo>
                    <a:pt x="215519" y="184658"/>
                  </a:lnTo>
                  <a:lnTo>
                    <a:pt x="215011" y="185420"/>
                  </a:lnTo>
                  <a:lnTo>
                    <a:pt x="214376" y="186055"/>
                  </a:lnTo>
                  <a:lnTo>
                    <a:pt x="214122" y="187071"/>
                  </a:lnTo>
                  <a:lnTo>
                    <a:pt x="214757" y="187706"/>
                  </a:lnTo>
                  <a:lnTo>
                    <a:pt x="214757" y="188341"/>
                  </a:lnTo>
                  <a:lnTo>
                    <a:pt x="214884" y="188849"/>
                  </a:lnTo>
                  <a:lnTo>
                    <a:pt x="215392" y="188976"/>
                  </a:lnTo>
                  <a:lnTo>
                    <a:pt x="218567" y="188722"/>
                  </a:lnTo>
                  <a:lnTo>
                    <a:pt x="219329" y="184531"/>
                  </a:lnTo>
                  <a:lnTo>
                    <a:pt x="219583" y="181864"/>
                  </a:lnTo>
                  <a:lnTo>
                    <a:pt x="219710" y="181229"/>
                  </a:lnTo>
                  <a:close/>
                </a:path>
                <a:path w="282575" h="407670">
                  <a:moveTo>
                    <a:pt x="223139" y="256032"/>
                  </a:moveTo>
                  <a:lnTo>
                    <a:pt x="223012" y="255778"/>
                  </a:lnTo>
                  <a:lnTo>
                    <a:pt x="220599" y="252095"/>
                  </a:lnTo>
                  <a:lnTo>
                    <a:pt x="220980" y="251079"/>
                  </a:lnTo>
                  <a:lnTo>
                    <a:pt x="222123" y="250063"/>
                  </a:lnTo>
                  <a:lnTo>
                    <a:pt x="222885" y="247904"/>
                  </a:lnTo>
                  <a:lnTo>
                    <a:pt x="222377" y="246761"/>
                  </a:lnTo>
                  <a:lnTo>
                    <a:pt x="220091" y="245364"/>
                  </a:lnTo>
                  <a:lnTo>
                    <a:pt x="219583" y="245364"/>
                  </a:lnTo>
                  <a:lnTo>
                    <a:pt x="217932" y="246380"/>
                  </a:lnTo>
                  <a:lnTo>
                    <a:pt x="216154" y="246634"/>
                  </a:lnTo>
                  <a:lnTo>
                    <a:pt x="215265" y="245364"/>
                  </a:lnTo>
                  <a:lnTo>
                    <a:pt x="213106" y="245364"/>
                  </a:lnTo>
                  <a:lnTo>
                    <a:pt x="211963" y="246761"/>
                  </a:lnTo>
                  <a:lnTo>
                    <a:pt x="209677" y="246761"/>
                  </a:lnTo>
                  <a:lnTo>
                    <a:pt x="208153" y="248793"/>
                  </a:lnTo>
                  <a:lnTo>
                    <a:pt x="209042" y="251968"/>
                  </a:lnTo>
                  <a:lnTo>
                    <a:pt x="209931" y="252857"/>
                  </a:lnTo>
                  <a:lnTo>
                    <a:pt x="209550" y="254000"/>
                  </a:lnTo>
                  <a:lnTo>
                    <a:pt x="208280" y="255270"/>
                  </a:lnTo>
                  <a:lnTo>
                    <a:pt x="205867" y="255524"/>
                  </a:lnTo>
                  <a:lnTo>
                    <a:pt x="204851" y="257302"/>
                  </a:lnTo>
                  <a:lnTo>
                    <a:pt x="204470" y="258318"/>
                  </a:lnTo>
                  <a:lnTo>
                    <a:pt x="204597" y="259334"/>
                  </a:lnTo>
                  <a:lnTo>
                    <a:pt x="204851" y="259969"/>
                  </a:lnTo>
                  <a:lnTo>
                    <a:pt x="204851" y="260223"/>
                  </a:lnTo>
                  <a:lnTo>
                    <a:pt x="205232" y="261874"/>
                  </a:lnTo>
                  <a:lnTo>
                    <a:pt x="206121" y="263398"/>
                  </a:lnTo>
                  <a:lnTo>
                    <a:pt x="206248" y="263525"/>
                  </a:lnTo>
                  <a:lnTo>
                    <a:pt x="208153" y="263398"/>
                  </a:lnTo>
                  <a:lnTo>
                    <a:pt x="207264" y="266192"/>
                  </a:lnTo>
                  <a:lnTo>
                    <a:pt x="210947" y="267081"/>
                  </a:lnTo>
                  <a:lnTo>
                    <a:pt x="212979" y="267335"/>
                  </a:lnTo>
                  <a:lnTo>
                    <a:pt x="212979" y="270510"/>
                  </a:lnTo>
                  <a:lnTo>
                    <a:pt x="214503" y="271018"/>
                  </a:lnTo>
                  <a:lnTo>
                    <a:pt x="216408" y="271399"/>
                  </a:lnTo>
                  <a:lnTo>
                    <a:pt x="217932" y="269367"/>
                  </a:lnTo>
                  <a:lnTo>
                    <a:pt x="219075" y="265557"/>
                  </a:lnTo>
                  <a:lnTo>
                    <a:pt x="218567" y="263525"/>
                  </a:lnTo>
                  <a:lnTo>
                    <a:pt x="218567" y="263398"/>
                  </a:lnTo>
                  <a:lnTo>
                    <a:pt x="219202" y="261112"/>
                  </a:lnTo>
                  <a:lnTo>
                    <a:pt x="219837" y="259969"/>
                  </a:lnTo>
                  <a:lnTo>
                    <a:pt x="220853" y="259334"/>
                  </a:lnTo>
                  <a:lnTo>
                    <a:pt x="221615" y="258318"/>
                  </a:lnTo>
                  <a:lnTo>
                    <a:pt x="222504" y="256921"/>
                  </a:lnTo>
                  <a:lnTo>
                    <a:pt x="223139" y="256032"/>
                  </a:lnTo>
                  <a:close/>
                </a:path>
                <a:path w="282575" h="407670">
                  <a:moveTo>
                    <a:pt x="226580" y="130302"/>
                  </a:moveTo>
                  <a:lnTo>
                    <a:pt x="225044" y="128905"/>
                  </a:lnTo>
                  <a:lnTo>
                    <a:pt x="224155" y="128270"/>
                  </a:lnTo>
                  <a:lnTo>
                    <a:pt x="222504" y="128905"/>
                  </a:lnTo>
                  <a:lnTo>
                    <a:pt x="221107" y="128016"/>
                  </a:lnTo>
                  <a:lnTo>
                    <a:pt x="219075" y="128016"/>
                  </a:lnTo>
                  <a:lnTo>
                    <a:pt x="217932" y="129413"/>
                  </a:lnTo>
                  <a:lnTo>
                    <a:pt x="217297" y="130302"/>
                  </a:lnTo>
                  <a:lnTo>
                    <a:pt x="216535" y="131064"/>
                  </a:lnTo>
                  <a:lnTo>
                    <a:pt x="215392" y="131064"/>
                  </a:lnTo>
                  <a:lnTo>
                    <a:pt x="210693" y="132207"/>
                  </a:lnTo>
                  <a:lnTo>
                    <a:pt x="206121" y="130733"/>
                  </a:lnTo>
                  <a:lnTo>
                    <a:pt x="205867" y="130657"/>
                  </a:lnTo>
                  <a:lnTo>
                    <a:pt x="205867" y="139001"/>
                  </a:lnTo>
                  <a:lnTo>
                    <a:pt x="205867" y="139192"/>
                  </a:lnTo>
                  <a:lnTo>
                    <a:pt x="205740" y="139446"/>
                  </a:lnTo>
                  <a:lnTo>
                    <a:pt x="205232" y="139192"/>
                  </a:lnTo>
                  <a:lnTo>
                    <a:pt x="205740" y="139192"/>
                  </a:lnTo>
                  <a:lnTo>
                    <a:pt x="205816" y="138938"/>
                  </a:lnTo>
                  <a:lnTo>
                    <a:pt x="205867" y="130657"/>
                  </a:lnTo>
                  <a:lnTo>
                    <a:pt x="204724" y="130302"/>
                  </a:lnTo>
                  <a:lnTo>
                    <a:pt x="204012" y="132715"/>
                  </a:lnTo>
                  <a:lnTo>
                    <a:pt x="203936" y="132969"/>
                  </a:lnTo>
                  <a:lnTo>
                    <a:pt x="203835" y="133350"/>
                  </a:lnTo>
                  <a:lnTo>
                    <a:pt x="199009" y="133350"/>
                  </a:lnTo>
                  <a:lnTo>
                    <a:pt x="194437" y="135763"/>
                  </a:lnTo>
                  <a:lnTo>
                    <a:pt x="195834" y="137160"/>
                  </a:lnTo>
                  <a:lnTo>
                    <a:pt x="195834" y="141097"/>
                  </a:lnTo>
                  <a:lnTo>
                    <a:pt x="195072" y="141605"/>
                  </a:lnTo>
                  <a:lnTo>
                    <a:pt x="194183" y="142113"/>
                  </a:lnTo>
                  <a:lnTo>
                    <a:pt x="193294" y="143383"/>
                  </a:lnTo>
                  <a:lnTo>
                    <a:pt x="192913" y="144272"/>
                  </a:lnTo>
                  <a:lnTo>
                    <a:pt x="193675" y="145669"/>
                  </a:lnTo>
                  <a:lnTo>
                    <a:pt x="194564" y="145669"/>
                  </a:lnTo>
                  <a:lnTo>
                    <a:pt x="197739" y="145415"/>
                  </a:lnTo>
                  <a:lnTo>
                    <a:pt x="199263" y="143129"/>
                  </a:lnTo>
                  <a:lnTo>
                    <a:pt x="199390" y="142875"/>
                  </a:lnTo>
                  <a:lnTo>
                    <a:pt x="201422" y="141605"/>
                  </a:lnTo>
                  <a:lnTo>
                    <a:pt x="202311" y="140843"/>
                  </a:lnTo>
                  <a:lnTo>
                    <a:pt x="204279" y="142113"/>
                  </a:lnTo>
                  <a:lnTo>
                    <a:pt x="204050" y="142113"/>
                  </a:lnTo>
                  <a:lnTo>
                    <a:pt x="203835" y="142875"/>
                  </a:lnTo>
                  <a:lnTo>
                    <a:pt x="203581" y="144272"/>
                  </a:lnTo>
                  <a:lnTo>
                    <a:pt x="203581" y="144653"/>
                  </a:lnTo>
                  <a:lnTo>
                    <a:pt x="202819" y="145669"/>
                  </a:lnTo>
                  <a:lnTo>
                    <a:pt x="201803" y="146558"/>
                  </a:lnTo>
                  <a:lnTo>
                    <a:pt x="200279" y="147193"/>
                  </a:lnTo>
                  <a:lnTo>
                    <a:pt x="199517" y="149860"/>
                  </a:lnTo>
                  <a:lnTo>
                    <a:pt x="200279" y="151003"/>
                  </a:lnTo>
                  <a:lnTo>
                    <a:pt x="200406" y="151130"/>
                  </a:lnTo>
                  <a:lnTo>
                    <a:pt x="202311" y="152400"/>
                  </a:lnTo>
                  <a:lnTo>
                    <a:pt x="202946" y="152400"/>
                  </a:lnTo>
                  <a:lnTo>
                    <a:pt x="203327" y="154051"/>
                  </a:lnTo>
                  <a:lnTo>
                    <a:pt x="203327" y="156210"/>
                  </a:lnTo>
                  <a:lnTo>
                    <a:pt x="203568" y="156705"/>
                  </a:lnTo>
                  <a:lnTo>
                    <a:pt x="205105" y="156705"/>
                  </a:lnTo>
                  <a:lnTo>
                    <a:pt x="205016" y="156972"/>
                  </a:lnTo>
                  <a:lnTo>
                    <a:pt x="204851" y="157226"/>
                  </a:lnTo>
                  <a:lnTo>
                    <a:pt x="203708" y="157226"/>
                  </a:lnTo>
                  <a:lnTo>
                    <a:pt x="203606" y="156972"/>
                  </a:lnTo>
                  <a:lnTo>
                    <a:pt x="203492" y="156705"/>
                  </a:lnTo>
                  <a:lnTo>
                    <a:pt x="202565" y="156705"/>
                  </a:lnTo>
                  <a:lnTo>
                    <a:pt x="202565" y="157226"/>
                  </a:lnTo>
                  <a:lnTo>
                    <a:pt x="201676" y="157607"/>
                  </a:lnTo>
                  <a:lnTo>
                    <a:pt x="200533" y="157226"/>
                  </a:lnTo>
                  <a:lnTo>
                    <a:pt x="202565" y="157226"/>
                  </a:lnTo>
                  <a:lnTo>
                    <a:pt x="202565" y="156705"/>
                  </a:lnTo>
                  <a:lnTo>
                    <a:pt x="198234" y="156705"/>
                  </a:lnTo>
                  <a:lnTo>
                    <a:pt x="196088" y="156210"/>
                  </a:lnTo>
                  <a:lnTo>
                    <a:pt x="193154" y="162306"/>
                  </a:lnTo>
                  <a:lnTo>
                    <a:pt x="193040" y="162560"/>
                  </a:lnTo>
                  <a:lnTo>
                    <a:pt x="195961" y="164338"/>
                  </a:lnTo>
                  <a:lnTo>
                    <a:pt x="197256" y="163576"/>
                  </a:lnTo>
                  <a:lnTo>
                    <a:pt x="198628" y="162941"/>
                  </a:lnTo>
                  <a:lnTo>
                    <a:pt x="200406" y="161925"/>
                  </a:lnTo>
                  <a:lnTo>
                    <a:pt x="201879" y="161290"/>
                  </a:lnTo>
                  <a:lnTo>
                    <a:pt x="202184" y="161163"/>
                  </a:lnTo>
                  <a:lnTo>
                    <a:pt x="204089" y="160909"/>
                  </a:lnTo>
                  <a:lnTo>
                    <a:pt x="204127" y="163830"/>
                  </a:lnTo>
                  <a:lnTo>
                    <a:pt x="203835" y="164973"/>
                  </a:lnTo>
                  <a:lnTo>
                    <a:pt x="202399" y="165608"/>
                  </a:lnTo>
                  <a:lnTo>
                    <a:pt x="201942" y="165608"/>
                  </a:lnTo>
                  <a:lnTo>
                    <a:pt x="201422" y="166243"/>
                  </a:lnTo>
                  <a:lnTo>
                    <a:pt x="200152" y="167132"/>
                  </a:lnTo>
                  <a:lnTo>
                    <a:pt x="200012" y="167894"/>
                  </a:lnTo>
                  <a:lnTo>
                    <a:pt x="199898" y="168529"/>
                  </a:lnTo>
                  <a:lnTo>
                    <a:pt x="199390" y="169672"/>
                  </a:lnTo>
                  <a:lnTo>
                    <a:pt x="197612" y="169672"/>
                  </a:lnTo>
                  <a:lnTo>
                    <a:pt x="195580" y="169164"/>
                  </a:lnTo>
                  <a:lnTo>
                    <a:pt x="194437" y="167894"/>
                  </a:lnTo>
                  <a:lnTo>
                    <a:pt x="192786" y="165608"/>
                  </a:lnTo>
                  <a:lnTo>
                    <a:pt x="191465" y="163449"/>
                  </a:lnTo>
                  <a:lnTo>
                    <a:pt x="191389" y="163322"/>
                  </a:lnTo>
                  <a:lnTo>
                    <a:pt x="189611" y="161290"/>
                  </a:lnTo>
                  <a:lnTo>
                    <a:pt x="188722" y="160147"/>
                  </a:lnTo>
                  <a:lnTo>
                    <a:pt x="188849" y="157226"/>
                  </a:lnTo>
                  <a:lnTo>
                    <a:pt x="189115" y="156210"/>
                  </a:lnTo>
                  <a:lnTo>
                    <a:pt x="189230" y="155829"/>
                  </a:lnTo>
                  <a:lnTo>
                    <a:pt x="189357" y="155448"/>
                  </a:lnTo>
                  <a:lnTo>
                    <a:pt x="188976" y="154686"/>
                  </a:lnTo>
                  <a:lnTo>
                    <a:pt x="188214" y="153289"/>
                  </a:lnTo>
                  <a:lnTo>
                    <a:pt x="185928" y="153289"/>
                  </a:lnTo>
                  <a:lnTo>
                    <a:pt x="184734" y="155448"/>
                  </a:lnTo>
                  <a:lnTo>
                    <a:pt x="184785" y="166243"/>
                  </a:lnTo>
                  <a:lnTo>
                    <a:pt x="184912" y="167132"/>
                  </a:lnTo>
                  <a:lnTo>
                    <a:pt x="200406" y="176276"/>
                  </a:lnTo>
                  <a:lnTo>
                    <a:pt x="199136" y="176276"/>
                  </a:lnTo>
                  <a:lnTo>
                    <a:pt x="200660" y="179070"/>
                  </a:lnTo>
                  <a:lnTo>
                    <a:pt x="199136" y="179578"/>
                  </a:lnTo>
                  <a:lnTo>
                    <a:pt x="199136" y="184277"/>
                  </a:lnTo>
                  <a:lnTo>
                    <a:pt x="198882" y="184658"/>
                  </a:lnTo>
                  <a:lnTo>
                    <a:pt x="198755" y="184277"/>
                  </a:lnTo>
                  <a:lnTo>
                    <a:pt x="199136" y="184277"/>
                  </a:lnTo>
                  <a:lnTo>
                    <a:pt x="199136" y="179578"/>
                  </a:lnTo>
                  <a:lnTo>
                    <a:pt x="193929" y="185039"/>
                  </a:lnTo>
                  <a:lnTo>
                    <a:pt x="195961" y="187833"/>
                  </a:lnTo>
                  <a:lnTo>
                    <a:pt x="198628" y="188849"/>
                  </a:lnTo>
                  <a:lnTo>
                    <a:pt x="199390" y="190627"/>
                  </a:lnTo>
                  <a:lnTo>
                    <a:pt x="199517" y="192659"/>
                  </a:lnTo>
                  <a:lnTo>
                    <a:pt x="204470" y="195453"/>
                  </a:lnTo>
                  <a:lnTo>
                    <a:pt x="208788" y="193675"/>
                  </a:lnTo>
                  <a:lnTo>
                    <a:pt x="210312" y="190627"/>
                  </a:lnTo>
                  <a:lnTo>
                    <a:pt x="211836" y="188087"/>
                  </a:lnTo>
                  <a:lnTo>
                    <a:pt x="208534" y="186563"/>
                  </a:lnTo>
                  <a:lnTo>
                    <a:pt x="208635" y="184658"/>
                  </a:lnTo>
                  <a:lnTo>
                    <a:pt x="208661" y="184277"/>
                  </a:lnTo>
                  <a:lnTo>
                    <a:pt x="209042" y="184277"/>
                  </a:lnTo>
                  <a:lnTo>
                    <a:pt x="213347" y="184924"/>
                  </a:lnTo>
                  <a:lnTo>
                    <a:pt x="213741" y="184277"/>
                  </a:lnTo>
                  <a:lnTo>
                    <a:pt x="215519" y="180721"/>
                  </a:lnTo>
                  <a:lnTo>
                    <a:pt x="211455" y="177673"/>
                  </a:lnTo>
                  <a:lnTo>
                    <a:pt x="210439" y="177038"/>
                  </a:lnTo>
                  <a:lnTo>
                    <a:pt x="209169" y="176784"/>
                  </a:lnTo>
                  <a:lnTo>
                    <a:pt x="208026" y="176276"/>
                  </a:lnTo>
                  <a:lnTo>
                    <a:pt x="207010" y="174879"/>
                  </a:lnTo>
                  <a:lnTo>
                    <a:pt x="207391" y="171958"/>
                  </a:lnTo>
                  <a:lnTo>
                    <a:pt x="207518" y="171196"/>
                  </a:lnTo>
                  <a:lnTo>
                    <a:pt x="209677" y="173990"/>
                  </a:lnTo>
                  <a:lnTo>
                    <a:pt x="213601" y="176923"/>
                  </a:lnTo>
                  <a:lnTo>
                    <a:pt x="217170" y="175133"/>
                  </a:lnTo>
                  <a:lnTo>
                    <a:pt x="218948" y="174117"/>
                  </a:lnTo>
                  <a:lnTo>
                    <a:pt x="220472" y="171958"/>
                  </a:lnTo>
                  <a:lnTo>
                    <a:pt x="220218" y="171196"/>
                  </a:lnTo>
                  <a:lnTo>
                    <a:pt x="219583" y="170053"/>
                  </a:lnTo>
                  <a:lnTo>
                    <a:pt x="219329" y="169672"/>
                  </a:lnTo>
                  <a:lnTo>
                    <a:pt x="217678" y="167132"/>
                  </a:lnTo>
                  <a:lnTo>
                    <a:pt x="217678" y="166878"/>
                  </a:lnTo>
                  <a:lnTo>
                    <a:pt x="212344" y="169672"/>
                  </a:lnTo>
                  <a:lnTo>
                    <a:pt x="210439" y="163830"/>
                  </a:lnTo>
                  <a:lnTo>
                    <a:pt x="210312" y="161671"/>
                  </a:lnTo>
                  <a:lnTo>
                    <a:pt x="210185" y="160909"/>
                  </a:lnTo>
                  <a:lnTo>
                    <a:pt x="210058" y="160147"/>
                  </a:lnTo>
                  <a:lnTo>
                    <a:pt x="211328" y="160655"/>
                  </a:lnTo>
                  <a:lnTo>
                    <a:pt x="214122" y="162306"/>
                  </a:lnTo>
                  <a:lnTo>
                    <a:pt x="215392" y="160147"/>
                  </a:lnTo>
                  <a:lnTo>
                    <a:pt x="215646" y="159766"/>
                  </a:lnTo>
                  <a:lnTo>
                    <a:pt x="216408" y="158115"/>
                  </a:lnTo>
                  <a:lnTo>
                    <a:pt x="215773" y="157607"/>
                  </a:lnTo>
                  <a:lnTo>
                    <a:pt x="215519" y="157226"/>
                  </a:lnTo>
                  <a:lnTo>
                    <a:pt x="208534" y="157226"/>
                  </a:lnTo>
                  <a:lnTo>
                    <a:pt x="208838" y="156705"/>
                  </a:lnTo>
                  <a:lnTo>
                    <a:pt x="215099" y="156705"/>
                  </a:lnTo>
                  <a:lnTo>
                    <a:pt x="214871" y="156591"/>
                  </a:lnTo>
                  <a:lnTo>
                    <a:pt x="214122" y="156210"/>
                  </a:lnTo>
                  <a:lnTo>
                    <a:pt x="213233" y="155702"/>
                  </a:lnTo>
                  <a:lnTo>
                    <a:pt x="211074" y="155067"/>
                  </a:lnTo>
                  <a:lnTo>
                    <a:pt x="210058" y="154432"/>
                  </a:lnTo>
                  <a:lnTo>
                    <a:pt x="210464" y="154051"/>
                  </a:lnTo>
                  <a:lnTo>
                    <a:pt x="212775" y="151892"/>
                  </a:lnTo>
                  <a:lnTo>
                    <a:pt x="213741" y="151003"/>
                  </a:lnTo>
                  <a:lnTo>
                    <a:pt x="217678" y="148844"/>
                  </a:lnTo>
                  <a:lnTo>
                    <a:pt x="217233" y="147955"/>
                  </a:lnTo>
                  <a:lnTo>
                    <a:pt x="216535" y="146558"/>
                  </a:lnTo>
                  <a:lnTo>
                    <a:pt x="216408" y="146304"/>
                  </a:lnTo>
                  <a:lnTo>
                    <a:pt x="216281" y="146050"/>
                  </a:lnTo>
                  <a:lnTo>
                    <a:pt x="215138" y="144399"/>
                  </a:lnTo>
                  <a:lnTo>
                    <a:pt x="215011" y="144272"/>
                  </a:lnTo>
                  <a:lnTo>
                    <a:pt x="212979" y="143383"/>
                  </a:lnTo>
                  <a:lnTo>
                    <a:pt x="212852" y="143383"/>
                  </a:lnTo>
                  <a:lnTo>
                    <a:pt x="210566" y="143383"/>
                  </a:lnTo>
                  <a:lnTo>
                    <a:pt x="209054" y="142113"/>
                  </a:lnTo>
                  <a:lnTo>
                    <a:pt x="208864" y="142113"/>
                  </a:lnTo>
                  <a:lnTo>
                    <a:pt x="209042" y="141605"/>
                  </a:lnTo>
                  <a:lnTo>
                    <a:pt x="209130" y="141097"/>
                  </a:lnTo>
                  <a:lnTo>
                    <a:pt x="209169" y="140843"/>
                  </a:lnTo>
                  <a:lnTo>
                    <a:pt x="209423" y="139446"/>
                  </a:lnTo>
                  <a:lnTo>
                    <a:pt x="209473" y="138518"/>
                  </a:lnTo>
                  <a:lnTo>
                    <a:pt x="209677" y="137541"/>
                  </a:lnTo>
                  <a:lnTo>
                    <a:pt x="211074" y="136652"/>
                  </a:lnTo>
                  <a:lnTo>
                    <a:pt x="212407" y="135763"/>
                  </a:lnTo>
                  <a:lnTo>
                    <a:pt x="212763" y="135763"/>
                  </a:lnTo>
                  <a:lnTo>
                    <a:pt x="213995" y="136652"/>
                  </a:lnTo>
                  <a:lnTo>
                    <a:pt x="218694" y="136652"/>
                  </a:lnTo>
                  <a:lnTo>
                    <a:pt x="219202" y="136271"/>
                  </a:lnTo>
                  <a:lnTo>
                    <a:pt x="220218" y="135763"/>
                  </a:lnTo>
                  <a:lnTo>
                    <a:pt x="220853" y="135382"/>
                  </a:lnTo>
                  <a:lnTo>
                    <a:pt x="220853" y="132969"/>
                  </a:lnTo>
                  <a:lnTo>
                    <a:pt x="221996" y="132969"/>
                  </a:lnTo>
                  <a:lnTo>
                    <a:pt x="223774" y="132715"/>
                  </a:lnTo>
                  <a:lnTo>
                    <a:pt x="224904" y="132854"/>
                  </a:lnTo>
                  <a:lnTo>
                    <a:pt x="225044" y="132715"/>
                  </a:lnTo>
                  <a:lnTo>
                    <a:pt x="225298" y="132207"/>
                  </a:lnTo>
                  <a:lnTo>
                    <a:pt x="225425" y="131826"/>
                  </a:lnTo>
                  <a:lnTo>
                    <a:pt x="226314" y="130429"/>
                  </a:lnTo>
                  <a:lnTo>
                    <a:pt x="226441" y="130302"/>
                  </a:lnTo>
                  <a:lnTo>
                    <a:pt x="226580" y="130302"/>
                  </a:lnTo>
                  <a:close/>
                </a:path>
                <a:path w="282575" h="407670">
                  <a:moveTo>
                    <a:pt x="227711" y="143256"/>
                  </a:moveTo>
                  <a:lnTo>
                    <a:pt x="226060" y="141097"/>
                  </a:lnTo>
                  <a:lnTo>
                    <a:pt x="225298" y="140335"/>
                  </a:lnTo>
                  <a:lnTo>
                    <a:pt x="223266" y="136779"/>
                  </a:lnTo>
                  <a:lnTo>
                    <a:pt x="222123" y="138811"/>
                  </a:lnTo>
                  <a:lnTo>
                    <a:pt x="220980" y="139192"/>
                  </a:lnTo>
                  <a:lnTo>
                    <a:pt x="220853" y="140716"/>
                  </a:lnTo>
                  <a:lnTo>
                    <a:pt x="221869" y="142113"/>
                  </a:lnTo>
                  <a:lnTo>
                    <a:pt x="222377" y="142367"/>
                  </a:lnTo>
                  <a:lnTo>
                    <a:pt x="222504" y="142875"/>
                  </a:lnTo>
                  <a:lnTo>
                    <a:pt x="223266" y="144780"/>
                  </a:lnTo>
                  <a:lnTo>
                    <a:pt x="221234" y="147320"/>
                  </a:lnTo>
                  <a:lnTo>
                    <a:pt x="223012" y="148844"/>
                  </a:lnTo>
                  <a:lnTo>
                    <a:pt x="226949" y="150876"/>
                  </a:lnTo>
                  <a:lnTo>
                    <a:pt x="227711" y="143256"/>
                  </a:lnTo>
                  <a:close/>
                </a:path>
                <a:path w="282575" h="407670">
                  <a:moveTo>
                    <a:pt x="228981" y="74803"/>
                  </a:moveTo>
                  <a:lnTo>
                    <a:pt x="224155" y="72263"/>
                  </a:lnTo>
                  <a:lnTo>
                    <a:pt x="223520" y="74549"/>
                  </a:lnTo>
                  <a:lnTo>
                    <a:pt x="222885" y="76073"/>
                  </a:lnTo>
                  <a:lnTo>
                    <a:pt x="222377" y="77343"/>
                  </a:lnTo>
                  <a:lnTo>
                    <a:pt x="220980" y="78486"/>
                  </a:lnTo>
                  <a:lnTo>
                    <a:pt x="221869" y="79883"/>
                  </a:lnTo>
                  <a:lnTo>
                    <a:pt x="221869" y="80391"/>
                  </a:lnTo>
                  <a:lnTo>
                    <a:pt x="222123" y="80772"/>
                  </a:lnTo>
                  <a:lnTo>
                    <a:pt x="222504" y="81026"/>
                  </a:lnTo>
                  <a:lnTo>
                    <a:pt x="225298" y="82550"/>
                  </a:lnTo>
                  <a:lnTo>
                    <a:pt x="228981" y="74803"/>
                  </a:lnTo>
                  <a:close/>
                </a:path>
                <a:path w="282575" h="407670">
                  <a:moveTo>
                    <a:pt x="234442" y="152019"/>
                  </a:moveTo>
                  <a:lnTo>
                    <a:pt x="233045" y="149098"/>
                  </a:lnTo>
                  <a:lnTo>
                    <a:pt x="230759" y="150368"/>
                  </a:lnTo>
                  <a:lnTo>
                    <a:pt x="229616" y="150876"/>
                  </a:lnTo>
                  <a:lnTo>
                    <a:pt x="229489" y="152273"/>
                  </a:lnTo>
                  <a:lnTo>
                    <a:pt x="228600" y="152908"/>
                  </a:lnTo>
                  <a:lnTo>
                    <a:pt x="225679" y="154813"/>
                  </a:lnTo>
                  <a:lnTo>
                    <a:pt x="221996" y="156718"/>
                  </a:lnTo>
                  <a:lnTo>
                    <a:pt x="221615" y="161671"/>
                  </a:lnTo>
                  <a:lnTo>
                    <a:pt x="221615" y="163068"/>
                  </a:lnTo>
                  <a:lnTo>
                    <a:pt x="222758" y="163576"/>
                  </a:lnTo>
                  <a:lnTo>
                    <a:pt x="225425" y="164338"/>
                  </a:lnTo>
                  <a:lnTo>
                    <a:pt x="225552" y="160528"/>
                  </a:lnTo>
                  <a:lnTo>
                    <a:pt x="226822" y="159131"/>
                  </a:lnTo>
                  <a:lnTo>
                    <a:pt x="228346" y="156591"/>
                  </a:lnTo>
                  <a:lnTo>
                    <a:pt x="231775" y="156337"/>
                  </a:lnTo>
                  <a:lnTo>
                    <a:pt x="233299" y="153797"/>
                  </a:lnTo>
                  <a:lnTo>
                    <a:pt x="234442" y="152019"/>
                  </a:lnTo>
                  <a:close/>
                </a:path>
                <a:path w="282575" h="407670">
                  <a:moveTo>
                    <a:pt x="237363" y="125476"/>
                  </a:moveTo>
                  <a:lnTo>
                    <a:pt x="236474" y="124714"/>
                  </a:lnTo>
                  <a:lnTo>
                    <a:pt x="235585" y="124714"/>
                  </a:lnTo>
                  <a:lnTo>
                    <a:pt x="233553" y="124841"/>
                  </a:lnTo>
                  <a:lnTo>
                    <a:pt x="232029" y="126746"/>
                  </a:lnTo>
                  <a:lnTo>
                    <a:pt x="230124" y="127381"/>
                  </a:lnTo>
                  <a:lnTo>
                    <a:pt x="227838" y="128397"/>
                  </a:lnTo>
                  <a:lnTo>
                    <a:pt x="226695" y="132715"/>
                  </a:lnTo>
                  <a:lnTo>
                    <a:pt x="230124" y="132842"/>
                  </a:lnTo>
                  <a:lnTo>
                    <a:pt x="232410" y="132969"/>
                  </a:lnTo>
                  <a:lnTo>
                    <a:pt x="233934" y="130937"/>
                  </a:lnTo>
                  <a:lnTo>
                    <a:pt x="234569" y="128905"/>
                  </a:lnTo>
                  <a:lnTo>
                    <a:pt x="235458" y="128143"/>
                  </a:lnTo>
                  <a:lnTo>
                    <a:pt x="236982" y="127762"/>
                  </a:lnTo>
                  <a:lnTo>
                    <a:pt x="237236" y="126492"/>
                  </a:lnTo>
                  <a:lnTo>
                    <a:pt x="237363" y="125476"/>
                  </a:lnTo>
                  <a:close/>
                </a:path>
                <a:path w="282575" h="407670">
                  <a:moveTo>
                    <a:pt x="242062" y="175895"/>
                  </a:moveTo>
                  <a:lnTo>
                    <a:pt x="241300" y="171196"/>
                  </a:lnTo>
                  <a:lnTo>
                    <a:pt x="240665" y="169799"/>
                  </a:lnTo>
                  <a:lnTo>
                    <a:pt x="240030" y="167894"/>
                  </a:lnTo>
                  <a:lnTo>
                    <a:pt x="236093" y="165354"/>
                  </a:lnTo>
                  <a:lnTo>
                    <a:pt x="235458" y="168402"/>
                  </a:lnTo>
                  <a:lnTo>
                    <a:pt x="235331" y="169291"/>
                  </a:lnTo>
                  <a:lnTo>
                    <a:pt x="236093" y="169926"/>
                  </a:lnTo>
                  <a:lnTo>
                    <a:pt x="236982" y="169926"/>
                  </a:lnTo>
                  <a:lnTo>
                    <a:pt x="237744" y="170688"/>
                  </a:lnTo>
                  <a:lnTo>
                    <a:pt x="238379" y="171704"/>
                  </a:lnTo>
                  <a:lnTo>
                    <a:pt x="238506" y="172720"/>
                  </a:lnTo>
                  <a:lnTo>
                    <a:pt x="238633" y="173482"/>
                  </a:lnTo>
                  <a:lnTo>
                    <a:pt x="238506" y="174371"/>
                  </a:lnTo>
                  <a:lnTo>
                    <a:pt x="239268" y="174879"/>
                  </a:lnTo>
                  <a:lnTo>
                    <a:pt x="242062" y="175895"/>
                  </a:lnTo>
                  <a:close/>
                </a:path>
                <a:path w="282575" h="407670">
                  <a:moveTo>
                    <a:pt x="250825" y="162052"/>
                  </a:moveTo>
                  <a:lnTo>
                    <a:pt x="249682" y="160782"/>
                  </a:lnTo>
                  <a:lnTo>
                    <a:pt x="249047" y="159766"/>
                  </a:lnTo>
                  <a:lnTo>
                    <a:pt x="247904" y="159385"/>
                  </a:lnTo>
                  <a:lnTo>
                    <a:pt x="246507" y="157734"/>
                  </a:lnTo>
                  <a:lnTo>
                    <a:pt x="246507" y="156718"/>
                  </a:lnTo>
                  <a:lnTo>
                    <a:pt x="245999" y="155956"/>
                  </a:lnTo>
                  <a:lnTo>
                    <a:pt x="245364" y="154940"/>
                  </a:lnTo>
                  <a:lnTo>
                    <a:pt x="243967" y="154940"/>
                  </a:lnTo>
                  <a:lnTo>
                    <a:pt x="241554" y="156210"/>
                  </a:lnTo>
                  <a:lnTo>
                    <a:pt x="241808" y="158369"/>
                  </a:lnTo>
                  <a:lnTo>
                    <a:pt x="242189" y="158750"/>
                  </a:lnTo>
                  <a:lnTo>
                    <a:pt x="242189" y="160020"/>
                  </a:lnTo>
                  <a:lnTo>
                    <a:pt x="242570" y="160528"/>
                  </a:lnTo>
                  <a:lnTo>
                    <a:pt x="243078" y="160528"/>
                  </a:lnTo>
                  <a:lnTo>
                    <a:pt x="243205" y="160782"/>
                  </a:lnTo>
                  <a:lnTo>
                    <a:pt x="244475" y="161798"/>
                  </a:lnTo>
                  <a:lnTo>
                    <a:pt x="245872" y="162433"/>
                  </a:lnTo>
                  <a:lnTo>
                    <a:pt x="246761" y="162941"/>
                  </a:lnTo>
                  <a:lnTo>
                    <a:pt x="247523" y="163830"/>
                  </a:lnTo>
                  <a:lnTo>
                    <a:pt x="248539" y="164211"/>
                  </a:lnTo>
                  <a:lnTo>
                    <a:pt x="250825" y="164846"/>
                  </a:lnTo>
                  <a:lnTo>
                    <a:pt x="250825" y="162052"/>
                  </a:lnTo>
                  <a:close/>
                </a:path>
                <a:path w="282575" h="407670">
                  <a:moveTo>
                    <a:pt x="253746" y="188468"/>
                  </a:moveTo>
                  <a:lnTo>
                    <a:pt x="250190" y="186055"/>
                  </a:lnTo>
                  <a:lnTo>
                    <a:pt x="247904" y="184912"/>
                  </a:lnTo>
                  <a:lnTo>
                    <a:pt x="245364" y="186182"/>
                  </a:lnTo>
                  <a:lnTo>
                    <a:pt x="243078" y="186055"/>
                  </a:lnTo>
                  <a:lnTo>
                    <a:pt x="242570" y="182880"/>
                  </a:lnTo>
                  <a:lnTo>
                    <a:pt x="246761" y="181483"/>
                  </a:lnTo>
                  <a:lnTo>
                    <a:pt x="247777" y="178562"/>
                  </a:lnTo>
                  <a:lnTo>
                    <a:pt x="248285" y="177419"/>
                  </a:lnTo>
                  <a:lnTo>
                    <a:pt x="248285" y="175514"/>
                  </a:lnTo>
                  <a:lnTo>
                    <a:pt x="246634" y="175387"/>
                  </a:lnTo>
                  <a:lnTo>
                    <a:pt x="246507" y="175133"/>
                  </a:lnTo>
                  <a:lnTo>
                    <a:pt x="245999" y="175133"/>
                  </a:lnTo>
                  <a:lnTo>
                    <a:pt x="245745" y="175387"/>
                  </a:lnTo>
                  <a:lnTo>
                    <a:pt x="243840" y="176276"/>
                  </a:lnTo>
                  <a:lnTo>
                    <a:pt x="242824" y="178435"/>
                  </a:lnTo>
                  <a:lnTo>
                    <a:pt x="240792" y="179324"/>
                  </a:lnTo>
                  <a:lnTo>
                    <a:pt x="238379" y="180467"/>
                  </a:lnTo>
                  <a:lnTo>
                    <a:pt x="237871" y="181610"/>
                  </a:lnTo>
                  <a:lnTo>
                    <a:pt x="237109" y="183642"/>
                  </a:lnTo>
                  <a:lnTo>
                    <a:pt x="237236" y="185928"/>
                  </a:lnTo>
                  <a:lnTo>
                    <a:pt x="237744" y="187960"/>
                  </a:lnTo>
                  <a:lnTo>
                    <a:pt x="239014" y="189992"/>
                  </a:lnTo>
                  <a:lnTo>
                    <a:pt x="241808" y="190373"/>
                  </a:lnTo>
                  <a:lnTo>
                    <a:pt x="244094" y="190881"/>
                  </a:lnTo>
                  <a:lnTo>
                    <a:pt x="245999" y="191135"/>
                  </a:lnTo>
                  <a:lnTo>
                    <a:pt x="253746" y="188468"/>
                  </a:lnTo>
                  <a:close/>
                </a:path>
                <a:path w="282575" h="407670">
                  <a:moveTo>
                    <a:pt x="256794" y="153416"/>
                  </a:moveTo>
                  <a:lnTo>
                    <a:pt x="256540" y="152146"/>
                  </a:lnTo>
                  <a:lnTo>
                    <a:pt x="256286" y="151257"/>
                  </a:lnTo>
                  <a:lnTo>
                    <a:pt x="255397" y="150749"/>
                  </a:lnTo>
                  <a:lnTo>
                    <a:pt x="254762" y="149987"/>
                  </a:lnTo>
                  <a:lnTo>
                    <a:pt x="253492" y="148844"/>
                  </a:lnTo>
                  <a:lnTo>
                    <a:pt x="252476" y="147574"/>
                  </a:lnTo>
                  <a:lnTo>
                    <a:pt x="251841" y="146050"/>
                  </a:lnTo>
                  <a:lnTo>
                    <a:pt x="251714" y="145669"/>
                  </a:lnTo>
                  <a:lnTo>
                    <a:pt x="251333" y="145415"/>
                  </a:lnTo>
                  <a:lnTo>
                    <a:pt x="250952" y="145288"/>
                  </a:lnTo>
                  <a:lnTo>
                    <a:pt x="250698" y="144272"/>
                  </a:lnTo>
                  <a:lnTo>
                    <a:pt x="249047" y="144272"/>
                  </a:lnTo>
                  <a:lnTo>
                    <a:pt x="248920" y="145288"/>
                  </a:lnTo>
                  <a:lnTo>
                    <a:pt x="248793" y="145796"/>
                  </a:lnTo>
                  <a:lnTo>
                    <a:pt x="248539" y="146177"/>
                  </a:lnTo>
                  <a:lnTo>
                    <a:pt x="255524" y="154305"/>
                  </a:lnTo>
                  <a:lnTo>
                    <a:pt x="256794" y="153416"/>
                  </a:lnTo>
                  <a:close/>
                </a:path>
                <a:path w="282575" h="407670">
                  <a:moveTo>
                    <a:pt x="265049" y="163322"/>
                  </a:moveTo>
                  <a:lnTo>
                    <a:pt x="262763" y="162179"/>
                  </a:lnTo>
                  <a:lnTo>
                    <a:pt x="262001" y="161544"/>
                  </a:lnTo>
                  <a:lnTo>
                    <a:pt x="261366" y="160909"/>
                  </a:lnTo>
                  <a:lnTo>
                    <a:pt x="262128" y="159893"/>
                  </a:lnTo>
                  <a:lnTo>
                    <a:pt x="260731" y="158750"/>
                  </a:lnTo>
                  <a:lnTo>
                    <a:pt x="259969" y="159639"/>
                  </a:lnTo>
                  <a:lnTo>
                    <a:pt x="259461" y="159893"/>
                  </a:lnTo>
                  <a:lnTo>
                    <a:pt x="259207" y="160274"/>
                  </a:lnTo>
                  <a:lnTo>
                    <a:pt x="263906" y="165608"/>
                  </a:lnTo>
                  <a:lnTo>
                    <a:pt x="265049" y="163322"/>
                  </a:lnTo>
                  <a:close/>
                </a:path>
                <a:path w="282575" h="407670">
                  <a:moveTo>
                    <a:pt x="266700" y="180086"/>
                  </a:moveTo>
                  <a:lnTo>
                    <a:pt x="266446" y="177419"/>
                  </a:lnTo>
                  <a:lnTo>
                    <a:pt x="264795" y="174879"/>
                  </a:lnTo>
                  <a:lnTo>
                    <a:pt x="264160" y="172339"/>
                  </a:lnTo>
                  <a:lnTo>
                    <a:pt x="263652" y="171069"/>
                  </a:lnTo>
                  <a:lnTo>
                    <a:pt x="261874" y="170307"/>
                  </a:lnTo>
                  <a:lnTo>
                    <a:pt x="261112" y="171704"/>
                  </a:lnTo>
                  <a:lnTo>
                    <a:pt x="260604" y="172974"/>
                  </a:lnTo>
                  <a:lnTo>
                    <a:pt x="261112" y="174371"/>
                  </a:lnTo>
                  <a:lnTo>
                    <a:pt x="261112" y="175641"/>
                  </a:lnTo>
                  <a:lnTo>
                    <a:pt x="259715" y="174371"/>
                  </a:lnTo>
                  <a:lnTo>
                    <a:pt x="257937" y="173863"/>
                  </a:lnTo>
                  <a:lnTo>
                    <a:pt x="256159" y="173228"/>
                  </a:lnTo>
                  <a:lnTo>
                    <a:pt x="255016" y="172466"/>
                  </a:lnTo>
                  <a:lnTo>
                    <a:pt x="253365" y="170307"/>
                  </a:lnTo>
                  <a:lnTo>
                    <a:pt x="253746" y="170053"/>
                  </a:lnTo>
                  <a:lnTo>
                    <a:pt x="253746" y="169418"/>
                  </a:lnTo>
                  <a:lnTo>
                    <a:pt x="252857" y="168402"/>
                  </a:lnTo>
                  <a:lnTo>
                    <a:pt x="252222" y="168910"/>
                  </a:lnTo>
                  <a:lnTo>
                    <a:pt x="251714" y="169418"/>
                  </a:lnTo>
                  <a:lnTo>
                    <a:pt x="250571" y="170434"/>
                  </a:lnTo>
                  <a:lnTo>
                    <a:pt x="251841" y="171958"/>
                  </a:lnTo>
                  <a:lnTo>
                    <a:pt x="252476" y="172974"/>
                  </a:lnTo>
                  <a:lnTo>
                    <a:pt x="253492" y="174498"/>
                  </a:lnTo>
                  <a:lnTo>
                    <a:pt x="254127" y="175006"/>
                  </a:lnTo>
                  <a:lnTo>
                    <a:pt x="255397" y="176149"/>
                  </a:lnTo>
                  <a:lnTo>
                    <a:pt x="257048" y="176276"/>
                  </a:lnTo>
                  <a:lnTo>
                    <a:pt x="260223" y="178689"/>
                  </a:lnTo>
                  <a:lnTo>
                    <a:pt x="261239" y="181102"/>
                  </a:lnTo>
                  <a:lnTo>
                    <a:pt x="263525" y="181991"/>
                  </a:lnTo>
                  <a:lnTo>
                    <a:pt x="264922" y="182499"/>
                  </a:lnTo>
                  <a:lnTo>
                    <a:pt x="266700" y="181864"/>
                  </a:lnTo>
                  <a:lnTo>
                    <a:pt x="266700" y="180086"/>
                  </a:lnTo>
                  <a:close/>
                </a:path>
                <a:path w="282575" h="407670">
                  <a:moveTo>
                    <a:pt x="267589" y="223012"/>
                  </a:moveTo>
                  <a:lnTo>
                    <a:pt x="266700" y="219202"/>
                  </a:lnTo>
                  <a:lnTo>
                    <a:pt x="264922" y="219202"/>
                  </a:lnTo>
                  <a:lnTo>
                    <a:pt x="263525" y="217932"/>
                  </a:lnTo>
                  <a:lnTo>
                    <a:pt x="262509" y="216662"/>
                  </a:lnTo>
                  <a:lnTo>
                    <a:pt x="260858" y="216662"/>
                  </a:lnTo>
                  <a:lnTo>
                    <a:pt x="259080" y="215392"/>
                  </a:lnTo>
                  <a:lnTo>
                    <a:pt x="255651" y="217932"/>
                  </a:lnTo>
                  <a:lnTo>
                    <a:pt x="252857" y="217932"/>
                  </a:lnTo>
                  <a:lnTo>
                    <a:pt x="251587" y="219202"/>
                  </a:lnTo>
                  <a:lnTo>
                    <a:pt x="250571" y="220472"/>
                  </a:lnTo>
                  <a:lnTo>
                    <a:pt x="250190" y="221742"/>
                  </a:lnTo>
                  <a:lnTo>
                    <a:pt x="249809" y="224282"/>
                  </a:lnTo>
                  <a:lnTo>
                    <a:pt x="250571" y="229362"/>
                  </a:lnTo>
                  <a:lnTo>
                    <a:pt x="250317" y="229362"/>
                  </a:lnTo>
                  <a:lnTo>
                    <a:pt x="248920" y="233172"/>
                  </a:lnTo>
                  <a:lnTo>
                    <a:pt x="247396" y="234442"/>
                  </a:lnTo>
                  <a:lnTo>
                    <a:pt x="245491" y="235712"/>
                  </a:lnTo>
                  <a:lnTo>
                    <a:pt x="244221" y="237236"/>
                  </a:lnTo>
                  <a:lnTo>
                    <a:pt x="245999" y="233172"/>
                  </a:lnTo>
                  <a:lnTo>
                    <a:pt x="245237" y="228092"/>
                  </a:lnTo>
                  <a:lnTo>
                    <a:pt x="245618" y="226949"/>
                  </a:lnTo>
                  <a:lnTo>
                    <a:pt x="245745" y="226949"/>
                  </a:lnTo>
                  <a:lnTo>
                    <a:pt x="243586" y="224282"/>
                  </a:lnTo>
                  <a:lnTo>
                    <a:pt x="239268" y="224282"/>
                  </a:lnTo>
                  <a:lnTo>
                    <a:pt x="239014" y="221742"/>
                  </a:lnTo>
                  <a:lnTo>
                    <a:pt x="238633" y="220472"/>
                  </a:lnTo>
                  <a:lnTo>
                    <a:pt x="237490" y="219202"/>
                  </a:lnTo>
                  <a:lnTo>
                    <a:pt x="236093" y="219202"/>
                  </a:lnTo>
                  <a:lnTo>
                    <a:pt x="235585" y="217932"/>
                  </a:lnTo>
                  <a:lnTo>
                    <a:pt x="234823" y="216662"/>
                  </a:lnTo>
                  <a:lnTo>
                    <a:pt x="234188" y="215392"/>
                  </a:lnTo>
                  <a:lnTo>
                    <a:pt x="232410" y="214122"/>
                  </a:lnTo>
                  <a:lnTo>
                    <a:pt x="230505" y="214122"/>
                  </a:lnTo>
                  <a:lnTo>
                    <a:pt x="229743" y="212852"/>
                  </a:lnTo>
                  <a:lnTo>
                    <a:pt x="229489" y="212852"/>
                  </a:lnTo>
                  <a:lnTo>
                    <a:pt x="229997" y="211582"/>
                  </a:lnTo>
                  <a:lnTo>
                    <a:pt x="229997" y="209042"/>
                  </a:lnTo>
                  <a:lnTo>
                    <a:pt x="228473" y="206502"/>
                  </a:lnTo>
                  <a:lnTo>
                    <a:pt x="225933" y="203962"/>
                  </a:lnTo>
                  <a:lnTo>
                    <a:pt x="218821" y="203962"/>
                  </a:lnTo>
                  <a:lnTo>
                    <a:pt x="217424" y="201422"/>
                  </a:lnTo>
                  <a:lnTo>
                    <a:pt x="217932" y="200152"/>
                  </a:lnTo>
                  <a:lnTo>
                    <a:pt x="218567" y="200152"/>
                  </a:lnTo>
                  <a:lnTo>
                    <a:pt x="219329" y="198882"/>
                  </a:lnTo>
                  <a:lnTo>
                    <a:pt x="224790" y="198882"/>
                  </a:lnTo>
                  <a:lnTo>
                    <a:pt x="227203" y="197612"/>
                  </a:lnTo>
                  <a:lnTo>
                    <a:pt x="231013" y="197612"/>
                  </a:lnTo>
                  <a:lnTo>
                    <a:pt x="231394" y="196342"/>
                  </a:lnTo>
                  <a:lnTo>
                    <a:pt x="233426" y="193802"/>
                  </a:lnTo>
                  <a:lnTo>
                    <a:pt x="231013" y="191262"/>
                  </a:lnTo>
                  <a:lnTo>
                    <a:pt x="227965" y="189992"/>
                  </a:lnTo>
                  <a:lnTo>
                    <a:pt x="228092" y="187452"/>
                  </a:lnTo>
                  <a:lnTo>
                    <a:pt x="230124" y="184912"/>
                  </a:lnTo>
                  <a:lnTo>
                    <a:pt x="230759" y="181102"/>
                  </a:lnTo>
                  <a:lnTo>
                    <a:pt x="230759" y="178562"/>
                  </a:lnTo>
                  <a:lnTo>
                    <a:pt x="232791" y="177292"/>
                  </a:lnTo>
                  <a:lnTo>
                    <a:pt x="233680" y="174752"/>
                  </a:lnTo>
                  <a:lnTo>
                    <a:pt x="233934" y="172212"/>
                  </a:lnTo>
                  <a:lnTo>
                    <a:pt x="230632" y="170942"/>
                  </a:lnTo>
                  <a:lnTo>
                    <a:pt x="228854" y="172212"/>
                  </a:lnTo>
                  <a:lnTo>
                    <a:pt x="225679" y="173482"/>
                  </a:lnTo>
                  <a:lnTo>
                    <a:pt x="223139" y="182372"/>
                  </a:lnTo>
                  <a:lnTo>
                    <a:pt x="222250" y="183642"/>
                  </a:lnTo>
                  <a:lnTo>
                    <a:pt x="222504" y="186182"/>
                  </a:lnTo>
                  <a:lnTo>
                    <a:pt x="223520" y="188722"/>
                  </a:lnTo>
                  <a:lnTo>
                    <a:pt x="223012" y="189992"/>
                  </a:lnTo>
                  <a:lnTo>
                    <a:pt x="219710" y="191262"/>
                  </a:lnTo>
                  <a:lnTo>
                    <a:pt x="218186" y="191262"/>
                  </a:lnTo>
                  <a:lnTo>
                    <a:pt x="216916" y="192532"/>
                  </a:lnTo>
                  <a:lnTo>
                    <a:pt x="214503" y="192532"/>
                  </a:lnTo>
                  <a:lnTo>
                    <a:pt x="212344" y="193802"/>
                  </a:lnTo>
                  <a:lnTo>
                    <a:pt x="211836" y="197612"/>
                  </a:lnTo>
                  <a:lnTo>
                    <a:pt x="214376" y="197612"/>
                  </a:lnTo>
                  <a:lnTo>
                    <a:pt x="214503" y="198882"/>
                  </a:lnTo>
                  <a:lnTo>
                    <a:pt x="215138" y="198882"/>
                  </a:lnTo>
                  <a:lnTo>
                    <a:pt x="212979" y="201422"/>
                  </a:lnTo>
                  <a:lnTo>
                    <a:pt x="214630" y="203962"/>
                  </a:lnTo>
                  <a:lnTo>
                    <a:pt x="218186" y="206502"/>
                  </a:lnTo>
                  <a:lnTo>
                    <a:pt x="224028" y="206502"/>
                  </a:lnTo>
                  <a:lnTo>
                    <a:pt x="225933" y="207772"/>
                  </a:lnTo>
                  <a:lnTo>
                    <a:pt x="226441" y="210312"/>
                  </a:lnTo>
                  <a:lnTo>
                    <a:pt x="226187" y="210312"/>
                  </a:lnTo>
                  <a:lnTo>
                    <a:pt x="226187" y="211582"/>
                  </a:lnTo>
                  <a:lnTo>
                    <a:pt x="225679" y="212852"/>
                  </a:lnTo>
                  <a:lnTo>
                    <a:pt x="222758" y="214122"/>
                  </a:lnTo>
                  <a:lnTo>
                    <a:pt x="219583" y="207772"/>
                  </a:lnTo>
                  <a:lnTo>
                    <a:pt x="217297" y="211582"/>
                  </a:lnTo>
                  <a:lnTo>
                    <a:pt x="217043" y="212852"/>
                  </a:lnTo>
                  <a:lnTo>
                    <a:pt x="216281" y="212852"/>
                  </a:lnTo>
                  <a:lnTo>
                    <a:pt x="214122" y="211582"/>
                  </a:lnTo>
                  <a:lnTo>
                    <a:pt x="211582" y="209042"/>
                  </a:lnTo>
                  <a:lnTo>
                    <a:pt x="210693" y="209042"/>
                  </a:lnTo>
                  <a:lnTo>
                    <a:pt x="209423" y="207772"/>
                  </a:lnTo>
                  <a:lnTo>
                    <a:pt x="208153" y="207772"/>
                  </a:lnTo>
                  <a:lnTo>
                    <a:pt x="205867" y="210312"/>
                  </a:lnTo>
                  <a:lnTo>
                    <a:pt x="206883" y="212852"/>
                  </a:lnTo>
                  <a:lnTo>
                    <a:pt x="208153" y="214122"/>
                  </a:lnTo>
                  <a:lnTo>
                    <a:pt x="204978" y="215392"/>
                  </a:lnTo>
                  <a:lnTo>
                    <a:pt x="203835" y="217932"/>
                  </a:lnTo>
                  <a:lnTo>
                    <a:pt x="206121" y="220472"/>
                  </a:lnTo>
                  <a:lnTo>
                    <a:pt x="204597" y="223012"/>
                  </a:lnTo>
                  <a:lnTo>
                    <a:pt x="202565" y="224282"/>
                  </a:lnTo>
                  <a:lnTo>
                    <a:pt x="198247" y="224282"/>
                  </a:lnTo>
                  <a:lnTo>
                    <a:pt x="196723" y="225552"/>
                  </a:lnTo>
                  <a:lnTo>
                    <a:pt x="195072" y="228092"/>
                  </a:lnTo>
                  <a:lnTo>
                    <a:pt x="194564" y="228092"/>
                  </a:lnTo>
                  <a:lnTo>
                    <a:pt x="193929" y="229362"/>
                  </a:lnTo>
                  <a:lnTo>
                    <a:pt x="192151" y="229362"/>
                  </a:lnTo>
                  <a:lnTo>
                    <a:pt x="191770" y="230632"/>
                  </a:lnTo>
                  <a:lnTo>
                    <a:pt x="188087" y="230632"/>
                  </a:lnTo>
                  <a:lnTo>
                    <a:pt x="186182" y="231902"/>
                  </a:lnTo>
                  <a:lnTo>
                    <a:pt x="208788" y="231902"/>
                  </a:lnTo>
                  <a:lnTo>
                    <a:pt x="209423" y="230632"/>
                  </a:lnTo>
                  <a:lnTo>
                    <a:pt x="210058" y="230632"/>
                  </a:lnTo>
                  <a:lnTo>
                    <a:pt x="211074" y="229362"/>
                  </a:lnTo>
                  <a:lnTo>
                    <a:pt x="211582" y="226949"/>
                  </a:lnTo>
                  <a:lnTo>
                    <a:pt x="212852" y="226949"/>
                  </a:lnTo>
                  <a:lnTo>
                    <a:pt x="212979" y="228092"/>
                  </a:lnTo>
                  <a:lnTo>
                    <a:pt x="213360" y="229362"/>
                  </a:lnTo>
                  <a:lnTo>
                    <a:pt x="214630" y="230632"/>
                  </a:lnTo>
                  <a:lnTo>
                    <a:pt x="215392" y="231902"/>
                  </a:lnTo>
                  <a:lnTo>
                    <a:pt x="215773" y="233172"/>
                  </a:lnTo>
                  <a:lnTo>
                    <a:pt x="213487" y="235712"/>
                  </a:lnTo>
                  <a:lnTo>
                    <a:pt x="211582" y="238252"/>
                  </a:lnTo>
                  <a:lnTo>
                    <a:pt x="210312" y="242062"/>
                  </a:lnTo>
                  <a:lnTo>
                    <a:pt x="212471" y="243332"/>
                  </a:lnTo>
                  <a:lnTo>
                    <a:pt x="213995" y="244602"/>
                  </a:lnTo>
                  <a:lnTo>
                    <a:pt x="215900" y="243332"/>
                  </a:lnTo>
                  <a:lnTo>
                    <a:pt x="218440" y="240792"/>
                  </a:lnTo>
                  <a:lnTo>
                    <a:pt x="218821" y="238252"/>
                  </a:lnTo>
                  <a:lnTo>
                    <a:pt x="224028" y="238252"/>
                  </a:lnTo>
                  <a:lnTo>
                    <a:pt x="225298" y="236982"/>
                  </a:lnTo>
                  <a:lnTo>
                    <a:pt x="227203" y="234442"/>
                  </a:lnTo>
                  <a:lnTo>
                    <a:pt x="225552" y="231902"/>
                  </a:lnTo>
                  <a:lnTo>
                    <a:pt x="223774" y="230632"/>
                  </a:lnTo>
                  <a:lnTo>
                    <a:pt x="221615" y="228092"/>
                  </a:lnTo>
                  <a:lnTo>
                    <a:pt x="222123" y="226949"/>
                  </a:lnTo>
                  <a:lnTo>
                    <a:pt x="223012" y="225552"/>
                  </a:lnTo>
                  <a:lnTo>
                    <a:pt x="223774" y="225552"/>
                  </a:lnTo>
                  <a:lnTo>
                    <a:pt x="225806" y="224282"/>
                  </a:lnTo>
                  <a:lnTo>
                    <a:pt x="226314" y="223012"/>
                  </a:lnTo>
                  <a:lnTo>
                    <a:pt x="226949" y="223012"/>
                  </a:lnTo>
                  <a:lnTo>
                    <a:pt x="228981" y="224282"/>
                  </a:lnTo>
                  <a:lnTo>
                    <a:pt x="226314" y="226949"/>
                  </a:lnTo>
                  <a:lnTo>
                    <a:pt x="226695" y="226949"/>
                  </a:lnTo>
                  <a:lnTo>
                    <a:pt x="228600" y="229362"/>
                  </a:lnTo>
                  <a:lnTo>
                    <a:pt x="230378" y="230632"/>
                  </a:lnTo>
                  <a:lnTo>
                    <a:pt x="232156" y="228092"/>
                  </a:lnTo>
                  <a:lnTo>
                    <a:pt x="233807" y="228092"/>
                  </a:lnTo>
                  <a:lnTo>
                    <a:pt x="236093" y="229362"/>
                  </a:lnTo>
                  <a:lnTo>
                    <a:pt x="234442" y="230632"/>
                  </a:lnTo>
                  <a:lnTo>
                    <a:pt x="233807" y="231902"/>
                  </a:lnTo>
                  <a:lnTo>
                    <a:pt x="232537" y="236982"/>
                  </a:lnTo>
                  <a:lnTo>
                    <a:pt x="230505" y="239522"/>
                  </a:lnTo>
                  <a:lnTo>
                    <a:pt x="234823" y="243332"/>
                  </a:lnTo>
                  <a:lnTo>
                    <a:pt x="236982" y="244602"/>
                  </a:lnTo>
                  <a:lnTo>
                    <a:pt x="237871" y="247142"/>
                  </a:lnTo>
                  <a:lnTo>
                    <a:pt x="245872" y="247142"/>
                  </a:lnTo>
                  <a:lnTo>
                    <a:pt x="247015" y="245872"/>
                  </a:lnTo>
                  <a:lnTo>
                    <a:pt x="246380" y="243332"/>
                  </a:lnTo>
                  <a:lnTo>
                    <a:pt x="245110" y="243332"/>
                  </a:lnTo>
                  <a:lnTo>
                    <a:pt x="245237" y="242062"/>
                  </a:lnTo>
                  <a:lnTo>
                    <a:pt x="245745" y="242062"/>
                  </a:lnTo>
                  <a:lnTo>
                    <a:pt x="246253" y="240792"/>
                  </a:lnTo>
                  <a:lnTo>
                    <a:pt x="246761" y="240792"/>
                  </a:lnTo>
                  <a:lnTo>
                    <a:pt x="248158" y="238252"/>
                  </a:lnTo>
                  <a:lnTo>
                    <a:pt x="250444" y="236982"/>
                  </a:lnTo>
                  <a:lnTo>
                    <a:pt x="251841" y="235712"/>
                  </a:lnTo>
                  <a:lnTo>
                    <a:pt x="252857" y="234442"/>
                  </a:lnTo>
                  <a:lnTo>
                    <a:pt x="253238" y="233172"/>
                  </a:lnTo>
                  <a:lnTo>
                    <a:pt x="254254" y="231902"/>
                  </a:lnTo>
                  <a:lnTo>
                    <a:pt x="256413" y="231902"/>
                  </a:lnTo>
                  <a:lnTo>
                    <a:pt x="259207" y="230632"/>
                  </a:lnTo>
                  <a:lnTo>
                    <a:pt x="260223" y="229362"/>
                  </a:lnTo>
                  <a:lnTo>
                    <a:pt x="260858" y="225552"/>
                  </a:lnTo>
                  <a:lnTo>
                    <a:pt x="261366" y="224282"/>
                  </a:lnTo>
                  <a:lnTo>
                    <a:pt x="263271" y="224282"/>
                  </a:lnTo>
                  <a:lnTo>
                    <a:pt x="267589" y="223012"/>
                  </a:lnTo>
                  <a:close/>
                </a:path>
                <a:path w="282575" h="407670">
                  <a:moveTo>
                    <a:pt x="274320" y="190246"/>
                  </a:moveTo>
                  <a:lnTo>
                    <a:pt x="273177" y="189230"/>
                  </a:lnTo>
                  <a:lnTo>
                    <a:pt x="271780" y="187833"/>
                  </a:lnTo>
                  <a:lnTo>
                    <a:pt x="270129" y="187325"/>
                  </a:lnTo>
                  <a:lnTo>
                    <a:pt x="267081" y="187325"/>
                  </a:lnTo>
                  <a:lnTo>
                    <a:pt x="264922" y="186182"/>
                  </a:lnTo>
                  <a:lnTo>
                    <a:pt x="264414" y="188087"/>
                  </a:lnTo>
                  <a:lnTo>
                    <a:pt x="264541" y="188468"/>
                  </a:lnTo>
                  <a:lnTo>
                    <a:pt x="264795" y="188595"/>
                  </a:lnTo>
                  <a:lnTo>
                    <a:pt x="266954" y="189992"/>
                  </a:lnTo>
                  <a:lnTo>
                    <a:pt x="269748" y="188976"/>
                  </a:lnTo>
                  <a:lnTo>
                    <a:pt x="271526" y="190881"/>
                  </a:lnTo>
                  <a:lnTo>
                    <a:pt x="272669" y="192024"/>
                  </a:lnTo>
                  <a:lnTo>
                    <a:pt x="274320" y="190246"/>
                  </a:lnTo>
                  <a:close/>
                </a:path>
                <a:path w="282575" h="407670">
                  <a:moveTo>
                    <a:pt x="282067" y="302895"/>
                  </a:moveTo>
                  <a:lnTo>
                    <a:pt x="278511" y="301371"/>
                  </a:lnTo>
                  <a:lnTo>
                    <a:pt x="276860" y="303149"/>
                  </a:lnTo>
                  <a:lnTo>
                    <a:pt x="274955" y="303149"/>
                  </a:lnTo>
                  <a:lnTo>
                    <a:pt x="273431" y="302514"/>
                  </a:lnTo>
                  <a:lnTo>
                    <a:pt x="271780" y="301879"/>
                  </a:lnTo>
                  <a:lnTo>
                    <a:pt x="270256" y="302768"/>
                  </a:lnTo>
                  <a:lnTo>
                    <a:pt x="267716" y="302768"/>
                  </a:lnTo>
                  <a:lnTo>
                    <a:pt x="267970" y="306578"/>
                  </a:lnTo>
                  <a:lnTo>
                    <a:pt x="269748" y="307721"/>
                  </a:lnTo>
                  <a:lnTo>
                    <a:pt x="271780" y="309245"/>
                  </a:lnTo>
                  <a:lnTo>
                    <a:pt x="274066" y="307594"/>
                  </a:lnTo>
                  <a:lnTo>
                    <a:pt x="275971" y="306832"/>
                  </a:lnTo>
                  <a:lnTo>
                    <a:pt x="277495" y="306705"/>
                  </a:lnTo>
                  <a:lnTo>
                    <a:pt x="279146" y="306959"/>
                  </a:lnTo>
                  <a:lnTo>
                    <a:pt x="280416" y="305943"/>
                  </a:lnTo>
                  <a:lnTo>
                    <a:pt x="281813" y="305054"/>
                  </a:lnTo>
                  <a:lnTo>
                    <a:pt x="282067" y="302895"/>
                  </a:lnTo>
                  <a:close/>
                </a:path>
              </a:pathLst>
            </a:custGeom>
            <a:solidFill>
              <a:srgbClr val="521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3319526" y="3462273"/>
              <a:ext cx="505459" cy="391795"/>
            </a:xfrm>
            <a:custGeom>
              <a:avLst/>
              <a:gdLst/>
              <a:ahLst/>
              <a:cxnLst/>
              <a:rect l="l" t="t" r="r" b="b"/>
              <a:pathLst>
                <a:path w="505460" h="391795">
                  <a:moveTo>
                    <a:pt x="194310" y="185420"/>
                  </a:moveTo>
                  <a:lnTo>
                    <a:pt x="194056" y="186690"/>
                  </a:lnTo>
                  <a:lnTo>
                    <a:pt x="193421" y="186690"/>
                  </a:lnTo>
                  <a:lnTo>
                    <a:pt x="193522" y="189039"/>
                  </a:lnTo>
                  <a:lnTo>
                    <a:pt x="193675" y="187960"/>
                  </a:lnTo>
                  <a:lnTo>
                    <a:pt x="194310" y="186690"/>
                  </a:lnTo>
                  <a:lnTo>
                    <a:pt x="194310" y="185420"/>
                  </a:lnTo>
                  <a:close/>
                </a:path>
                <a:path w="505460" h="391795">
                  <a:moveTo>
                    <a:pt x="197739" y="376174"/>
                  </a:moveTo>
                  <a:lnTo>
                    <a:pt x="196342" y="376682"/>
                  </a:lnTo>
                  <a:lnTo>
                    <a:pt x="195199" y="378079"/>
                  </a:lnTo>
                  <a:lnTo>
                    <a:pt x="193675" y="378714"/>
                  </a:lnTo>
                  <a:lnTo>
                    <a:pt x="189865" y="380492"/>
                  </a:lnTo>
                  <a:lnTo>
                    <a:pt x="185928" y="382016"/>
                  </a:lnTo>
                  <a:lnTo>
                    <a:pt x="181737" y="383032"/>
                  </a:lnTo>
                  <a:lnTo>
                    <a:pt x="180975" y="382524"/>
                  </a:lnTo>
                  <a:lnTo>
                    <a:pt x="180594" y="384048"/>
                  </a:lnTo>
                  <a:lnTo>
                    <a:pt x="181483" y="384175"/>
                  </a:lnTo>
                  <a:lnTo>
                    <a:pt x="185420" y="383413"/>
                  </a:lnTo>
                  <a:lnTo>
                    <a:pt x="192024" y="381127"/>
                  </a:lnTo>
                  <a:lnTo>
                    <a:pt x="197485" y="378333"/>
                  </a:lnTo>
                  <a:lnTo>
                    <a:pt x="197739" y="376174"/>
                  </a:lnTo>
                  <a:close/>
                </a:path>
                <a:path w="505460" h="391795">
                  <a:moveTo>
                    <a:pt x="204851" y="361950"/>
                  </a:moveTo>
                  <a:lnTo>
                    <a:pt x="203835" y="360045"/>
                  </a:lnTo>
                  <a:lnTo>
                    <a:pt x="202819" y="358648"/>
                  </a:lnTo>
                  <a:lnTo>
                    <a:pt x="201041" y="360299"/>
                  </a:lnTo>
                  <a:lnTo>
                    <a:pt x="200025" y="360934"/>
                  </a:lnTo>
                  <a:lnTo>
                    <a:pt x="180594" y="370459"/>
                  </a:lnTo>
                  <a:lnTo>
                    <a:pt x="180213" y="371221"/>
                  </a:lnTo>
                  <a:lnTo>
                    <a:pt x="180975" y="372110"/>
                  </a:lnTo>
                  <a:lnTo>
                    <a:pt x="181864" y="372237"/>
                  </a:lnTo>
                  <a:lnTo>
                    <a:pt x="189103" y="372237"/>
                  </a:lnTo>
                  <a:lnTo>
                    <a:pt x="195453" y="367919"/>
                  </a:lnTo>
                  <a:lnTo>
                    <a:pt x="200914" y="363855"/>
                  </a:lnTo>
                  <a:lnTo>
                    <a:pt x="201930" y="362712"/>
                  </a:lnTo>
                  <a:lnTo>
                    <a:pt x="204851" y="361950"/>
                  </a:lnTo>
                  <a:close/>
                </a:path>
                <a:path w="505460" h="391795">
                  <a:moveTo>
                    <a:pt x="216662" y="259969"/>
                  </a:moveTo>
                  <a:lnTo>
                    <a:pt x="214757" y="258191"/>
                  </a:lnTo>
                  <a:lnTo>
                    <a:pt x="213995" y="257302"/>
                  </a:lnTo>
                  <a:lnTo>
                    <a:pt x="212217" y="255524"/>
                  </a:lnTo>
                  <a:lnTo>
                    <a:pt x="210820" y="253365"/>
                  </a:lnTo>
                  <a:lnTo>
                    <a:pt x="209677" y="250825"/>
                  </a:lnTo>
                  <a:lnTo>
                    <a:pt x="209677" y="250317"/>
                  </a:lnTo>
                  <a:lnTo>
                    <a:pt x="209296" y="250444"/>
                  </a:lnTo>
                  <a:lnTo>
                    <a:pt x="209169" y="250444"/>
                  </a:lnTo>
                  <a:lnTo>
                    <a:pt x="209042" y="250571"/>
                  </a:lnTo>
                  <a:lnTo>
                    <a:pt x="209169" y="250698"/>
                  </a:lnTo>
                  <a:lnTo>
                    <a:pt x="209931" y="254762"/>
                  </a:lnTo>
                  <a:lnTo>
                    <a:pt x="212725" y="257937"/>
                  </a:lnTo>
                  <a:lnTo>
                    <a:pt x="215773" y="260985"/>
                  </a:lnTo>
                  <a:lnTo>
                    <a:pt x="216281" y="260858"/>
                  </a:lnTo>
                  <a:lnTo>
                    <a:pt x="216662" y="260350"/>
                  </a:lnTo>
                  <a:lnTo>
                    <a:pt x="216662" y="259969"/>
                  </a:lnTo>
                  <a:close/>
                </a:path>
                <a:path w="505460" h="391795">
                  <a:moveTo>
                    <a:pt x="217424" y="365760"/>
                  </a:moveTo>
                  <a:lnTo>
                    <a:pt x="216916" y="365125"/>
                  </a:lnTo>
                  <a:lnTo>
                    <a:pt x="216408" y="365125"/>
                  </a:lnTo>
                  <a:lnTo>
                    <a:pt x="213614" y="367792"/>
                  </a:lnTo>
                  <a:lnTo>
                    <a:pt x="210947" y="370078"/>
                  </a:lnTo>
                  <a:lnTo>
                    <a:pt x="208407" y="372491"/>
                  </a:lnTo>
                  <a:lnTo>
                    <a:pt x="208280" y="372745"/>
                  </a:lnTo>
                  <a:lnTo>
                    <a:pt x="208280" y="372872"/>
                  </a:lnTo>
                  <a:lnTo>
                    <a:pt x="208534" y="374650"/>
                  </a:lnTo>
                  <a:lnTo>
                    <a:pt x="212471" y="370332"/>
                  </a:lnTo>
                  <a:lnTo>
                    <a:pt x="213360" y="369951"/>
                  </a:lnTo>
                  <a:lnTo>
                    <a:pt x="215900" y="367665"/>
                  </a:lnTo>
                  <a:lnTo>
                    <a:pt x="217424" y="366268"/>
                  </a:lnTo>
                  <a:lnTo>
                    <a:pt x="217424" y="365760"/>
                  </a:lnTo>
                  <a:close/>
                </a:path>
                <a:path w="505460" h="391795">
                  <a:moveTo>
                    <a:pt x="232791" y="367665"/>
                  </a:moveTo>
                  <a:lnTo>
                    <a:pt x="231267" y="366649"/>
                  </a:lnTo>
                  <a:lnTo>
                    <a:pt x="230632" y="367411"/>
                  </a:lnTo>
                  <a:lnTo>
                    <a:pt x="229616" y="369824"/>
                  </a:lnTo>
                  <a:lnTo>
                    <a:pt x="228219" y="371983"/>
                  </a:lnTo>
                  <a:lnTo>
                    <a:pt x="223520" y="376682"/>
                  </a:lnTo>
                  <a:lnTo>
                    <a:pt x="220218" y="378968"/>
                  </a:lnTo>
                  <a:lnTo>
                    <a:pt x="216916" y="381381"/>
                  </a:lnTo>
                  <a:lnTo>
                    <a:pt x="214757" y="382905"/>
                  </a:lnTo>
                  <a:lnTo>
                    <a:pt x="209931" y="386588"/>
                  </a:lnTo>
                  <a:lnTo>
                    <a:pt x="209804" y="387223"/>
                  </a:lnTo>
                  <a:lnTo>
                    <a:pt x="210185" y="387731"/>
                  </a:lnTo>
                  <a:lnTo>
                    <a:pt x="211328" y="389509"/>
                  </a:lnTo>
                  <a:lnTo>
                    <a:pt x="215265" y="385445"/>
                  </a:lnTo>
                  <a:lnTo>
                    <a:pt x="216662" y="384683"/>
                  </a:lnTo>
                  <a:lnTo>
                    <a:pt x="222377" y="380238"/>
                  </a:lnTo>
                  <a:lnTo>
                    <a:pt x="229743" y="375920"/>
                  </a:lnTo>
                  <a:lnTo>
                    <a:pt x="231902" y="368554"/>
                  </a:lnTo>
                  <a:lnTo>
                    <a:pt x="232791" y="367665"/>
                  </a:lnTo>
                  <a:close/>
                </a:path>
                <a:path w="505460" h="391795">
                  <a:moveTo>
                    <a:pt x="264287" y="351917"/>
                  </a:moveTo>
                  <a:lnTo>
                    <a:pt x="263398" y="350139"/>
                  </a:lnTo>
                  <a:lnTo>
                    <a:pt x="262890" y="348742"/>
                  </a:lnTo>
                  <a:lnTo>
                    <a:pt x="262382" y="347091"/>
                  </a:lnTo>
                  <a:lnTo>
                    <a:pt x="261493" y="343789"/>
                  </a:lnTo>
                  <a:lnTo>
                    <a:pt x="260350" y="340487"/>
                  </a:lnTo>
                  <a:lnTo>
                    <a:pt x="260096" y="337058"/>
                  </a:lnTo>
                  <a:lnTo>
                    <a:pt x="260350" y="336677"/>
                  </a:lnTo>
                  <a:lnTo>
                    <a:pt x="260350" y="336296"/>
                  </a:lnTo>
                  <a:lnTo>
                    <a:pt x="260096" y="336042"/>
                  </a:lnTo>
                  <a:lnTo>
                    <a:pt x="256540" y="334772"/>
                  </a:lnTo>
                  <a:lnTo>
                    <a:pt x="262128" y="350774"/>
                  </a:lnTo>
                  <a:lnTo>
                    <a:pt x="262890" y="352552"/>
                  </a:lnTo>
                  <a:lnTo>
                    <a:pt x="263398" y="352679"/>
                  </a:lnTo>
                  <a:lnTo>
                    <a:pt x="264160" y="352425"/>
                  </a:lnTo>
                  <a:lnTo>
                    <a:pt x="264287" y="351917"/>
                  </a:lnTo>
                  <a:close/>
                </a:path>
                <a:path w="505460" h="391795">
                  <a:moveTo>
                    <a:pt x="268478" y="380492"/>
                  </a:moveTo>
                  <a:lnTo>
                    <a:pt x="268351" y="379857"/>
                  </a:lnTo>
                  <a:lnTo>
                    <a:pt x="266827" y="378714"/>
                  </a:lnTo>
                  <a:lnTo>
                    <a:pt x="264922" y="376936"/>
                  </a:lnTo>
                  <a:lnTo>
                    <a:pt x="256032" y="368300"/>
                  </a:lnTo>
                  <a:lnTo>
                    <a:pt x="254381" y="362458"/>
                  </a:lnTo>
                  <a:lnTo>
                    <a:pt x="254381" y="362077"/>
                  </a:lnTo>
                  <a:lnTo>
                    <a:pt x="254127" y="361696"/>
                  </a:lnTo>
                  <a:lnTo>
                    <a:pt x="252857" y="362077"/>
                  </a:lnTo>
                  <a:lnTo>
                    <a:pt x="255905" y="371221"/>
                  </a:lnTo>
                  <a:lnTo>
                    <a:pt x="261239" y="376682"/>
                  </a:lnTo>
                  <a:lnTo>
                    <a:pt x="266700" y="381254"/>
                  </a:lnTo>
                  <a:lnTo>
                    <a:pt x="267081" y="381635"/>
                  </a:lnTo>
                  <a:lnTo>
                    <a:pt x="267843" y="381381"/>
                  </a:lnTo>
                  <a:lnTo>
                    <a:pt x="268478" y="380492"/>
                  </a:lnTo>
                  <a:close/>
                </a:path>
                <a:path w="505460" h="391795">
                  <a:moveTo>
                    <a:pt x="271653" y="175260"/>
                  </a:moveTo>
                  <a:lnTo>
                    <a:pt x="271272" y="172847"/>
                  </a:lnTo>
                  <a:lnTo>
                    <a:pt x="271399" y="172085"/>
                  </a:lnTo>
                  <a:lnTo>
                    <a:pt x="271272" y="171069"/>
                  </a:lnTo>
                  <a:lnTo>
                    <a:pt x="271526" y="169037"/>
                  </a:lnTo>
                  <a:lnTo>
                    <a:pt x="270510" y="169037"/>
                  </a:lnTo>
                  <a:lnTo>
                    <a:pt x="269621" y="168529"/>
                  </a:lnTo>
                  <a:lnTo>
                    <a:pt x="268859" y="170307"/>
                  </a:lnTo>
                  <a:lnTo>
                    <a:pt x="269367" y="171069"/>
                  </a:lnTo>
                  <a:lnTo>
                    <a:pt x="269621" y="171704"/>
                  </a:lnTo>
                  <a:lnTo>
                    <a:pt x="269494" y="173482"/>
                  </a:lnTo>
                  <a:lnTo>
                    <a:pt x="270002" y="175133"/>
                  </a:lnTo>
                  <a:lnTo>
                    <a:pt x="270256" y="175387"/>
                  </a:lnTo>
                  <a:lnTo>
                    <a:pt x="270383" y="175387"/>
                  </a:lnTo>
                  <a:lnTo>
                    <a:pt x="271653" y="175260"/>
                  </a:lnTo>
                  <a:close/>
                </a:path>
                <a:path w="505460" h="391795">
                  <a:moveTo>
                    <a:pt x="304927" y="211074"/>
                  </a:moveTo>
                  <a:lnTo>
                    <a:pt x="303911" y="210820"/>
                  </a:lnTo>
                  <a:lnTo>
                    <a:pt x="302895" y="210947"/>
                  </a:lnTo>
                  <a:lnTo>
                    <a:pt x="303276" y="212344"/>
                  </a:lnTo>
                  <a:lnTo>
                    <a:pt x="303149" y="212979"/>
                  </a:lnTo>
                  <a:lnTo>
                    <a:pt x="302895" y="215519"/>
                  </a:lnTo>
                  <a:lnTo>
                    <a:pt x="301752" y="217805"/>
                  </a:lnTo>
                  <a:lnTo>
                    <a:pt x="301371" y="220218"/>
                  </a:lnTo>
                  <a:lnTo>
                    <a:pt x="301498" y="220980"/>
                  </a:lnTo>
                  <a:lnTo>
                    <a:pt x="302641" y="220853"/>
                  </a:lnTo>
                  <a:lnTo>
                    <a:pt x="302514" y="220091"/>
                  </a:lnTo>
                  <a:lnTo>
                    <a:pt x="304038" y="215773"/>
                  </a:lnTo>
                  <a:lnTo>
                    <a:pt x="304292" y="213360"/>
                  </a:lnTo>
                  <a:lnTo>
                    <a:pt x="304165" y="212725"/>
                  </a:lnTo>
                  <a:lnTo>
                    <a:pt x="304927" y="211074"/>
                  </a:lnTo>
                  <a:close/>
                </a:path>
                <a:path w="505460" h="391795">
                  <a:moveTo>
                    <a:pt x="307213" y="388493"/>
                  </a:moveTo>
                  <a:lnTo>
                    <a:pt x="299466" y="387096"/>
                  </a:lnTo>
                  <a:lnTo>
                    <a:pt x="294259" y="385445"/>
                  </a:lnTo>
                  <a:lnTo>
                    <a:pt x="288544" y="384429"/>
                  </a:lnTo>
                  <a:lnTo>
                    <a:pt x="284353" y="380619"/>
                  </a:lnTo>
                  <a:lnTo>
                    <a:pt x="284734" y="379857"/>
                  </a:lnTo>
                  <a:lnTo>
                    <a:pt x="283718" y="379349"/>
                  </a:lnTo>
                  <a:lnTo>
                    <a:pt x="283210" y="380873"/>
                  </a:lnTo>
                  <a:lnTo>
                    <a:pt x="283464" y="381508"/>
                  </a:lnTo>
                  <a:lnTo>
                    <a:pt x="284988" y="382905"/>
                  </a:lnTo>
                  <a:lnTo>
                    <a:pt x="287401" y="384556"/>
                  </a:lnTo>
                  <a:lnTo>
                    <a:pt x="292862" y="387604"/>
                  </a:lnTo>
                  <a:lnTo>
                    <a:pt x="299339" y="388366"/>
                  </a:lnTo>
                  <a:lnTo>
                    <a:pt x="304927" y="391033"/>
                  </a:lnTo>
                  <a:lnTo>
                    <a:pt x="305562" y="391287"/>
                  </a:lnTo>
                  <a:lnTo>
                    <a:pt x="306197" y="391033"/>
                  </a:lnTo>
                  <a:lnTo>
                    <a:pt x="307213" y="388493"/>
                  </a:lnTo>
                  <a:close/>
                </a:path>
                <a:path w="505460" h="391795">
                  <a:moveTo>
                    <a:pt x="376555" y="247269"/>
                  </a:moveTo>
                  <a:lnTo>
                    <a:pt x="376428" y="246761"/>
                  </a:lnTo>
                  <a:lnTo>
                    <a:pt x="375793" y="246634"/>
                  </a:lnTo>
                  <a:lnTo>
                    <a:pt x="375158" y="246761"/>
                  </a:lnTo>
                  <a:lnTo>
                    <a:pt x="374777" y="246761"/>
                  </a:lnTo>
                  <a:lnTo>
                    <a:pt x="373761" y="246507"/>
                  </a:lnTo>
                  <a:lnTo>
                    <a:pt x="372491" y="245999"/>
                  </a:lnTo>
                  <a:lnTo>
                    <a:pt x="370967" y="245618"/>
                  </a:lnTo>
                  <a:lnTo>
                    <a:pt x="369570" y="245491"/>
                  </a:lnTo>
                  <a:lnTo>
                    <a:pt x="367665" y="244729"/>
                  </a:lnTo>
                  <a:lnTo>
                    <a:pt x="366014" y="243586"/>
                  </a:lnTo>
                  <a:lnTo>
                    <a:pt x="364109" y="241935"/>
                  </a:lnTo>
                  <a:lnTo>
                    <a:pt x="363474" y="241427"/>
                  </a:lnTo>
                  <a:lnTo>
                    <a:pt x="363220" y="241935"/>
                  </a:lnTo>
                  <a:lnTo>
                    <a:pt x="363093" y="242316"/>
                  </a:lnTo>
                  <a:lnTo>
                    <a:pt x="364617" y="244475"/>
                  </a:lnTo>
                  <a:lnTo>
                    <a:pt x="366141" y="245745"/>
                  </a:lnTo>
                  <a:lnTo>
                    <a:pt x="367792" y="246761"/>
                  </a:lnTo>
                  <a:lnTo>
                    <a:pt x="368808" y="247523"/>
                  </a:lnTo>
                  <a:lnTo>
                    <a:pt x="370078" y="247396"/>
                  </a:lnTo>
                  <a:lnTo>
                    <a:pt x="371348" y="247523"/>
                  </a:lnTo>
                  <a:lnTo>
                    <a:pt x="372364" y="247650"/>
                  </a:lnTo>
                  <a:lnTo>
                    <a:pt x="373380" y="248158"/>
                  </a:lnTo>
                  <a:lnTo>
                    <a:pt x="374523" y="248285"/>
                  </a:lnTo>
                  <a:lnTo>
                    <a:pt x="375285" y="248412"/>
                  </a:lnTo>
                  <a:lnTo>
                    <a:pt x="376555" y="248412"/>
                  </a:lnTo>
                  <a:lnTo>
                    <a:pt x="376555" y="247269"/>
                  </a:lnTo>
                  <a:close/>
                </a:path>
                <a:path w="505460" h="391795">
                  <a:moveTo>
                    <a:pt x="456819" y="156972"/>
                  </a:moveTo>
                  <a:lnTo>
                    <a:pt x="456565" y="156464"/>
                  </a:lnTo>
                  <a:lnTo>
                    <a:pt x="455930" y="156464"/>
                  </a:lnTo>
                  <a:lnTo>
                    <a:pt x="455549" y="156972"/>
                  </a:lnTo>
                  <a:lnTo>
                    <a:pt x="456819" y="156972"/>
                  </a:lnTo>
                  <a:close/>
                </a:path>
                <a:path w="505460" h="391795">
                  <a:moveTo>
                    <a:pt x="459232" y="270383"/>
                  </a:moveTo>
                  <a:lnTo>
                    <a:pt x="455676" y="268859"/>
                  </a:lnTo>
                  <a:lnTo>
                    <a:pt x="454025" y="270637"/>
                  </a:lnTo>
                  <a:lnTo>
                    <a:pt x="452120" y="270637"/>
                  </a:lnTo>
                  <a:lnTo>
                    <a:pt x="450596" y="270002"/>
                  </a:lnTo>
                  <a:lnTo>
                    <a:pt x="448945" y="269367"/>
                  </a:lnTo>
                  <a:lnTo>
                    <a:pt x="447421" y="270256"/>
                  </a:lnTo>
                  <a:lnTo>
                    <a:pt x="444881" y="270256"/>
                  </a:lnTo>
                  <a:lnTo>
                    <a:pt x="445135" y="274066"/>
                  </a:lnTo>
                  <a:lnTo>
                    <a:pt x="446913" y="275209"/>
                  </a:lnTo>
                  <a:lnTo>
                    <a:pt x="448945" y="276733"/>
                  </a:lnTo>
                  <a:lnTo>
                    <a:pt x="451231" y="275082"/>
                  </a:lnTo>
                  <a:lnTo>
                    <a:pt x="453136" y="274320"/>
                  </a:lnTo>
                  <a:lnTo>
                    <a:pt x="454660" y="274193"/>
                  </a:lnTo>
                  <a:lnTo>
                    <a:pt x="456311" y="274447"/>
                  </a:lnTo>
                  <a:lnTo>
                    <a:pt x="457581" y="273431"/>
                  </a:lnTo>
                  <a:lnTo>
                    <a:pt x="458978" y="272542"/>
                  </a:lnTo>
                  <a:lnTo>
                    <a:pt x="459232" y="270383"/>
                  </a:lnTo>
                  <a:close/>
                </a:path>
                <a:path w="505460" h="391795">
                  <a:moveTo>
                    <a:pt x="460629" y="255905"/>
                  </a:moveTo>
                  <a:lnTo>
                    <a:pt x="456946" y="256413"/>
                  </a:lnTo>
                  <a:lnTo>
                    <a:pt x="454533" y="256540"/>
                  </a:lnTo>
                  <a:lnTo>
                    <a:pt x="452247" y="257683"/>
                  </a:lnTo>
                  <a:lnTo>
                    <a:pt x="450469" y="259461"/>
                  </a:lnTo>
                  <a:lnTo>
                    <a:pt x="448818" y="260731"/>
                  </a:lnTo>
                  <a:lnTo>
                    <a:pt x="446151" y="260223"/>
                  </a:lnTo>
                  <a:lnTo>
                    <a:pt x="444373" y="261747"/>
                  </a:lnTo>
                  <a:lnTo>
                    <a:pt x="443230" y="262509"/>
                  </a:lnTo>
                  <a:lnTo>
                    <a:pt x="442976" y="264668"/>
                  </a:lnTo>
                  <a:lnTo>
                    <a:pt x="444754" y="264668"/>
                  </a:lnTo>
                  <a:lnTo>
                    <a:pt x="444881" y="264922"/>
                  </a:lnTo>
                  <a:lnTo>
                    <a:pt x="445262" y="265430"/>
                  </a:lnTo>
                  <a:lnTo>
                    <a:pt x="445643" y="265684"/>
                  </a:lnTo>
                  <a:lnTo>
                    <a:pt x="446024" y="265811"/>
                  </a:lnTo>
                  <a:lnTo>
                    <a:pt x="447040" y="266319"/>
                  </a:lnTo>
                  <a:lnTo>
                    <a:pt x="450088" y="264795"/>
                  </a:lnTo>
                  <a:lnTo>
                    <a:pt x="451358" y="264287"/>
                  </a:lnTo>
                  <a:lnTo>
                    <a:pt x="452628" y="263652"/>
                  </a:lnTo>
                  <a:lnTo>
                    <a:pt x="454279" y="262890"/>
                  </a:lnTo>
                  <a:lnTo>
                    <a:pt x="456692" y="262255"/>
                  </a:lnTo>
                  <a:lnTo>
                    <a:pt x="457835" y="260604"/>
                  </a:lnTo>
                  <a:lnTo>
                    <a:pt x="459232" y="258953"/>
                  </a:lnTo>
                  <a:lnTo>
                    <a:pt x="460629" y="255905"/>
                  </a:lnTo>
                  <a:close/>
                </a:path>
                <a:path w="505460" h="391795">
                  <a:moveTo>
                    <a:pt x="460883" y="131191"/>
                  </a:moveTo>
                  <a:lnTo>
                    <a:pt x="460248" y="129286"/>
                  </a:lnTo>
                  <a:lnTo>
                    <a:pt x="458470" y="127762"/>
                  </a:lnTo>
                  <a:lnTo>
                    <a:pt x="455168" y="126746"/>
                  </a:lnTo>
                  <a:lnTo>
                    <a:pt x="452755" y="127127"/>
                  </a:lnTo>
                  <a:lnTo>
                    <a:pt x="452247" y="128778"/>
                  </a:lnTo>
                  <a:lnTo>
                    <a:pt x="452374" y="130302"/>
                  </a:lnTo>
                  <a:lnTo>
                    <a:pt x="453898" y="129794"/>
                  </a:lnTo>
                  <a:lnTo>
                    <a:pt x="454787" y="129667"/>
                  </a:lnTo>
                  <a:lnTo>
                    <a:pt x="454914" y="129921"/>
                  </a:lnTo>
                  <a:lnTo>
                    <a:pt x="455041" y="130302"/>
                  </a:lnTo>
                  <a:lnTo>
                    <a:pt x="457073" y="131318"/>
                  </a:lnTo>
                  <a:lnTo>
                    <a:pt x="457962" y="131953"/>
                  </a:lnTo>
                  <a:lnTo>
                    <a:pt x="458978" y="132842"/>
                  </a:lnTo>
                  <a:lnTo>
                    <a:pt x="460883" y="132969"/>
                  </a:lnTo>
                  <a:lnTo>
                    <a:pt x="460883" y="131191"/>
                  </a:lnTo>
                  <a:close/>
                </a:path>
                <a:path w="505460" h="391795">
                  <a:moveTo>
                    <a:pt x="461518" y="147447"/>
                  </a:moveTo>
                  <a:lnTo>
                    <a:pt x="458978" y="147574"/>
                  </a:lnTo>
                  <a:lnTo>
                    <a:pt x="457073" y="149225"/>
                  </a:lnTo>
                  <a:lnTo>
                    <a:pt x="455422" y="147955"/>
                  </a:lnTo>
                  <a:lnTo>
                    <a:pt x="453136" y="144907"/>
                  </a:lnTo>
                  <a:lnTo>
                    <a:pt x="453517" y="142367"/>
                  </a:lnTo>
                  <a:lnTo>
                    <a:pt x="450850" y="139446"/>
                  </a:lnTo>
                  <a:lnTo>
                    <a:pt x="448183" y="139954"/>
                  </a:lnTo>
                  <a:lnTo>
                    <a:pt x="447548" y="140208"/>
                  </a:lnTo>
                  <a:lnTo>
                    <a:pt x="447167" y="140716"/>
                  </a:lnTo>
                  <a:lnTo>
                    <a:pt x="447040" y="141351"/>
                  </a:lnTo>
                  <a:lnTo>
                    <a:pt x="445770" y="143129"/>
                  </a:lnTo>
                  <a:lnTo>
                    <a:pt x="447294" y="145669"/>
                  </a:lnTo>
                  <a:lnTo>
                    <a:pt x="448945" y="146685"/>
                  </a:lnTo>
                  <a:lnTo>
                    <a:pt x="450088" y="147193"/>
                  </a:lnTo>
                  <a:lnTo>
                    <a:pt x="451358" y="147447"/>
                  </a:lnTo>
                  <a:lnTo>
                    <a:pt x="452247" y="148336"/>
                  </a:lnTo>
                  <a:lnTo>
                    <a:pt x="453898" y="150114"/>
                  </a:lnTo>
                  <a:lnTo>
                    <a:pt x="454787" y="152781"/>
                  </a:lnTo>
                  <a:lnTo>
                    <a:pt x="457073" y="153924"/>
                  </a:lnTo>
                  <a:lnTo>
                    <a:pt x="459486" y="155194"/>
                  </a:lnTo>
                  <a:lnTo>
                    <a:pt x="460248" y="152527"/>
                  </a:lnTo>
                  <a:lnTo>
                    <a:pt x="460502" y="150749"/>
                  </a:lnTo>
                  <a:lnTo>
                    <a:pt x="461518" y="147447"/>
                  </a:lnTo>
                  <a:close/>
                </a:path>
                <a:path w="505460" h="391795">
                  <a:moveTo>
                    <a:pt x="477012" y="159004"/>
                  </a:moveTo>
                  <a:lnTo>
                    <a:pt x="476631" y="158369"/>
                  </a:lnTo>
                  <a:lnTo>
                    <a:pt x="475869" y="158115"/>
                  </a:lnTo>
                  <a:lnTo>
                    <a:pt x="474726" y="157861"/>
                  </a:lnTo>
                  <a:lnTo>
                    <a:pt x="473062" y="157492"/>
                  </a:lnTo>
                  <a:lnTo>
                    <a:pt x="472554" y="157861"/>
                  </a:lnTo>
                  <a:lnTo>
                    <a:pt x="470281" y="159512"/>
                  </a:lnTo>
                  <a:lnTo>
                    <a:pt x="468249" y="161163"/>
                  </a:lnTo>
                  <a:lnTo>
                    <a:pt x="467106" y="162052"/>
                  </a:lnTo>
                  <a:lnTo>
                    <a:pt x="466420" y="164084"/>
                  </a:lnTo>
                  <a:lnTo>
                    <a:pt x="466344" y="164338"/>
                  </a:lnTo>
                  <a:lnTo>
                    <a:pt x="464820" y="164338"/>
                  </a:lnTo>
                  <a:lnTo>
                    <a:pt x="464820" y="173355"/>
                  </a:lnTo>
                  <a:lnTo>
                    <a:pt x="464566" y="173736"/>
                  </a:lnTo>
                  <a:lnTo>
                    <a:pt x="464439" y="173355"/>
                  </a:lnTo>
                  <a:lnTo>
                    <a:pt x="464820" y="173355"/>
                  </a:lnTo>
                  <a:lnTo>
                    <a:pt x="464820" y="164338"/>
                  </a:lnTo>
                  <a:lnTo>
                    <a:pt x="464820" y="164084"/>
                  </a:lnTo>
                  <a:lnTo>
                    <a:pt x="463042" y="161671"/>
                  </a:lnTo>
                  <a:lnTo>
                    <a:pt x="462661" y="160274"/>
                  </a:lnTo>
                  <a:lnTo>
                    <a:pt x="462534" y="160020"/>
                  </a:lnTo>
                  <a:lnTo>
                    <a:pt x="462457" y="159766"/>
                  </a:lnTo>
                  <a:lnTo>
                    <a:pt x="462381" y="159512"/>
                  </a:lnTo>
                  <a:lnTo>
                    <a:pt x="462305" y="159258"/>
                  </a:lnTo>
                  <a:lnTo>
                    <a:pt x="462229" y="159004"/>
                  </a:lnTo>
                  <a:lnTo>
                    <a:pt x="462153" y="175260"/>
                  </a:lnTo>
                  <a:lnTo>
                    <a:pt x="461137" y="175768"/>
                  </a:lnTo>
                  <a:lnTo>
                    <a:pt x="461391" y="175514"/>
                  </a:lnTo>
                  <a:lnTo>
                    <a:pt x="461899" y="175260"/>
                  </a:lnTo>
                  <a:lnTo>
                    <a:pt x="462153" y="175260"/>
                  </a:lnTo>
                  <a:lnTo>
                    <a:pt x="462153" y="170053"/>
                  </a:lnTo>
                  <a:lnTo>
                    <a:pt x="462153" y="166116"/>
                  </a:lnTo>
                  <a:lnTo>
                    <a:pt x="462153" y="158750"/>
                  </a:lnTo>
                  <a:lnTo>
                    <a:pt x="461899" y="158369"/>
                  </a:lnTo>
                  <a:lnTo>
                    <a:pt x="461899" y="158115"/>
                  </a:lnTo>
                  <a:lnTo>
                    <a:pt x="462534" y="158115"/>
                  </a:lnTo>
                  <a:lnTo>
                    <a:pt x="458978" y="157226"/>
                  </a:lnTo>
                  <a:lnTo>
                    <a:pt x="454660" y="157226"/>
                  </a:lnTo>
                  <a:lnTo>
                    <a:pt x="454456" y="157861"/>
                  </a:lnTo>
                  <a:lnTo>
                    <a:pt x="454914" y="158750"/>
                  </a:lnTo>
                  <a:lnTo>
                    <a:pt x="455041" y="159004"/>
                  </a:lnTo>
                  <a:lnTo>
                    <a:pt x="455676" y="159258"/>
                  </a:lnTo>
                  <a:lnTo>
                    <a:pt x="457581" y="159766"/>
                  </a:lnTo>
                  <a:lnTo>
                    <a:pt x="458851" y="160274"/>
                  </a:lnTo>
                  <a:lnTo>
                    <a:pt x="460032" y="161163"/>
                  </a:lnTo>
                  <a:lnTo>
                    <a:pt x="460121" y="162306"/>
                  </a:lnTo>
                  <a:lnTo>
                    <a:pt x="461518" y="164592"/>
                  </a:lnTo>
                  <a:lnTo>
                    <a:pt x="460502" y="166116"/>
                  </a:lnTo>
                  <a:lnTo>
                    <a:pt x="458343" y="164846"/>
                  </a:lnTo>
                  <a:lnTo>
                    <a:pt x="458089" y="164973"/>
                  </a:lnTo>
                  <a:lnTo>
                    <a:pt x="456946" y="166116"/>
                  </a:lnTo>
                  <a:lnTo>
                    <a:pt x="456057" y="166751"/>
                  </a:lnTo>
                  <a:lnTo>
                    <a:pt x="455676" y="168148"/>
                  </a:lnTo>
                  <a:lnTo>
                    <a:pt x="456311" y="169037"/>
                  </a:lnTo>
                  <a:lnTo>
                    <a:pt x="457454" y="170434"/>
                  </a:lnTo>
                  <a:lnTo>
                    <a:pt x="459105" y="170053"/>
                  </a:lnTo>
                  <a:lnTo>
                    <a:pt x="459867" y="170053"/>
                  </a:lnTo>
                  <a:lnTo>
                    <a:pt x="461137" y="170942"/>
                  </a:lnTo>
                  <a:lnTo>
                    <a:pt x="461416" y="171704"/>
                  </a:lnTo>
                  <a:lnTo>
                    <a:pt x="461518" y="172847"/>
                  </a:lnTo>
                  <a:lnTo>
                    <a:pt x="461264" y="172847"/>
                  </a:lnTo>
                  <a:lnTo>
                    <a:pt x="460629" y="173101"/>
                  </a:lnTo>
                  <a:lnTo>
                    <a:pt x="457835" y="173990"/>
                  </a:lnTo>
                  <a:lnTo>
                    <a:pt x="454660" y="177546"/>
                  </a:lnTo>
                  <a:lnTo>
                    <a:pt x="450469" y="177546"/>
                  </a:lnTo>
                  <a:lnTo>
                    <a:pt x="450469" y="176657"/>
                  </a:lnTo>
                  <a:lnTo>
                    <a:pt x="450735" y="176149"/>
                  </a:lnTo>
                  <a:lnTo>
                    <a:pt x="451739" y="174752"/>
                  </a:lnTo>
                  <a:lnTo>
                    <a:pt x="452882" y="173355"/>
                  </a:lnTo>
                  <a:lnTo>
                    <a:pt x="452755" y="171704"/>
                  </a:lnTo>
                  <a:lnTo>
                    <a:pt x="452653" y="170815"/>
                  </a:lnTo>
                  <a:lnTo>
                    <a:pt x="452526" y="170180"/>
                  </a:lnTo>
                  <a:lnTo>
                    <a:pt x="452501" y="170053"/>
                  </a:lnTo>
                  <a:lnTo>
                    <a:pt x="451866" y="167132"/>
                  </a:lnTo>
                  <a:lnTo>
                    <a:pt x="447040" y="168148"/>
                  </a:lnTo>
                  <a:lnTo>
                    <a:pt x="448056" y="168148"/>
                  </a:lnTo>
                  <a:lnTo>
                    <a:pt x="447421" y="169037"/>
                  </a:lnTo>
                  <a:lnTo>
                    <a:pt x="447167" y="169037"/>
                  </a:lnTo>
                  <a:lnTo>
                    <a:pt x="446024" y="169418"/>
                  </a:lnTo>
                  <a:lnTo>
                    <a:pt x="443230" y="170053"/>
                  </a:lnTo>
                  <a:lnTo>
                    <a:pt x="443306" y="168148"/>
                  </a:lnTo>
                  <a:lnTo>
                    <a:pt x="443395" y="166751"/>
                  </a:lnTo>
                  <a:lnTo>
                    <a:pt x="443484" y="165862"/>
                  </a:lnTo>
                  <a:lnTo>
                    <a:pt x="439674" y="168783"/>
                  </a:lnTo>
                  <a:lnTo>
                    <a:pt x="439267" y="169291"/>
                  </a:lnTo>
                  <a:lnTo>
                    <a:pt x="439166" y="169418"/>
                  </a:lnTo>
                  <a:lnTo>
                    <a:pt x="439077" y="169291"/>
                  </a:lnTo>
                  <a:lnTo>
                    <a:pt x="438912" y="169037"/>
                  </a:lnTo>
                  <a:lnTo>
                    <a:pt x="438658" y="168783"/>
                  </a:lnTo>
                  <a:lnTo>
                    <a:pt x="437896" y="168529"/>
                  </a:lnTo>
                  <a:lnTo>
                    <a:pt x="437261" y="168529"/>
                  </a:lnTo>
                  <a:lnTo>
                    <a:pt x="437007" y="168148"/>
                  </a:lnTo>
                  <a:lnTo>
                    <a:pt x="435737" y="167132"/>
                  </a:lnTo>
                  <a:lnTo>
                    <a:pt x="436626" y="167132"/>
                  </a:lnTo>
                  <a:lnTo>
                    <a:pt x="436626" y="166751"/>
                  </a:lnTo>
                  <a:lnTo>
                    <a:pt x="436232" y="166116"/>
                  </a:lnTo>
                  <a:lnTo>
                    <a:pt x="435356" y="164973"/>
                  </a:lnTo>
                  <a:lnTo>
                    <a:pt x="435356" y="162306"/>
                  </a:lnTo>
                  <a:lnTo>
                    <a:pt x="437261" y="163576"/>
                  </a:lnTo>
                  <a:lnTo>
                    <a:pt x="440309" y="162306"/>
                  </a:lnTo>
                  <a:lnTo>
                    <a:pt x="441706" y="161671"/>
                  </a:lnTo>
                  <a:lnTo>
                    <a:pt x="436651" y="157861"/>
                  </a:lnTo>
                  <a:lnTo>
                    <a:pt x="437108" y="157861"/>
                  </a:lnTo>
                  <a:lnTo>
                    <a:pt x="435229" y="157226"/>
                  </a:lnTo>
                  <a:lnTo>
                    <a:pt x="454660" y="157226"/>
                  </a:lnTo>
                  <a:lnTo>
                    <a:pt x="454787" y="156972"/>
                  </a:lnTo>
                  <a:lnTo>
                    <a:pt x="434213" y="156972"/>
                  </a:lnTo>
                  <a:lnTo>
                    <a:pt x="434200" y="157099"/>
                  </a:lnTo>
                  <a:lnTo>
                    <a:pt x="434086" y="169037"/>
                  </a:lnTo>
                  <a:lnTo>
                    <a:pt x="434086" y="169291"/>
                  </a:lnTo>
                  <a:lnTo>
                    <a:pt x="433959" y="169037"/>
                  </a:lnTo>
                  <a:lnTo>
                    <a:pt x="434086" y="169037"/>
                  </a:lnTo>
                  <a:lnTo>
                    <a:pt x="434086" y="157086"/>
                  </a:lnTo>
                  <a:lnTo>
                    <a:pt x="433070" y="156972"/>
                  </a:lnTo>
                  <a:lnTo>
                    <a:pt x="432689" y="156972"/>
                  </a:lnTo>
                  <a:lnTo>
                    <a:pt x="432409" y="157861"/>
                  </a:lnTo>
                  <a:lnTo>
                    <a:pt x="432320" y="158115"/>
                  </a:lnTo>
                  <a:lnTo>
                    <a:pt x="432244" y="158369"/>
                  </a:lnTo>
                  <a:lnTo>
                    <a:pt x="432130" y="158750"/>
                  </a:lnTo>
                  <a:lnTo>
                    <a:pt x="432054" y="159004"/>
                  </a:lnTo>
                  <a:lnTo>
                    <a:pt x="431927" y="159258"/>
                  </a:lnTo>
                  <a:lnTo>
                    <a:pt x="431800" y="159512"/>
                  </a:lnTo>
                  <a:lnTo>
                    <a:pt x="431673" y="159766"/>
                  </a:lnTo>
                  <a:lnTo>
                    <a:pt x="431571" y="160274"/>
                  </a:lnTo>
                  <a:lnTo>
                    <a:pt x="431266" y="161163"/>
                  </a:lnTo>
                  <a:lnTo>
                    <a:pt x="427736" y="164338"/>
                  </a:lnTo>
                  <a:lnTo>
                    <a:pt x="427355" y="164846"/>
                  </a:lnTo>
                  <a:lnTo>
                    <a:pt x="425208" y="168783"/>
                  </a:lnTo>
                  <a:lnTo>
                    <a:pt x="425094" y="169037"/>
                  </a:lnTo>
                  <a:lnTo>
                    <a:pt x="424992" y="169291"/>
                  </a:lnTo>
                  <a:lnTo>
                    <a:pt x="424942" y="169418"/>
                  </a:lnTo>
                  <a:lnTo>
                    <a:pt x="424688" y="169672"/>
                  </a:lnTo>
                  <a:lnTo>
                    <a:pt x="423037" y="170561"/>
                  </a:lnTo>
                  <a:lnTo>
                    <a:pt x="423037" y="177292"/>
                  </a:lnTo>
                  <a:lnTo>
                    <a:pt x="422948" y="170434"/>
                  </a:lnTo>
                  <a:lnTo>
                    <a:pt x="422783" y="170180"/>
                  </a:lnTo>
                  <a:lnTo>
                    <a:pt x="422783" y="170053"/>
                  </a:lnTo>
                  <a:lnTo>
                    <a:pt x="422148" y="169418"/>
                  </a:lnTo>
                  <a:lnTo>
                    <a:pt x="421386" y="169418"/>
                  </a:lnTo>
                  <a:lnTo>
                    <a:pt x="421767" y="167132"/>
                  </a:lnTo>
                  <a:lnTo>
                    <a:pt x="421640" y="164846"/>
                  </a:lnTo>
                  <a:lnTo>
                    <a:pt x="419481" y="163576"/>
                  </a:lnTo>
                  <a:lnTo>
                    <a:pt x="418338" y="162814"/>
                  </a:lnTo>
                  <a:lnTo>
                    <a:pt x="416204" y="161163"/>
                  </a:lnTo>
                  <a:lnTo>
                    <a:pt x="415874" y="161163"/>
                  </a:lnTo>
                  <a:lnTo>
                    <a:pt x="412623" y="163576"/>
                  </a:lnTo>
                  <a:lnTo>
                    <a:pt x="412623" y="167132"/>
                  </a:lnTo>
                  <a:lnTo>
                    <a:pt x="410845" y="168529"/>
                  </a:lnTo>
                  <a:lnTo>
                    <a:pt x="408940" y="169672"/>
                  </a:lnTo>
                  <a:lnTo>
                    <a:pt x="409028" y="170053"/>
                  </a:lnTo>
                  <a:lnTo>
                    <a:pt x="409092" y="170434"/>
                  </a:lnTo>
                  <a:lnTo>
                    <a:pt x="409194" y="171323"/>
                  </a:lnTo>
                  <a:lnTo>
                    <a:pt x="409321" y="173355"/>
                  </a:lnTo>
                  <a:lnTo>
                    <a:pt x="409448" y="173736"/>
                  </a:lnTo>
                  <a:lnTo>
                    <a:pt x="410464" y="173736"/>
                  </a:lnTo>
                  <a:lnTo>
                    <a:pt x="411226" y="174498"/>
                  </a:lnTo>
                  <a:lnTo>
                    <a:pt x="412902" y="175260"/>
                  </a:lnTo>
                  <a:lnTo>
                    <a:pt x="412496" y="175260"/>
                  </a:lnTo>
                  <a:lnTo>
                    <a:pt x="412750" y="175514"/>
                  </a:lnTo>
                  <a:lnTo>
                    <a:pt x="412877" y="175768"/>
                  </a:lnTo>
                  <a:lnTo>
                    <a:pt x="409829" y="178816"/>
                  </a:lnTo>
                  <a:lnTo>
                    <a:pt x="414147" y="182499"/>
                  </a:lnTo>
                  <a:lnTo>
                    <a:pt x="416306" y="183134"/>
                  </a:lnTo>
                  <a:lnTo>
                    <a:pt x="416687" y="183134"/>
                  </a:lnTo>
                  <a:lnTo>
                    <a:pt x="419608" y="184531"/>
                  </a:lnTo>
                  <a:lnTo>
                    <a:pt x="423418" y="183134"/>
                  </a:lnTo>
                  <a:lnTo>
                    <a:pt x="423303" y="179705"/>
                  </a:lnTo>
                  <a:lnTo>
                    <a:pt x="423291" y="179197"/>
                  </a:lnTo>
                  <a:lnTo>
                    <a:pt x="422910" y="178308"/>
                  </a:lnTo>
                  <a:lnTo>
                    <a:pt x="422910" y="177546"/>
                  </a:lnTo>
                  <a:lnTo>
                    <a:pt x="423354" y="177546"/>
                  </a:lnTo>
                  <a:lnTo>
                    <a:pt x="423735" y="177292"/>
                  </a:lnTo>
                  <a:lnTo>
                    <a:pt x="424434" y="176657"/>
                  </a:lnTo>
                  <a:lnTo>
                    <a:pt x="425450" y="177546"/>
                  </a:lnTo>
                  <a:lnTo>
                    <a:pt x="427228" y="179197"/>
                  </a:lnTo>
                  <a:lnTo>
                    <a:pt x="427863" y="179705"/>
                  </a:lnTo>
                  <a:lnTo>
                    <a:pt x="428117" y="179959"/>
                  </a:lnTo>
                  <a:lnTo>
                    <a:pt x="428879" y="181102"/>
                  </a:lnTo>
                  <a:lnTo>
                    <a:pt x="430022" y="181356"/>
                  </a:lnTo>
                  <a:lnTo>
                    <a:pt x="430911" y="181610"/>
                  </a:lnTo>
                  <a:lnTo>
                    <a:pt x="431800" y="180848"/>
                  </a:lnTo>
                  <a:lnTo>
                    <a:pt x="432003" y="179959"/>
                  </a:lnTo>
                  <a:lnTo>
                    <a:pt x="432054" y="179705"/>
                  </a:lnTo>
                  <a:lnTo>
                    <a:pt x="432181" y="179197"/>
                  </a:lnTo>
                  <a:lnTo>
                    <a:pt x="432435" y="178308"/>
                  </a:lnTo>
                  <a:lnTo>
                    <a:pt x="432562" y="177546"/>
                  </a:lnTo>
                  <a:lnTo>
                    <a:pt x="432638" y="177292"/>
                  </a:lnTo>
                  <a:lnTo>
                    <a:pt x="433133" y="177292"/>
                  </a:lnTo>
                  <a:lnTo>
                    <a:pt x="432181" y="176657"/>
                  </a:lnTo>
                  <a:lnTo>
                    <a:pt x="429844" y="175260"/>
                  </a:lnTo>
                  <a:lnTo>
                    <a:pt x="429895" y="172847"/>
                  </a:lnTo>
                  <a:lnTo>
                    <a:pt x="430022" y="172212"/>
                  </a:lnTo>
                  <a:lnTo>
                    <a:pt x="431165" y="171831"/>
                  </a:lnTo>
                  <a:lnTo>
                    <a:pt x="432308" y="171323"/>
                  </a:lnTo>
                  <a:lnTo>
                    <a:pt x="433197" y="170561"/>
                  </a:lnTo>
                  <a:lnTo>
                    <a:pt x="433578" y="170180"/>
                  </a:lnTo>
                  <a:lnTo>
                    <a:pt x="433705" y="170053"/>
                  </a:lnTo>
                  <a:lnTo>
                    <a:pt x="433959" y="169672"/>
                  </a:lnTo>
                  <a:lnTo>
                    <a:pt x="434086" y="169418"/>
                  </a:lnTo>
                  <a:lnTo>
                    <a:pt x="434340" y="169418"/>
                  </a:lnTo>
                  <a:lnTo>
                    <a:pt x="435737" y="170815"/>
                  </a:lnTo>
                  <a:lnTo>
                    <a:pt x="435483" y="171323"/>
                  </a:lnTo>
                  <a:lnTo>
                    <a:pt x="435229" y="171704"/>
                  </a:lnTo>
                  <a:lnTo>
                    <a:pt x="435229" y="171831"/>
                  </a:lnTo>
                  <a:lnTo>
                    <a:pt x="434848" y="172847"/>
                  </a:lnTo>
                  <a:lnTo>
                    <a:pt x="433539" y="177292"/>
                  </a:lnTo>
                  <a:lnTo>
                    <a:pt x="433908" y="177292"/>
                  </a:lnTo>
                  <a:lnTo>
                    <a:pt x="436575" y="178308"/>
                  </a:lnTo>
                  <a:lnTo>
                    <a:pt x="437134" y="178308"/>
                  </a:lnTo>
                  <a:lnTo>
                    <a:pt x="440690" y="178816"/>
                  </a:lnTo>
                  <a:lnTo>
                    <a:pt x="440182" y="178816"/>
                  </a:lnTo>
                  <a:lnTo>
                    <a:pt x="442849" y="179705"/>
                  </a:lnTo>
                  <a:lnTo>
                    <a:pt x="444246" y="183769"/>
                  </a:lnTo>
                  <a:lnTo>
                    <a:pt x="448945" y="183769"/>
                  </a:lnTo>
                  <a:lnTo>
                    <a:pt x="450215" y="183134"/>
                  </a:lnTo>
                  <a:lnTo>
                    <a:pt x="451485" y="183134"/>
                  </a:lnTo>
                  <a:lnTo>
                    <a:pt x="453009" y="183769"/>
                  </a:lnTo>
                  <a:lnTo>
                    <a:pt x="452628" y="183769"/>
                  </a:lnTo>
                  <a:lnTo>
                    <a:pt x="453136" y="184150"/>
                  </a:lnTo>
                  <a:lnTo>
                    <a:pt x="454025" y="184150"/>
                  </a:lnTo>
                  <a:lnTo>
                    <a:pt x="455549" y="184531"/>
                  </a:lnTo>
                  <a:lnTo>
                    <a:pt x="457073" y="183769"/>
                  </a:lnTo>
                  <a:lnTo>
                    <a:pt x="458089" y="183134"/>
                  </a:lnTo>
                  <a:lnTo>
                    <a:pt x="459740" y="182245"/>
                  </a:lnTo>
                  <a:lnTo>
                    <a:pt x="459994" y="181610"/>
                  </a:lnTo>
                  <a:lnTo>
                    <a:pt x="459994" y="181102"/>
                  </a:lnTo>
                  <a:lnTo>
                    <a:pt x="465455" y="177800"/>
                  </a:lnTo>
                  <a:lnTo>
                    <a:pt x="465582" y="177546"/>
                  </a:lnTo>
                  <a:lnTo>
                    <a:pt x="466090" y="176149"/>
                  </a:lnTo>
                  <a:lnTo>
                    <a:pt x="466547" y="175768"/>
                  </a:lnTo>
                  <a:lnTo>
                    <a:pt x="466852" y="175514"/>
                  </a:lnTo>
                  <a:lnTo>
                    <a:pt x="467106" y="175260"/>
                  </a:lnTo>
                  <a:lnTo>
                    <a:pt x="467487" y="174752"/>
                  </a:lnTo>
                  <a:lnTo>
                    <a:pt x="467487" y="173736"/>
                  </a:lnTo>
                  <a:lnTo>
                    <a:pt x="467410" y="171704"/>
                  </a:lnTo>
                  <a:lnTo>
                    <a:pt x="466598" y="170180"/>
                  </a:lnTo>
                  <a:lnTo>
                    <a:pt x="466598" y="168148"/>
                  </a:lnTo>
                  <a:lnTo>
                    <a:pt x="465709" y="168148"/>
                  </a:lnTo>
                  <a:lnTo>
                    <a:pt x="468185" y="167132"/>
                  </a:lnTo>
                  <a:lnTo>
                    <a:pt x="468401" y="167132"/>
                  </a:lnTo>
                  <a:lnTo>
                    <a:pt x="469138" y="166116"/>
                  </a:lnTo>
                  <a:lnTo>
                    <a:pt x="470535" y="164338"/>
                  </a:lnTo>
                  <a:lnTo>
                    <a:pt x="472821" y="162814"/>
                  </a:lnTo>
                  <a:lnTo>
                    <a:pt x="474980" y="162306"/>
                  </a:lnTo>
                  <a:lnTo>
                    <a:pt x="475488" y="162306"/>
                  </a:lnTo>
                  <a:lnTo>
                    <a:pt x="476885" y="160020"/>
                  </a:lnTo>
                  <a:lnTo>
                    <a:pt x="477012" y="159004"/>
                  </a:lnTo>
                  <a:close/>
                </a:path>
                <a:path w="505460" h="391795">
                  <a:moveTo>
                    <a:pt x="482092" y="177165"/>
                  </a:moveTo>
                  <a:lnTo>
                    <a:pt x="475869" y="178435"/>
                  </a:lnTo>
                  <a:lnTo>
                    <a:pt x="475615" y="177419"/>
                  </a:lnTo>
                  <a:lnTo>
                    <a:pt x="475234" y="176403"/>
                  </a:lnTo>
                  <a:lnTo>
                    <a:pt x="474218" y="176149"/>
                  </a:lnTo>
                  <a:lnTo>
                    <a:pt x="472440" y="175514"/>
                  </a:lnTo>
                  <a:lnTo>
                    <a:pt x="471932" y="178181"/>
                  </a:lnTo>
                  <a:lnTo>
                    <a:pt x="471551" y="181483"/>
                  </a:lnTo>
                  <a:lnTo>
                    <a:pt x="473583" y="183261"/>
                  </a:lnTo>
                  <a:lnTo>
                    <a:pt x="475615" y="183261"/>
                  </a:lnTo>
                  <a:lnTo>
                    <a:pt x="480568" y="183388"/>
                  </a:lnTo>
                  <a:lnTo>
                    <a:pt x="482092" y="177165"/>
                  </a:lnTo>
                  <a:close/>
                </a:path>
                <a:path w="505460" h="391795">
                  <a:moveTo>
                    <a:pt x="482346" y="173355"/>
                  </a:moveTo>
                  <a:lnTo>
                    <a:pt x="481711" y="171577"/>
                  </a:lnTo>
                  <a:lnTo>
                    <a:pt x="481330" y="169926"/>
                  </a:lnTo>
                  <a:lnTo>
                    <a:pt x="481584" y="168148"/>
                  </a:lnTo>
                  <a:lnTo>
                    <a:pt x="480822" y="166624"/>
                  </a:lnTo>
                  <a:lnTo>
                    <a:pt x="480187" y="165481"/>
                  </a:lnTo>
                  <a:lnTo>
                    <a:pt x="478917" y="164973"/>
                  </a:lnTo>
                  <a:lnTo>
                    <a:pt x="477139" y="164973"/>
                  </a:lnTo>
                  <a:lnTo>
                    <a:pt x="476504" y="165227"/>
                  </a:lnTo>
                  <a:lnTo>
                    <a:pt x="476504" y="165735"/>
                  </a:lnTo>
                  <a:lnTo>
                    <a:pt x="474599" y="167132"/>
                  </a:lnTo>
                  <a:lnTo>
                    <a:pt x="476758" y="168656"/>
                  </a:lnTo>
                  <a:lnTo>
                    <a:pt x="477901" y="169672"/>
                  </a:lnTo>
                  <a:lnTo>
                    <a:pt x="477012" y="171069"/>
                  </a:lnTo>
                  <a:lnTo>
                    <a:pt x="476885" y="173609"/>
                  </a:lnTo>
                  <a:lnTo>
                    <a:pt x="480568" y="174244"/>
                  </a:lnTo>
                  <a:lnTo>
                    <a:pt x="482346" y="173355"/>
                  </a:lnTo>
                  <a:close/>
                </a:path>
                <a:path w="505460" h="391795">
                  <a:moveTo>
                    <a:pt x="486156" y="235331"/>
                  </a:moveTo>
                  <a:lnTo>
                    <a:pt x="485902" y="234569"/>
                  </a:lnTo>
                  <a:lnTo>
                    <a:pt x="484886" y="232410"/>
                  </a:lnTo>
                  <a:lnTo>
                    <a:pt x="482473" y="234188"/>
                  </a:lnTo>
                  <a:lnTo>
                    <a:pt x="481330" y="235204"/>
                  </a:lnTo>
                  <a:lnTo>
                    <a:pt x="478028" y="235585"/>
                  </a:lnTo>
                  <a:lnTo>
                    <a:pt x="475742" y="235966"/>
                  </a:lnTo>
                  <a:lnTo>
                    <a:pt x="475107" y="236347"/>
                  </a:lnTo>
                  <a:lnTo>
                    <a:pt x="473583" y="239141"/>
                  </a:lnTo>
                  <a:lnTo>
                    <a:pt x="473837" y="241554"/>
                  </a:lnTo>
                  <a:lnTo>
                    <a:pt x="474726" y="244602"/>
                  </a:lnTo>
                  <a:lnTo>
                    <a:pt x="474853" y="245872"/>
                  </a:lnTo>
                  <a:lnTo>
                    <a:pt x="475869" y="246380"/>
                  </a:lnTo>
                  <a:lnTo>
                    <a:pt x="478282" y="247269"/>
                  </a:lnTo>
                  <a:lnTo>
                    <a:pt x="478536" y="243967"/>
                  </a:lnTo>
                  <a:lnTo>
                    <a:pt x="480314" y="241427"/>
                  </a:lnTo>
                  <a:lnTo>
                    <a:pt x="485902" y="235839"/>
                  </a:lnTo>
                  <a:lnTo>
                    <a:pt x="486156" y="235331"/>
                  </a:lnTo>
                  <a:close/>
                </a:path>
                <a:path w="505460" h="391795">
                  <a:moveTo>
                    <a:pt x="488696" y="192151"/>
                  </a:moveTo>
                  <a:lnTo>
                    <a:pt x="487934" y="189611"/>
                  </a:lnTo>
                  <a:lnTo>
                    <a:pt x="487553" y="188722"/>
                  </a:lnTo>
                  <a:lnTo>
                    <a:pt x="486537" y="188214"/>
                  </a:lnTo>
                  <a:lnTo>
                    <a:pt x="485648" y="188595"/>
                  </a:lnTo>
                  <a:lnTo>
                    <a:pt x="485013" y="188849"/>
                  </a:lnTo>
                  <a:lnTo>
                    <a:pt x="484251" y="188976"/>
                  </a:lnTo>
                  <a:lnTo>
                    <a:pt x="482600" y="188595"/>
                  </a:lnTo>
                  <a:lnTo>
                    <a:pt x="481457" y="187833"/>
                  </a:lnTo>
                  <a:lnTo>
                    <a:pt x="480060" y="190373"/>
                  </a:lnTo>
                  <a:lnTo>
                    <a:pt x="481965" y="191516"/>
                  </a:lnTo>
                  <a:lnTo>
                    <a:pt x="483108" y="191897"/>
                  </a:lnTo>
                  <a:lnTo>
                    <a:pt x="484886" y="192532"/>
                  </a:lnTo>
                  <a:lnTo>
                    <a:pt x="488696" y="192151"/>
                  </a:lnTo>
                  <a:close/>
                </a:path>
                <a:path w="505460" h="391795">
                  <a:moveTo>
                    <a:pt x="489839" y="223520"/>
                  </a:moveTo>
                  <a:lnTo>
                    <a:pt x="488061" y="222250"/>
                  </a:lnTo>
                  <a:lnTo>
                    <a:pt x="487045" y="222250"/>
                  </a:lnTo>
                  <a:lnTo>
                    <a:pt x="486283" y="219710"/>
                  </a:lnTo>
                  <a:lnTo>
                    <a:pt x="483489" y="219710"/>
                  </a:lnTo>
                  <a:lnTo>
                    <a:pt x="482346" y="222250"/>
                  </a:lnTo>
                  <a:lnTo>
                    <a:pt x="479044" y="222250"/>
                  </a:lnTo>
                  <a:lnTo>
                    <a:pt x="479298" y="219710"/>
                  </a:lnTo>
                  <a:lnTo>
                    <a:pt x="479425" y="218440"/>
                  </a:lnTo>
                  <a:lnTo>
                    <a:pt x="477901" y="218440"/>
                  </a:lnTo>
                  <a:lnTo>
                    <a:pt x="476504" y="217170"/>
                  </a:lnTo>
                  <a:lnTo>
                    <a:pt x="476123" y="217170"/>
                  </a:lnTo>
                  <a:lnTo>
                    <a:pt x="475742" y="215900"/>
                  </a:lnTo>
                  <a:lnTo>
                    <a:pt x="470535" y="215900"/>
                  </a:lnTo>
                  <a:lnTo>
                    <a:pt x="469900" y="217170"/>
                  </a:lnTo>
                  <a:lnTo>
                    <a:pt x="469011" y="218440"/>
                  </a:lnTo>
                  <a:lnTo>
                    <a:pt x="465074" y="218440"/>
                  </a:lnTo>
                  <a:lnTo>
                    <a:pt x="464947" y="219710"/>
                  </a:lnTo>
                  <a:lnTo>
                    <a:pt x="464820" y="223520"/>
                  </a:lnTo>
                  <a:lnTo>
                    <a:pt x="465074" y="224790"/>
                  </a:lnTo>
                  <a:lnTo>
                    <a:pt x="459232" y="224790"/>
                  </a:lnTo>
                  <a:lnTo>
                    <a:pt x="457962" y="226060"/>
                  </a:lnTo>
                  <a:lnTo>
                    <a:pt x="457708" y="226060"/>
                  </a:lnTo>
                  <a:lnTo>
                    <a:pt x="457454" y="228600"/>
                  </a:lnTo>
                  <a:lnTo>
                    <a:pt x="457327" y="229870"/>
                  </a:lnTo>
                  <a:lnTo>
                    <a:pt x="456311" y="229870"/>
                  </a:lnTo>
                  <a:lnTo>
                    <a:pt x="455422" y="231140"/>
                  </a:lnTo>
                  <a:lnTo>
                    <a:pt x="454914" y="232410"/>
                  </a:lnTo>
                  <a:lnTo>
                    <a:pt x="454025" y="234950"/>
                  </a:lnTo>
                  <a:lnTo>
                    <a:pt x="453390" y="236220"/>
                  </a:lnTo>
                  <a:lnTo>
                    <a:pt x="453771" y="237502"/>
                  </a:lnTo>
                  <a:lnTo>
                    <a:pt x="450837" y="237502"/>
                  </a:lnTo>
                  <a:lnTo>
                    <a:pt x="448437" y="238760"/>
                  </a:lnTo>
                  <a:lnTo>
                    <a:pt x="448564" y="243840"/>
                  </a:lnTo>
                  <a:lnTo>
                    <a:pt x="449453" y="243840"/>
                  </a:lnTo>
                  <a:lnTo>
                    <a:pt x="448818" y="245110"/>
                  </a:lnTo>
                  <a:lnTo>
                    <a:pt x="447675" y="245110"/>
                  </a:lnTo>
                  <a:lnTo>
                    <a:pt x="446913" y="247650"/>
                  </a:lnTo>
                  <a:lnTo>
                    <a:pt x="446405" y="248920"/>
                  </a:lnTo>
                  <a:lnTo>
                    <a:pt x="445643" y="248920"/>
                  </a:lnTo>
                  <a:lnTo>
                    <a:pt x="444500" y="250190"/>
                  </a:lnTo>
                  <a:lnTo>
                    <a:pt x="442087" y="250190"/>
                  </a:lnTo>
                  <a:lnTo>
                    <a:pt x="442722" y="247650"/>
                  </a:lnTo>
                  <a:lnTo>
                    <a:pt x="441071" y="243840"/>
                  </a:lnTo>
                  <a:lnTo>
                    <a:pt x="440690" y="242570"/>
                  </a:lnTo>
                  <a:lnTo>
                    <a:pt x="440563" y="241300"/>
                  </a:lnTo>
                  <a:lnTo>
                    <a:pt x="442887" y="237629"/>
                  </a:lnTo>
                  <a:lnTo>
                    <a:pt x="442963" y="237502"/>
                  </a:lnTo>
                  <a:lnTo>
                    <a:pt x="441820" y="237502"/>
                  </a:lnTo>
                  <a:lnTo>
                    <a:pt x="442214" y="236220"/>
                  </a:lnTo>
                  <a:lnTo>
                    <a:pt x="446405" y="236220"/>
                  </a:lnTo>
                  <a:lnTo>
                    <a:pt x="448691" y="231140"/>
                  </a:lnTo>
                  <a:lnTo>
                    <a:pt x="451231" y="231140"/>
                  </a:lnTo>
                  <a:lnTo>
                    <a:pt x="451739" y="228600"/>
                  </a:lnTo>
                  <a:lnTo>
                    <a:pt x="451612" y="224790"/>
                  </a:lnTo>
                  <a:lnTo>
                    <a:pt x="452628" y="223520"/>
                  </a:lnTo>
                  <a:lnTo>
                    <a:pt x="453009" y="219710"/>
                  </a:lnTo>
                  <a:lnTo>
                    <a:pt x="456057" y="219710"/>
                  </a:lnTo>
                  <a:lnTo>
                    <a:pt x="457200" y="218440"/>
                  </a:lnTo>
                  <a:lnTo>
                    <a:pt x="458089" y="218440"/>
                  </a:lnTo>
                  <a:lnTo>
                    <a:pt x="458597" y="217170"/>
                  </a:lnTo>
                  <a:lnTo>
                    <a:pt x="459232" y="217170"/>
                  </a:lnTo>
                  <a:lnTo>
                    <a:pt x="460121" y="215900"/>
                  </a:lnTo>
                  <a:lnTo>
                    <a:pt x="461264" y="213360"/>
                  </a:lnTo>
                  <a:lnTo>
                    <a:pt x="462280" y="213360"/>
                  </a:lnTo>
                  <a:lnTo>
                    <a:pt x="464820" y="212090"/>
                  </a:lnTo>
                  <a:lnTo>
                    <a:pt x="464058" y="210820"/>
                  </a:lnTo>
                  <a:lnTo>
                    <a:pt x="463169" y="209550"/>
                  </a:lnTo>
                  <a:lnTo>
                    <a:pt x="457200" y="209550"/>
                  </a:lnTo>
                  <a:lnTo>
                    <a:pt x="456184" y="212090"/>
                  </a:lnTo>
                  <a:lnTo>
                    <a:pt x="455295" y="212090"/>
                  </a:lnTo>
                  <a:lnTo>
                    <a:pt x="452120" y="215900"/>
                  </a:lnTo>
                  <a:lnTo>
                    <a:pt x="449072" y="217170"/>
                  </a:lnTo>
                  <a:lnTo>
                    <a:pt x="446151" y="218338"/>
                  </a:lnTo>
                  <a:lnTo>
                    <a:pt x="446151" y="213360"/>
                  </a:lnTo>
                  <a:lnTo>
                    <a:pt x="449072" y="212090"/>
                  </a:lnTo>
                  <a:lnTo>
                    <a:pt x="451993" y="212090"/>
                  </a:lnTo>
                  <a:lnTo>
                    <a:pt x="453644" y="209550"/>
                  </a:lnTo>
                  <a:lnTo>
                    <a:pt x="456692" y="209550"/>
                  </a:lnTo>
                  <a:lnTo>
                    <a:pt x="456946" y="207010"/>
                  </a:lnTo>
                  <a:lnTo>
                    <a:pt x="457454" y="205740"/>
                  </a:lnTo>
                  <a:lnTo>
                    <a:pt x="459359" y="203200"/>
                  </a:lnTo>
                  <a:lnTo>
                    <a:pt x="460870" y="199402"/>
                  </a:lnTo>
                  <a:lnTo>
                    <a:pt x="459613" y="198120"/>
                  </a:lnTo>
                  <a:lnTo>
                    <a:pt x="459359" y="196850"/>
                  </a:lnTo>
                  <a:lnTo>
                    <a:pt x="459244" y="195287"/>
                  </a:lnTo>
                  <a:lnTo>
                    <a:pt x="458470" y="193040"/>
                  </a:lnTo>
                  <a:lnTo>
                    <a:pt x="454533" y="193040"/>
                  </a:lnTo>
                  <a:lnTo>
                    <a:pt x="450596" y="195580"/>
                  </a:lnTo>
                  <a:lnTo>
                    <a:pt x="451104" y="195580"/>
                  </a:lnTo>
                  <a:lnTo>
                    <a:pt x="451142" y="196850"/>
                  </a:lnTo>
                  <a:lnTo>
                    <a:pt x="451231" y="199402"/>
                  </a:lnTo>
                  <a:lnTo>
                    <a:pt x="452501" y="203200"/>
                  </a:lnTo>
                  <a:lnTo>
                    <a:pt x="450342" y="203200"/>
                  </a:lnTo>
                  <a:lnTo>
                    <a:pt x="448310" y="204470"/>
                  </a:lnTo>
                  <a:lnTo>
                    <a:pt x="448183" y="205740"/>
                  </a:lnTo>
                  <a:lnTo>
                    <a:pt x="446659" y="205740"/>
                  </a:lnTo>
                  <a:lnTo>
                    <a:pt x="446786" y="204470"/>
                  </a:lnTo>
                  <a:lnTo>
                    <a:pt x="445897" y="203200"/>
                  </a:lnTo>
                  <a:lnTo>
                    <a:pt x="444500" y="200660"/>
                  </a:lnTo>
                  <a:lnTo>
                    <a:pt x="444868" y="199402"/>
                  </a:lnTo>
                  <a:lnTo>
                    <a:pt x="445630" y="199402"/>
                  </a:lnTo>
                  <a:lnTo>
                    <a:pt x="446532" y="198120"/>
                  </a:lnTo>
                  <a:lnTo>
                    <a:pt x="447294" y="198120"/>
                  </a:lnTo>
                  <a:lnTo>
                    <a:pt x="448183" y="196850"/>
                  </a:lnTo>
                  <a:lnTo>
                    <a:pt x="448691" y="196850"/>
                  </a:lnTo>
                  <a:lnTo>
                    <a:pt x="449580" y="195580"/>
                  </a:lnTo>
                  <a:lnTo>
                    <a:pt x="449707" y="195580"/>
                  </a:lnTo>
                  <a:lnTo>
                    <a:pt x="449707" y="193040"/>
                  </a:lnTo>
                  <a:lnTo>
                    <a:pt x="448056" y="193040"/>
                  </a:lnTo>
                  <a:lnTo>
                    <a:pt x="447548" y="191770"/>
                  </a:lnTo>
                  <a:lnTo>
                    <a:pt x="447040" y="191770"/>
                  </a:lnTo>
                  <a:lnTo>
                    <a:pt x="446532" y="193040"/>
                  </a:lnTo>
                  <a:lnTo>
                    <a:pt x="442341" y="193040"/>
                  </a:lnTo>
                  <a:lnTo>
                    <a:pt x="440436" y="198120"/>
                  </a:lnTo>
                  <a:lnTo>
                    <a:pt x="439026" y="199402"/>
                  </a:lnTo>
                  <a:lnTo>
                    <a:pt x="435610" y="203200"/>
                  </a:lnTo>
                  <a:lnTo>
                    <a:pt x="434721" y="204470"/>
                  </a:lnTo>
                  <a:lnTo>
                    <a:pt x="434721" y="205740"/>
                  </a:lnTo>
                  <a:lnTo>
                    <a:pt x="433832" y="207010"/>
                  </a:lnTo>
                  <a:lnTo>
                    <a:pt x="432308" y="205740"/>
                  </a:lnTo>
                  <a:lnTo>
                    <a:pt x="431292" y="205740"/>
                  </a:lnTo>
                  <a:lnTo>
                    <a:pt x="429006" y="207010"/>
                  </a:lnTo>
                  <a:lnTo>
                    <a:pt x="427990" y="210820"/>
                  </a:lnTo>
                  <a:lnTo>
                    <a:pt x="426847" y="212090"/>
                  </a:lnTo>
                  <a:lnTo>
                    <a:pt x="425323" y="212090"/>
                  </a:lnTo>
                  <a:lnTo>
                    <a:pt x="424688" y="215900"/>
                  </a:lnTo>
                  <a:lnTo>
                    <a:pt x="426720" y="218440"/>
                  </a:lnTo>
                  <a:lnTo>
                    <a:pt x="425323" y="218440"/>
                  </a:lnTo>
                  <a:lnTo>
                    <a:pt x="424434" y="219710"/>
                  </a:lnTo>
                  <a:lnTo>
                    <a:pt x="422783" y="223520"/>
                  </a:lnTo>
                  <a:lnTo>
                    <a:pt x="423164" y="224790"/>
                  </a:lnTo>
                  <a:lnTo>
                    <a:pt x="423672" y="226060"/>
                  </a:lnTo>
                  <a:lnTo>
                    <a:pt x="426466" y="228600"/>
                  </a:lnTo>
                  <a:lnTo>
                    <a:pt x="429006" y="226060"/>
                  </a:lnTo>
                  <a:lnTo>
                    <a:pt x="429768" y="224790"/>
                  </a:lnTo>
                  <a:lnTo>
                    <a:pt x="432562" y="224790"/>
                  </a:lnTo>
                  <a:lnTo>
                    <a:pt x="433197" y="226060"/>
                  </a:lnTo>
                  <a:lnTo>
                    <a:pt x="433959" y="226060"/>
                  </a:lnTo>
                  <a:lnTo>
                    <a:pt x="434721" y="224790"/>
                  </a:lnTo>
                  <a:lnTo>
                    <a:pt x="436245" y="224790"/>
                  </a:lnTo>
                  <a:lnTo>
                    <a:pt x="437134" y="223520"/>
                  </a:lnTo>
                  <a:lnTo>
                    <a:pt x="438404" y="224790"/>
                  </a:lnTo>
                  <a:lnTo>
                    <a:pt x="441579" y="224790"/>
                  </a:lnTo>
                  <a:lnTo>
                    <a:pt x="440817" y="228600"/>
                  </a:lnTo>
                  <a:lnTo>
                    <a:pt x="439039" y="229870"/>
                  </a:lnTo>
                  <a:lnTo>
                    <a:pt x="436626" y="231140"/>
                  </a:lnTo>
                  <a:lnTo>
                    <a:pt x="433451" y="229870"/>
                  </a:lnTo>
                  <a:lnTo>
                    <a:pt x="431419" y="231140"/>
                  </a:lnTo>
                  <a:lnTo>
                    <a:pt x="429895" y="232410"/>
                  </a:lnTo>
                  <a:lnTo>
                    <a:pt x="429641" y="234950"/>
                  </a:lnTo>
                  <a:lnTo>
                    <a:pt x="429514" y="236220"/>
                  </a:lnTo>
                  <a:lnTo>
                    <a:pt x="428612" y="237502"/>
                  </a:lnTo>
                  <a:lnTo>
                    <a:pt x="427469" y="237502"/>
                  </a:lnTo>
                  <a:lnTo>
                    <a:pt x="427355" y="238760"/>
                  </a:lnTo>
                  <a:lnTo>
                    <a:pt x="427228" y="242570"/>
                  </a:lnTo>
                  <a:lnTo>
                    <a:pt x="430149" y="242570"/>
                  </a:lnTo>
                  <a:lnTo>
                    <a:pt x="430276" y="243840"/>
                  </a:lnTo>
                  <a:lnTo>
                    <a:pt x="431800" y="245110"/>
                  </a:lnTo>
                  <a:lnTo>
                    <a:pt x="431876" y="246430"/>
                  </a:lnTo>
                  <a:lnTo>
                    <a:pt x="431965" y="247650"/>
                  </a:lnTo>
                  <a:lnTo>
                    <a:pt x="432054" y="248920"/>
                  </a:lnTo>
                  <a:lnTo>
                    <a:pt x="432308" y="250190"/>
                  </a:lnTo>
                  <a:lnTo>
                    <a:pt x="426339" y="250190"/>
                  </a:lnTo>
                  <a:lnTo>
                    <a:pt x="425069" y="248920"/>
                  </a:lnTo>
                  <a:lnTo>
                    <a:pt x="423926" y="247650"/>
                  </a:lnTo>
                  <a:lnTo>
                    <a:pt x="423291" y="245110"/>
                  </a:lnTo>
                  <a:lnTo>
                    <a:pt x="422021" y="243840"/>
                  </a:lnTo>
                  <a:lnTo>
                    <a:pt x="418465" y="243840"/>
                  </a:lnTo>
                  <a:lnTo>
                    <a:pt x="417703" y="241300"/>
                  </a:lnTo>
                  <a:lnTo>
                    <a:pt x="416052" y="241300"/>
                  </a:lnTo>
                  <a:lnTo>
                    <a:pt x="415798" y="240030"/>
                  </a:lnTo>
                  <a:lnTo>
                    <a:pt x="417703" y="241300"/>
                  </a:lnTo>
                  <a:lnTo>
                    <a:pt x="418465" y="241300"/>
                  </a:lnTo>
                  <a:lnTo>
                    <a:pt x="419989" y="242570"/>
                  </a:lnTo>
                  <a:lnTo>
                    <a:pt x="422148" y="241300"/>
                  </a:lnTo>
                  <a:lnTo>
                    <a:pt x="421767" y="238760"/>
                  </a:lnTo>
                  <a:lnTo>
                    <a:pt x="421538" y="237629"/>
                  </a:lnTo>
                  <a:lnTo>
                    <a:pt x="421513" y="237502"/>
                  </a:lnTo>
                  <a:lnTo>
                    <a:pt x="420738" y="237502"/>
                  </a:lnTo>
                  <a:lnTo>
                    <a:pt x="421386" y="236220"/>
                  </a:lnTo>
                  <a:lnTo>
                    <a:pt x="422656" y="234950"/>
                  </a:lnTo>
                  <a:lnTo>
                    <a:pt x="425323" y="234950"/>
                  </a:lnTo>
                  <a:lnTo>
                    <a:pt x="427228" y="231140"/>
                  </a:lnTo>
                  <a:lnTo>
                    <a:pt x="426847" y="229870"/>
                  </a:lnTo>
                  <a:lnTo>
                    <a:pt x="425577" y="228600"/>
                  </a:lnTo>
                  <a:lnTo>
                    <a:pt x="419989" y="228600"/>
                  </a:lnTo>
                  <a:lnTo>
                    <a:pt x="417830" y="227330"/>
                  </a:lnTo>
                  <a:lnTo>
                    <a:pt x="417703" y="240030"/>
                  </a:lnTo>
                  <a:lnTo>
                    <a:pt x="417703" y="238760"/>
                  </a:lnTo>
                  <a:lnTo>
                    <a:pt x="417830" y="227330"/>
                  </a:lnTo>
                  <a:lnTo>
                    <a:pt x="414528" y="228600"/>
                  </a:lnTo>
                  <a:lnTo>
                    <a:pt x="414528" y="232410"/>
                  </a:lnTo>
                  <a:lnTo>
                    <a:pt x="415544" y="233680"/>
                  </a:lnTo>
                  <a:lnTo>
                    <a:pt x="415925" y="234950"/>
                  </a:lnTo>
                  <a:lnTo>
                    <a:pt x="416179" y="236220"/>
                  </a:lnTo>
                  <a:lnTo>
                    <a:pt x="416191" y="237629"/>
                  </a:lnTo>
                  <a:lnTo>
                    <a:pt x="415290" y="238760"/>
                  </a:lnTo>
                  <a:lnTo>
                    <a:pt x="415163" y="237502"/>
                  </a:lnTo>
                  <a:lnTo>
                    <a:pt x="414655" y="237502"/>
                  </a:lnTo>
                  <a:lnTo>
                    <a:pt x="414147" y="236220"/>
                  </a:lnTo>
                  <a:lnTo>
                    <a:pt x="412623" y="236220"/>
                  </a:lnTo>
                  <a:lnTo>
                    <a:pt x="411480" y="234950"/>
                  </a:lnTo>
                  <a:lnTo>
                    <a:pt x="411226" y="233680"/>
                  </a:lnTo>
                  <a:lnTo>
                    <a:pt x="411099" y="232410"/>
                  </a:lnTo>
                  <a:lnTo>
                    <a:pt x="409956" y="231140"/>
                  </a:lnTo>
                  <a:lnTo>
                    <a:pt x="410210" y="231140"/>
                  </a:lnTo>
                  <a:lnTo>
                    <a:pt x="410210" y="229870"/>
                  </a:lnTo>
                  <a:lnTo>
                    <a:pt x="409829" y="229870"/>
                  </a:lnTo>
                  <a:lnTo>
                    <a:pt x="409956" y="228600"/>
                  </a:lnTo>
                  <a:lnTo>
                    <a:pt x="410083" y="226060"/>
                  </a:lnTo>
                  <a:lnTo>
                    <a:pt x="411607" y="224790"/>
                  </a:lnTo>
                  <a:lnTo>
                    <a:pt x="413639" y="224790"/>
                  </a:lnTo>
                  <a:lnTo>
                    <a:pt x="413766" y="223520"/>
                  </a:lnTo>
                  <a:lnTo>
                    <a:pt x="413893" y="222250"/>
                  </a:lnTo>
                  <a:lnTo>
                    <a:pt x="411353" y="219710"/>
                  </a:lnTo>
                  <a:lnTo>
                    <a:pt x="409702" y="218440"/>
                  </a:lnTo>
                  <a:lnTo>
                    <a:pt x="408940" y="218440"/>
                  </a:lnTo>
                  <a:lnTo>
                    <a:pt x="409575" y="217170"/>
                  </a:lnTo>
                  <a:lnTo>
                    <a:pt x="409194" y="215900"/>
                  </a:lnTo>
                  <a:lnTo>
                    <a:pt x="408559" y="212090"/>
                  </a:lnTo>
                  <a:lnTo>
                    <a:pt x="408051" y="212090"/>
                  </a:lnTo>
                  <a:lnTo>
                    <a:pt x="407543" y="210820"/>
                  </a:lnTo>
                  <a:lnTo>
                    <a:pt x="406273" y="211429"/>
                  </a:lnTo>
                  <a:lnTo>
                    <a:pt x="406273" y="242570"/>
                  </a:lnTo>
                  <a:lnTo>
                    <a:pt x="405892" y="243840"/>
                  </a:lnTo>
                  <a:lnTo>
                    <a:pt x="405638" y="243840"/>
                  </a:lnTo>
                  <a:lnTo>
                    <a:pt x="402971" y="245110"/>
                  </a:lnTo>
                  <a:lnTo>
                    <a:pt x="397383" y="245110"/>
                  </a:lnTo>
                  <a:lnTo>
                    <a:pt x="393573" y="247650"/>
                  </a:lnTo>
                  <a:lnTo>
                    <a:pt x="390144" y="248920"/>
                  </a:lnTo>
                  <a:lnTo>
                    <a:pt x="386588" y="250190"/>
                  </a:lnTo>
                  <a:lnTo>
                    <a:pt x="381127" y="250190"/>
                  </a:lnTo>
                  <a:lnTo>
                    <a:pt x="378587" y="251460"/>
                  </a:lnTo>
                  <a:lnTo>
                    <a:pt x="373799" y="255333"/>
                  </a:lnTo>
                  <a:lnTo>
                    <a:pt x="373786" y="256590"/>
                  </a:lnTo>
                  <a:lnTo>
                    <a:pt x="373761" y="288302"/>
                  </a:lnTo>
                  <a:lnTo>
                    <a:pt x="373761" y="289572"/>
                  </a:lnTo>
                  <a:lnTo>
                    <a:pt x="373507" y="288302"/>
                  </a:lnTo>
                  <a:lnTo>
                    <a:pt x="373761" y="288302"/>
                  </a:lnTo>
                  <a:lnTo>
                    <a:pt x="373761" y="256590"/>
                  </a:lnTo>
                  <a:lnTo>
                    <a:pt x="370903" y="256590"/>
                  </a:lnTo>
                  <a:lnTo>
                    <a:pt x="370713" y="256590"/>
                  </a:lnTo>
                  <a:lnTo>
                    <a:pt x="368922" y="256590"/>
                  </a:lnTo>
                  <a:lnTo>
                    <a:pt x="368922" y="255333"/>
                  </a:lnTo>
                  <a:lnTo>
                    <a:pt x="368782" y="255333"/>
                  </a:lnTo>
                  <a:lnTo>
                    <a:pt x="368782" y="288556"/>
                  </a:lnTo>
                  <a:lnTo>
                    <a:pt x="368769" y="289636"/>
                  </a:lnTo>
                  <a:lnTo>
                    <a:pt x="368693" y="298450"/>
                  </a:lnTo>
                  <a:lnTo>
                    <a:pt x="368579" y="299720"/>
                  </a:lnTo>
                  <a:lnTo>
                    <a:pt x="368554" y="300990"/>
                  </a:lnTo>
                  <a:lnTo>
                    <a:pt x="368630" y="292100"/>
                  </a:lnTo>
                  <a:lnTo>
                    <a:pt x="368706" y="290830"/>
                  </a:lnTo>
                  <a:lnTo>
                    <a:pt x="368769" y="289750"/>
                  </a:lnTo>
                  <a:lnTo>
                    <a:pt x="368554" y="290830"/>
                  </a:lnTo>
                  <a:lnTo>
                    <a:pt x="368782" y="288556"/>
                  </a:lnTo>
                  <a:lnTo>
                    <a:pt x="368782" y="255333"/>
                  </a:lnTo>
                  <a:lnTo>
                    <a:pt x="368414" y="255333"/>
                  </a:lnTo>
                  <a:lnTo>
                    <a:pt x="365760" y="254000"/>
                  </a:lnTo>
                  <a:lnTo>
                    <a:pt x="363982" y="250190"/>
                  </a:lnTo>
                  <a:lnTo>
                    <a:pt x="361823" y="250190"/>
                  </a:lnTo>
                  <a:lnTo>
                    <a:pt x="360553" y="248920"/>
                  </a:lnTo>
                  <a:lnTo>
                    <a:pt x="358013" y="243840"/>
                  </a:lnTo>
                  <a:lnTo>
                    <a:pt x="357619" y="240030"/>
                  </a:lnTo>
                  <a:lnTo>
                    <a:pt x="357505" y="238760"/>
                  </a:lnTo>
                  <a:lnTo>
                    <a:pt x="354965" y="234950"/>
                  </a:lnTo>
                  <a:lnTo>
                    <a:pt x="353949" y="232410"/>
                  </a:lnTo>
                  <a:lnTo>
                    <a:pt x="353060" y="231140"/>
                  </a:lnTo>
                  <a:lnTo>
                    <a:pt x="352298" y="231140"/>
                  </a:lnTo>
                  <a:lnTo>
                    <a:pt x="350520" y="229870"/>
                  </a:lnTo>
                  <a:lnTo>
                    <a:pt x="347980" y="228600"/>
                  </a:lnTo>
                  <a:lnTo>
                    <a:pt x="344932" y="226060"/>
                  </a:lnTo>
                  <a:lnTo>
                    <a:pt x="345567" y="223520"/>
                  </a:lnTo>
                  <a:lnTo>
                    <a:pt x="348742" y="219710"/>
                  </a:lnTo>
                  <a:lnTo>
                    <a:pt x="351523" y="218643"/>
                  </a:lnTo>
                  <a:lnTo>
                    <a:pt x="353949" y="220599"/>
                  </a:lnTo>
                  <a:lnTo>
                    <a:pt x="355981" y="222885"/>
                  </a:lnTo>
                  <a:lnTo>
                    <a:pt x="356743" y="224155"/>
                  </a:lnTo>
                  <a:lnTo>
                    <a:pt x="357759" y="229489"/>
                  </a:lnTo>
                  <a:lnTo>
                    <a:pt x="360553" y="232283"/>
                  </a:lnTo>
                  <a:lnTo>
                    <a:pt x="361569" y="233553"/>
                  </a:lnTo>
                  <a:lnTo>
                    <a:pt x="362712" y="235585"/>
                  </a:lnTo>
                  <a:lnTo>
                    <a:pt x="363982" y="236728"/>
                  </a:lnTo>
                  <a:lnTo>
                    <a:pt x="368681" y="240030"/>
                  </a:lnTo>
                  <a:lnTo>
                    <a:pt x="374650" y="240030"/>
                  </a:lnTo>
                  <a:lnTo>
                    <a:pt x="382524" y="244729"/>
                  </a:lnTo>
                  <a:lnTo>
                    <a:pt x="388112" y="243078"/>
                  </a:lnTo>
                  <a:lnTo>
                    <a:pt x="392430" y="239649"/>
                  </a:lnTo>
                  <a:lnTo>
                    <a:pt x="395097" y="238506"/>
                  </a:lnTo>
                  <a:lnTo>
                    <a:pt x="395224" y="237871"/>
                  </a:lnTo>
                  <a:lnTo>
                    <a:pt x="396875" y="237236"/>
                  </a:lnTo>
                  <a:lnTo>
                    <a:pt x="401701" y="234823"/>
                  </a:lnTo>
                  <a:lnTo>
                    <a:pt x="403961" y="233908"/>
                  </a:lnTo>
                  <a:lnTo>
                    <a:pt x="403860" y="234950"/>
                  </a:lnTo>
                  <a:lnTo>
                    <a:pt x="405511" y="234950"/>
                  </a:lnTo>
                  <a:lnTo>
                    <a:pt x="405244" y="237502"/>
                  </a:lnTo>
                  <a:lnTo>
                    <a:pt x="403987" y="238760"/>
                  </a:lnTo>
                  <a:lnTo>
                    <a:pt x="406273" y="242570"/>
                  </a:lnTo>
                  <a:lnTo>
                    <a:pt x="406273" y="211429"/>
                  </a:lnTo>
                  <a:lnTo>
                    <a:pt x="404876" y="212090"/>
                  </a:lnTo>
                  <a:lnTo>
                    <a:pt x="402209" y="209550"/>
                  </a:lnTo>
                  <a:lnTo>
                    <a:pt x="401447" y="210820"/>
                  </a:lnTo>
                  <a:lnTo>
                    <a:pt x="400812" y="212090"/>
                  </a:lnTo>
                  <a:lnTo>
                    <a:pt x="401574" y="213360"/>
                  </a:lnTo>
                  <a:lnTo>
                    <a:pt x="401828" y="215900"/>
                  </a:lnTo>
                  <a:lnTo>
                    <a:pt x="402209" y="217170"/>
                  </a:lnTo>
                  <a:lnTo>
                    <a:pt x="402844" y="217170"/>
                  </a:lnTo>
                  <a:lnTo>
                    <a:pt x="403225" y="218440"/>
                  </a:lnTo>
                  <a:lnTo>
                    <a:pt x="403733" y="218440"/>
                  </a:lnTo>
                  <a:lnTo>
                    <a:pt x="403479" y="219710"/>
                  </a:lnTo>
                  <a:lnTo>
                    <a:pt x="403098" y="222250"/>
                  </a:lnTo>
                  <a:lnTo>
                    <a:pt x="403479" y="223520"/>
                  </a:lnTo>
                  <a:lnTo>
                    <a:pt x="404368" y="224790"/>
                  </a:lnTo>
                  <a:lnTo>
                    <a:pt x="404241" y="226060"/>
                  </a:lnTo>
                  <a:lnTo>
                    <a:pt x="403936" y="227330"/>
                  </a:lnTo>
                  <a:lnTo>
                    <a:pt x="403733" y="227965"/>
                  </a:lnTo>
                  <a:lnTo>
                    <a:pt x="400939" y="231267"/>
                  </a:lnTo>
                  <a:lnTo>
                    <a:pt x="398145" y="232029"/>
                  </a:lnTo>
                  <a:lnTo>
                    <a:pt x="395732" y="234061"/>
                  </a:lnTo>
                  <a:lnTo>
                    <a:pt x="395732" y="233680"/>
                  </a:lnTo>
                  <a:lnTo>
                    <a:pt x="392176" y="233045"/>
                  </a:lnTo>
                  <a:lnTo>
                    <a:pt x="391414" y="235204"/>
                  </a:lnTo>
                  <a:lnTo>
                    <a:pt x="388366" y="237998"/>
                  </a:lnTo>
                  <a:lnTo>
                    <a:pt x="385191" y="239395"/>
                  </a:lnTo>
                  <a:lnTo>
                    <a:pt x="382143" y="239522"/>
                  </a:lnTo>
                  <a:lnTo>
                    <a:pt x="380365" y="238887"/>
                  </a:lnTo>
                  <a:lnTo>
                    <a:pt x="378841" y="237617"/>
                  </a:lnTo>
                  <a:lnTo>
                    <a:pt x="375831" y="236867"/>
                  </a:lnTo>
                  <a:lnTo>
                    <a:pt x="373507" y="229870"/>
                  </a:lnTo>
                  <a:lnTo>
                    <a:pt x="374269" y="228600"/>
                  </a:lnTo>
                  <a:lnTo>
                    <a:pt x="375412" y="224790"/>
                  </a:lnTo>
                  <a:lnTo>
                    <a:pt x="375285" y="217170"/>
                  </a:lnTo>
                  <a:lnTo>
                    <a:pt x="376047" y="215900"/>
                  </a:lnTo>
                  <a:lnTo>
                    <a:pt x="375920" y="212090"/>
                  </a:lnTo>
                  <a:lnTo>
                    <a:pt x="378841" y="212090"/>
                  </a:lnTo>
                  <a:lnTo>
                    <a:pt x="380873" y="210820"/>
                  </a:lnTo>
                  <a:lnTo>
                    <a:pt x="382016" y="207010"/>
                  </a:lnTo>
                  <a:lnTo>
                    <a:pt x="383286" y="205740"/>
                  </a:lnTo>
                  <a:lnTo>
                    <a:pt x="384429" y="203200"/>
                  </a:lnTo>
                  <a:lnTo>
                    <a:pt x="384937" y="200660"/>
                  </a:lnTo>
                  <a:lnTo>
                    <a:pt x="338963" y="200660"/>
                  </a:lnTo>
                  <a:lnTo>
                    <a:pt x="324866" y="204470"/>
                  </a:lnTo>
                  <a:lnTo>
                    <a:pt x="318389" y="207010"/>
                  </a:lnTo>
                  <a:lnTo>
                    <a:pt x="315722" y="209550"/>
                  </a:lnTo>
                  <a:lnTo>
                    <a:pt x="313436" y="212090"/>
                  </a:lnTo>
                  <a:lnTo>
                    <a:pt x="311531" y="213360"/>
                  </a:lnTo>
                  <a:lnTo>
                    <a:pt x="311785" y="212090"/>
                  </a:lnTo>
                  <a:lnTo>
                    <a:pt x="311912" y="209550"/>
                  </a:lnTo>
                  <a:lnTo>
                    <a:pt x="312039" y="207010"/>
                  </a:lnTo>
                  <a:lnTo>
                    <a:pt x="312166" y="205740"/>
                  </a:lnTo>
                  <a:lnTo>
                    <a:pt x="312229" y="204470"/>
                  </a:lnTo>
                  <a:lnTo>
                    <a:pt x="312293" y="203200"/>
                  </a:lnTo>
                  <a:lnTo>
                    <a:pt x="313677" y="199402"/>
                  </a:lnTo>
                  <a:lnTo>
                    <a:pt x="314833" y="196850"/>
                  </a:lnTo>
                  <a:lnTo>
                    <a:pt x="317373" y="193040"/>
                  </a:lnTo>
                  <a:lnTo>
                    <a:pt x="318122" y="189839"/>
                  </a:lnTo>
                  <a:lnTo>
                    <a:pt x="318198" y="189458"/>
                  </a:lnTo>
                  <a:lnTo>
                    <a:pt x="318274" y="189039"/>
                  </a:lnTo>
                  <a:lnTo>
                    <a:pt x="318389" y="187960"/>
                  </a:lnTo>
                  <a:lnTo>
                    <a:pt x="319278" y="184150"/>
                  </a:lnTo>
                  <a:lnTo>
                    <a:pt x="319532" y="184150"/>
                  </a:lnTo>
                  <a:lnTo>
                    <a:pt x="319913" y="181610"/>
                  </a:lnTo>
                  <a:lnTo>
                    <a:pt x="321056" y="185420"/>
                  </a:lnTo>
                  <a:lnTo>
                    <a:pt x="321564" y="185420"/>
                  </a:lnTo>
                  <a:lnTo>
                    <a:pt x="321945" y="186690"/>
                  </a:lnTo>
                  <a:lnTo>
                    <a:pt x="323342" y="186690"/>
                  </a:lnTo>
                  <a:lnTo>
                    <a:pt x="323977" y="187960"/>
                  </a:lnTo>
                  <a:lnTo>
                    <a:pt x="324485" y="190500"/>
                  </a:lnTo>
                  <a:lnTo>
                    <a:pt x="331597" y="190500"/>
                  </a:lnTo>
                  <a:lnTo>
                    <a:pt x="330581" y="186690"/>
                  </a:lnTo>
                  <a:lnTo>
                    <a:pt x="327660" y="186690"/>
                  </a:lnTo>
                  <a:lnTo>
                    <a:pt x="327660" y="184150"/>
                  </a:lnTo>
                  <a:lnTo>
                    <a:pt x="327152" y="184150"/>
                  </a:lnTo>
                  <a:lnTo>
                    <a:pt x="326771" y="181610"/>
                  </a:lnTo>
                  <a:lnTo>
                    <a:pt x="326517" y="180340"/>
                  </a:lnTo>
                  <a:lnTo>
                    <a:pt x="324739" y="180340"/>
                  </a:lnTo>
                  <a:lnTo>
                    <a:pt x="324485" y="179070"/>
                  </a:lnTo>
                  <a:lnTo>
                    <a:pt x="323850" y="177800"/>
                  </a:lnTo>
                  <a:lnTo>
                    <a:pt x="322961" y="175260"/>
                  </a:lnTo>
                  <a:lnTo>
                    <a:pt x="322707" y="173990"/>
                  </a:lnTo>
                  <a:lnTo>
                    <a:pt x="316230" y="173990"/>
                  </a:lnTo>
                  <a:lnTo>
                    <a:pt x="315849" y="172720"/>
                  </a:lnTo>
                  <a:lnTo>
                    <a:pt x="315849" y="171450"/>
                  </a:lnTo>
                  <a:lnTo>
                    <a:pt x="317500" y="168910"/>
                  </a:lnTo>
                  <a:lnTo>
                    <a:pt x="318516" y="167640"/>
                  </a:lnTo>
                  <a:lnTo>
                    <a:pt x="318008" y="166370"/>
                  </a:lnTo>
                  <a:lnTo>
                    <a:pt x="319024" y="161290"/>
                  </a:lnTo>
                  <a:lnTo>
                    <a:pt x="323469" y="161290"/>
                  </a:lnTo>
                  <a:lnTo>
                    <a:pt x="323723" y="162560"/>
                  </a:lnTo>
                  <a:lnTo>
                    <a:pt x="324612" y="166370"/>
                  </a:lnTo>
                  <a:lnTo>
                    <a:pt x="324485" y="167640"/>
                  </a:lnTo>
                  <a:lnTo>
                    <a:pt x="325120" y="167640"/>
                  </a:lnTo>
                  <a:lnTo>
                    <a:pt x="325501" y="171450"/>
                  </a:lnTo>
                  <a:lnTo>
                    <a:pt x="327533" y="172720"/>
                  </a:lnTo>
                  <a:lnTo>
                    <a:pt x="329438" y="171450"/>
                  </a:lnTo>
                  <a:lnTo>
                    <a:pt x="331724" y="168910"/>
                  </a:lnTo>
                  <a:lnTo>
                    <a:pt x="330454" y="166370"/>
                  </a:lnTo>
                  <a:lnTo>
                    <a:pt x="328803" y="162560"/>
                  </a:lnTo>
                  <a:lnTo>
                    <a:pt x="329184" y="162560"/>
                  </a:lnTo>
                  <a:lnTo>
                    <a:pt x="329311" y="161290"/>
                  </a:lnTo>
                  <a:lnTo>
                    <a:pt x="330568" y="161290"/>
                  </a:lnTo>
                  <a:lnTo>
                    <a:pt x="330708" y="162560"/>
                  </a:lnTo>
                  <a:lnTo>
                    <a:pt x="335153" y="162560"/>
                  </a:lnTo>
                  <a:lnTo>
                    <a:pt x="337185" y="161290"/>
                  </a:lnTo>
                  <a:lnTo>
                    <a:pt x="339217" y="161290"/>
                  </a:lnTo>
                  <a:lnTo>
                    <a:pt x="340614" y="160020"/>
                  </a:lnTo>
                  <a:lnTo>
                    <a:pt x="346710" y="160020"/>
                  </a:lnTo>
                  <a:lnTo>
                    <a:pt x="347599" y="158750"/>
                  </a:lnTo>
                  <a:lnTo>
                    <a:pt x="347091" y="157480"/>
                  </a:lnTo>
                  <a:lnTo>
                    <a:pt x="346075" y="157480"/>
                  </a:lnTo>
                  <a:lnTo>
                    <a:pt x="345567" y="156210"/>
                  </a:lnTo>
                  <a:lnTo>
                    <a:pt x="337312" y="156210"/>
                  </a:lnTo>
                  <a:lnTo>
                    <a:pt x="335661" y="154940"/>
                  </a:lnTo>
                  <a:lnTo>
                    <a:pt x="334518" y="154940"/>
                  </a:lnTo>
                  <a:lnTo>
                    <a:pt x="333248" y="156210"/>
                  </a:lnTo>
                  <a:lnTo>
                    <a:pt x="333121" y="157480"/>
                  </a:lnTo>
                  <a:lnTo>
                    <a:pt x="332740" y="158750"/>
                  </a:lnTo>
                  <a:lnTo>
                    <a:pt x="330327" y="158750"/>
                  </a:lnTo>
                  <a:lnTo>
                    <a:pt x="329438" y="156210"/>
                  </a:lnTo>
                  <a:lnTo>
                    <a:pt x="329057" y="154940"/>
                  </a:lnTo>
                  <a:lnTo>
                    <a:pt x="327152" y="154940"/>
                  </a:lnTo>
                  <a:lnTo>
                    <a:pt x="326009" y="153670"/>
                  </a:lnTo>
                  <a:lnTo>
                    <a:pt x="323850" y="152400"/>
                  </a:lnTo>
                  <a:lnTo>
                    <a:pt x="320802" y="152400"/>
                  </a:lnTo>
                  <a:lnTo>
                    <a:pt x="318643" y="148590"/>
                  </a:lnTo>
                  <a:lnTo>
                    <a:pt x="319024" y="148590"/>
                  </a:lnTo>
                  <a:lnTo>
                    <a:pt x="317436" y="147383"/>
                  </a:lnTo>
                  <a:lnTo>
                    <a:pt x="317296" y="147383"/>
                  </a:lnTo>
                  <a:lnTo>
                    <a:pt x="315468" y="148590"/>
                  </a:lnTo>
                  <a:lnTo>
                    <a:pt x="315645" y="148590"/>
                  </a:lnTo>
                  <a:lnTo>
                    <a:pt x="315722" y="152400"/>
                  </a:lnTo>
                  <a:lnTo>
                    <a:pt x="316738" y="153670"/>
                  </a:lnTo>
                  <a:lnTo>
                    <a:pt x="317627" y="153670"/>
                  </a:lnTo>
                  <a:lnTo>
                    <a:pt x="317881" y="154940"/>
                  </a:lnTo>
                  <a:lnTo>
                    <a:pt x="313944" y="154940"/>
                  </a:lnTo>
                  <a:lnTo>
                    <a:pt x="313436" y="156210"/>
                  </a:lnTo>
                  <a:lnTo>
                    <a:pt x="313182" y="157480"/>
                  </a:lnTo>
                  <a:lnTo>
                    <a:pt x="313182" y="181610"/>
                  </a:lnTo>
                  <a:lnTo>
                    <a:pt x="313182" y="186690"/>
                  </a:lnTo>
                  <a:lnTo>
                    <a:pt x="312293" y="187960"/>
                  </a:lnTo>
                  <a:lnTo>
                    <a:pt x="310769" y="191770"/>
                  </a:lnTo>
                  <a:lnTo>
                    <a:pt x="310426" y="194043"/>
                  </a:lnTo>
                  <a:lnTo>
                    <a:pt x="310184" y="195287"/>
                  </a:lnTo>
                  <a:lnTo>
                    <a:pt x="310134" y="195580"/>
                  </a:lnTo>
                  <a:lnTo>
                    <a:pt x="309626" y="196850"/>
                  </a:lnTo>
                  <a:lnTo>
                    <a:pt x="310007" y="198120"/>
                  </a:lnTo>
                  <a:lnTo>
                    <a:pt x="307594" y="204470"/>
                  </a:lnTo>
                  <a:lnTo>
                    <a:pt x="307721" y="207010"/>
                  </a:lnTo>
                  <a:lnTo>
                    <a:pt x="307848" y="212090"/>
                  </a:lnTo>
                  <a:lnTo>
                    <a:pt x="306832" y="218440"/>
                  </a:lnTo>
                  <a:lnTo>
                    <a:pt x="303403" y="224790"/>
                  </a:lnTo>
                  <a:lnTo>
                    <a:pt x="301498" y="229870"/>
                  </a:lnTo>
                  <a:lnTo>
                    <a:pt x="297561" y="234950"/>
                  </a:lnTo>
                  <a:lnTo>
                    <a:pt x="298577" y="229870"/>
                  </a:lnTo>
                  <a:lnTo>
                    <a:pt x="298653" y="228600"/>
                  </a:lnTo>
                  <a:lnTo>
                    <a:pt x="298742" y="227330"/>
                  </a:lnTo>
                  <a:lnTo>
                    <a:pt x="298831" y="226060"/>
                  </a:lnTo>
                  <a:lnTo>
                    <a:pt x="298958" y="224790"/>
                  </a:lnTo>
                  <a:lnTo>
                    <a:pt x="299085" y="217170"/>
                  </a:lnTo>
                  <a:lnTo>
                    <a:pt x="299212" y="215900"/>
                  </a:lnTo>
                  <a:lnTo>
                    <a:pt x="299339" y="212090"/>
                  </a:lnTo>
                  <a:lnTo>
                    <a:pt x="299466" y="207010"/>
                  </a:lnTo>
                  <a:lnTo>
                    <a:pt x="303530" y="200660"/>
                  </a:lnTo>
                  <a:lnTo>
                    <a:pt x="306197" y="193040"/>
                  </a:lnTo>
                  <a:lnTo>
                    <a:pt x="307340" y="186690"/>
                  </a:lnTo>
                  <a:lnTo>
                    <a:pt x="305562" y="180340"/>
                  </a:lnTo>
                  <a:lnTo>
                    <a:pt x="303403" y="177800"/>
                  </a:lnTo>
                  <a:lnTo>
                    <a:pt x="303403" y="186690"/>
                  </a:lnTo>
                  <a:lnTo>
                    <a:pt x="302514" y="193040"/>
                  </a:lnTo>
                  <a:lnTo>
                    <a:pt x="295402" y="212090"/>
                  </a:lnTo>
                  <a:lnTo>
                    <a:pt x="295275" y="213360"/>
                  </a:lnTo>
                  <a:lnTo>
                    <a:pt x="295148" y="215900"/>
                  </a:lnTo>
                  <a:lnTo>
                    <a:pt x="295021" y="217170"/>
                  </a:lnTo>
                  <a:lnTo>
                    <a:pt x="294894" y="219710"/>
                  </a:lnTo>
                  <a:lnTo>
                    <a:pt x="294805" y="222250"/>
                  </a:lnTo>
                  <a:lnTo>
                    <a:pt x="294767" y="223520"/>
                  </a:lnTo>
                  <a:lnTo>
                    <a:pt x="294513" y="224790"/>
                  </a:lnTo>
                  <a:lnTo>
                    <a:pt x="294386" y="228600"/>
                  </a:lnTo>
                  <a:lnTo>
                    <a:pt x="294259" y="229870"/>
                  </a:lnTo>
                  <a:lnTo>
                    <a:pt x="294132" y="231140"/>
                  </a:lnTo>
                  <a:lnTo>
                    <a:pt x="293243" y="232410"/>
                  </a:lnTo>
                  <a:lnTo>
                    <a:pt x="292468" y="237502"/>
                  </a:lnTo>
                  <a:lnTo>
                    <a:pt x="291465" y="241300"/>
                  </a:lnTo>
                  <a:lnTo>
                    <a:pt x="289433" y="243840"/>
                  </a:lnTo>
                  <a:lnTo>
                    <a:pt x="288671" y="245110"/>
                  </a:lnTo>
                  <a:lnTo>
                    <a:pt x="286131" y="248920"/>
                  </a:lnTo>
                  <a:lnTo>
                    <a:pt x="284988" y="250190"/>
                  </a:lnTo>
                  <a:lnTo>
                    <a:pt x="283337" y="250190"/>
                  </a:lnTo>
                  <a:lnTo>
                    <a:pt x="281940" y="251460"/>
                  </a:lnTo>
                  <a:lnTo>
                    <a:pt x="278980" y="256590"/>
                  </a:lnTo>
                  <a:lnTo>
                    <a:pt x="276225" y="260350"/>
                  </a:lnTo>
                  <a:lnTo>
                    <a:pt x="272542" y="262890"/>
                  </a:lnTo>
                  <a:lnTo>
                    <a:pt x="269113" y="264160"/>
                  </a:lnTo>
                  <a:lnTo>
                    <a:pt x="265404" y="269100"/>
                  </a:lnTo>
                  <a:lnTo>
                    <a:pt x="265290" y="269252"/>
                  </a:lnTo>
                  <a:lnTo>
                    <a:pt x="259842" y="274320"/>
                  </a:lnTo>
                  <a:lnTo>
                    <a:pt x="254508" y="273050"/>
                  </a:lnTo>
                  <a:lnTo>
                    <a:pt x="253365" y="267970"/>
                  </a:lnTo>
                  <a:lnTo>
                    <a:pt x="253365" y="266700"/>
                  </a:lnTo>
                  <a:lnTo>
                    <a:pt x="252730" y="261620"/>
                  </a:lnTo>
                  <a:lnTo>
                    <a:pt x="254482" y="256590"/>
                  </a:lnTo>
                  <a:lnTo>
                    <a:pt x="256159" y="251460"/>
                  </a:lnTo>
                  <a:lnTo>
                    <a:pt x="257556" y="247650"/>
                  </a:lnTo>
                  <a:lnTo>
                    <a:pt x="261556" y="237629"/>
                  </a:lnTo>
                  <a:lnTo>
                    <a:pt x="261607" y="237502"/>
                  </a:lnTo>
                  <a:lnTo>
                    <a:pt x="263398" y="234950"/>
                  </a:lnTo>
                  <a:lnTo>
                    <a:pt x="265303" y="231140"/>
                  </a:lnTo>
                  <a:lnTo>
                    <a:pt x="267716" y="226060"/>
                  </a:lnTo>
                  <a:lnTo>
                    <a:pt x="269494" y="223520"/>
                  </a:lnTo>
                  <a:lnTo>
                    <a:pt x="272669" y="219710"/>
                  </a:lnTo>
                  <a:lnTo>
                    <a:pt x="274320" y="217170"/>
                  </a:lnTo>
                  <a:lnTo>
                    <a:pt x="277241" y="212090"/>
                  </a:lnTo>
                  <a:lnTo>
                    <a:pt x="277495" y="210820"/>
                  </a:lnTo>
                  <a:lnTo>
                    <a:pt x="277749" y="207010"/>
                  </a:lnTo>
                  <a:lnTo>
                    <a:pt x="277241" y="203200"/>
                  </a:lnTo>
                  <a:lnTo>
                    <a:pt x="277495" y="200660"/>
                  </a:lnTo>
                  <a:lnTo>
                    <a:pt x="277609" y="199402"/>
                  </a:lnTo>
                  <a:lnTo>
                    <a:pt x="275844" y="191770"/>
                  </a:lnTo>
                  <a:lnTo>
                    <a:pt x="276733" y="190500"/>
                  </a:lnTo>
                  <a:lnTo>
                    <a:pt x="277876" y="186690"/>
                  </a:lnTo>
                  <a:lnTo>
                    <a:pt x="280289" y="184150"/>
                  </a:lnTo>
                  <a:lnTo>
                    <a:pt x="280416" y="180340"/>
                  </a:lnTo>
                  <a:lnTo>
                    <a:pt x="280543" y="180340"/>
                  </a:lnTo>
                  <a:lnTo>
                    <a:pt x="281051" y="175260"/>
                  </a:lnTo>
                  <a:lnTo>
                    <a:pt x="280289" y="173990"/>
                  </a:lnTo>
                  <a:lnTo>
                    <a:pt x="278892" y="171450"/>
                  </a:lnTo>
                  <a:lnTo>
                    <a:pt x="277876" y="167640"/>
                  </a:lnTo>
                  <a:lnTo>
                    <a:pt x="277876" y="161290"/>
                  </a:lnTo>
                  <a:lnTo>
                    <a:pt x="278257" y="160020"/>
                  </a:lnTo>
                  <a:lnTo>
                    <a:pt x="279019" y="160020"/>
                  </a:lnTo>
                  <a:lnTo>
                    <a:pt x="279095" y="158750"/>
                  </a:lnTo>
                  <a:lnTo>
                    <a:pt x="279184" y="157480"/>
                  </a:lnTo>
                  <a:lnTo>
                    <a:pt x="279273" y="156210"/>
                  </a:lnTo>
                  <a:lnTo>
                    <a:pt x="279781" y="154940"/>
                  </a:lnTo>
                  <a:lnTo>
                    <a:pt x="279527" y="153670"/>
                  </a:lnTo>
                  <a:lnTo>
                    <a:pt x="279400" y="148590"/>
                  </a:lnTo>
                  <a:lnTo>
                    <a:pt x="279692" y="147599"/>
                  </a:lnTo>
                  <a:lnTo>
                    <a:pt x="279755" y="147383"/>
                  </a:lnTo>
                  <a:lnTo>
                    <a:pt x="280225" y="147383"/>
                  </a:lnTo>
                  <a:lnTo>
                    <a:pt x="281559" y="146050"/>
                  </a:lnTo>
                  <a:lnTo>
                    <a:pt x="282067" y="146050"/>
                  </a:lnTo>
                  <a:lnTo>
                    <a:pt x="282219" y="147383"/>
                  </a:lnTo>
                  <a:lnTo>
                    <a:pt x="282829" y="148590"/>
                  </a:lnTo>
                  <a:lnTo>
                    <a:pt x="282956" y="148590"/>
                  </a:lnTo>
                  <a:lnTo>
                    <a:pt x="283286" y="151130"/>
                  </a:lnTo>
                  <a:lnTo>
                    <a:pt x="283210" y="158750"/>
                  </a:lnTo>
                  <a:lnTo>
                    <a:pt x="283083" y="160020"/>
                  </a:lnTo>
                  <a:lnTo>
                    <a:pt x="282956" y="173990"/>
                  </a:lnTo>
                  <a:lnTo>
                    <a:pt x="282829" y="173990"/>
                  </a:lnTo>
                  <a:lnTo>
                    <a:pt x="282829" y="175260"/>
                  </a:lnTo>
                  <a:lnTo>
                    <a:pt x="282956" y="177800"/>
                  </a:lnTo>
                  <a:lnTo>
                    <a:pt x="283083" y="179070"/>
                  </a:lnTo>
                  <a:lnTo>
                    <a:pt x="283210" y="180340"/>
                  </a:lnTo>
                  <a:lnTo>
                    <a:pt x="284988" y="181610"/>
                  </a:lnTo>
                  <a:lnTo>
                    <a:pt x="286385" y="180340"/>
                  </a:lnTo>
                  <a:lnTo>
                    <a:pt x="286766" y="180340"/>
                  </a:lnTo>
                  <a:lnTo>
                    <a:pt x="286893" y="179070"/>
                  </a:lnTo>
                  <a:lnTo>
                    <a:pt x="286893" y="177800"/>
                  </a:lnTo>
                  <a:lnTo>
                    <a:pt x="286639" y="175260"/>
                  </a:lnTo>
                  <a:lnTo>
                    <a:pt x="287020" y="173990"/>
                  </a:lnTo>
                  <a:lnTo>
                    <a:pt x="287909" y="177800"/>
                  </a:lnTo>
                  <a:lnTo>
                    <a:pt x="287782" y="179070"/>
                  </a:lnTo>
                  <a:lnTo>
                    <a:pt x="287655" y="179070"/>
                  </a:lnTo>
                  <a:lnTo>
                    <a:pt x="287528" y="207010"/>
                  </a:lnTo>
                  <a:lnTo>
                    <a:pt x="288417" y="215900"/>
                  </a:lnTo>
                  <a:lnTo>
                    <a:pt x="288925" y="218440"/>
                  </a:lnTo>
                  <a:lnTo>
                    <a:pt x="290703" y="218440"/>
                  </a:lnTo>
                  <a:lnTo>
                    <a:pt x="291211" y="217170"/>
                  </a:lnTo>
                  <a:lnTo>
                    <a:pt x="291465" y="217170"/>
                  </a:lnTo>
                  <a:lnTo>
                    <a:pt x="292608" y="209550"/>
                  </a:lnTo>
                  <a:lnTo>
                    <a:pt x="292735" y="180340"/>
                  </a:lnTo>
                  <a:lnTo>
                    <a:pt x="292862" y="179070"/>
                  </a:lnTo>
                  <a:lnTo>
                    <a:pt x="292989" y="177800"/>
                  </a:lnTo>
                  <a:lnTo>
                    <a:pt x="293116" y="173990"/>
                  </a:lnTo>
                  <a:lnTo>
                    <a:pt x="293179" y="171450"/>
                  </a:lnTo>
                  <a:lnTo>
                    <a:pt x="293243" y="168910"/>
                  </a:lnTo>
                  <a:lnTo>
                    <a:pt x="291465" y="166370"/>
                  </a:lnTo>
                  <a:lnTo>
                    <a:pt x="291719" y="162560"/>
                  </a:lnTo>
                  <a:lnTo>
                    <a:pt x="291846" y="158750"/>
                  </a:lnTo>
                  <a:lnTo>
                    <a:pt x="292862" y="154940"/>
                  </a:lnTo>
                  <a:lnTo>
                    <a:pt x="293116" y="153670"/>
                  </a:lnTo>
                  <a:lnTo>
                    <a:pt x="293192" y="151130"/>
                  </a:lnTo>
                  <a:lnTo>
                    <a:pt x="293243" y="149860"/>
                  </a:lnTo>
                  <a:lnTo>
                    <a:pt x="293751" y="148590"/>
                  </a:lnTo>
                  <a:lnTo>
                    <a:pt x="294005" y="146050"/>
                  </a:lnTo>
                  <a:lnTo>
                    <a:pt x="294398" y="147383"/>
                  </a:lnTo>
                  <a:lnTo>
                    <a:pt x="295148" y="147383"/>
                  </a:lnTo>
                  <a:lnTo>
                    <a:pt x="295275" y="149860"/>
                  </a:lnTo>
                  <a:lnTo>
                    <a:pt x="296418" y="153670"/>
                  </a:lnTo>
                  <a:lnTo>
                    <a:pt x="296545" y="156210"/>
                  </a:lnTo>
                  <a:lnTo>
                    <a:pt x="296672" y="158750"/>
                  </a:lnTo>
                  <a:lnTo>
                    <a:pt x="296799" y="161290"/>
                  </a:lnTo>
                  <a:lnTo>
                    <a:pt x="295402" y="165100"/>
                  </a:lnTo>
                  <a:lnTo>
                    <a:pt x="296926" y="167640"/>
                  </a:lnTo>
                  <a:lnTo>
                    <a:pt x="297053" y="168910"/>
                  </a:lnTo>
                  <a:lnTo>
                    <a:pt x="297180" y="172720"/>
                  </a:lnTo>
                  <a:lnTo>
                    <a:pt x="299466" y="175260"/>
                  </a:lnTo>
                  <a:lnTo>
                    <a:pt x="301244" y="180340"/>
                  </a:lnTo>
                  <a:lnTo>
                    <a:pt x="303403" y="186690"/>
                  </a:lnTo>
                  <a:lnTo>
                    <a:pt x="303403" y="177800"/>
                  </a:lnTo>
                  <a:lnTo>
                    <a:pt x="302641" y="175260"/>
                  </a:lnTo>
                  <a:lnTo>
                    <a:pt x="299974" y="168910"/>
                  </a:lnTo>
                  <a:lnTo>
                    <a:pt x="300101" y="167640"/>
                  </a:lnTo>
                  <a:lnTo>
                    <a:pt x="299720" y="167640"/>
                  </a:lnTo>
                  <a:lnTo>
                    <a:pt x="299720" y="165100"/>
                  </a:lnTo>
                  <a:lnTo>
                    <a:pt x="300355" y="161290"/>
                  </a:lnTo>
                  <a:lnTo>
                    <a:pt x="300482" y="160020"/>
                  </a:lnTo>
                  <a:lnTo>
                    <a:pt x="300736" y="160020"/>
                  </a:lnTo>
                  <a:lnTo>
                    <a:pt x="300990" y="161290"/>
                  </a:lnTo>
                  <a:lnTo>
                    <a:pt x="301498" y="161290"/>
                  </a:lnTo>
                  <a:lnTo>
                    <a:pt x="302514" y="166370"/>
                  </a:lnTo>
                  <a:lnTo>
                    <a:pt x="301117" y="167640"/>
                  </a:lnTo>
                  <a:lnTo>
                    <a:pt x="303911" y="172720"/>
                  </a:lnTo>
                  <a:lnTo>
                    <a:pt x="304800" y="171450"/>
                  </a:lnTo>
                  <a:lnTo>
                    <a:pt x="304800" y="168910"/>
                  </a:lnTo>
                  <a:lnTo>
                    <a:pt x="305435" y="167640"/>
                  </a:lnTo>
                  <a:lnTo>
                    <a:pt x="305308" y="165100"/>
                  </a:lnTo>
                  <a:lnTo>
                    <a:pt x="305473" y="162560"/>
                  </a:lnTo>
                  <a:lnTo>
                    <a:pt x="305562" y="161290"/>
                  </a:lnTo>
                  <a:lnTo>
                    <a:pt x="306578" y="161290"/>
                  </a:lnTo>
                  <a:lnTo>
                    <a:pt x="306285" y="165100"/>
                  </a:lnTo>
                  <a:lnTo>
                    <a:pt x="306197" y="166370"/>
                  </a:lnTo>
                  <a:lnTo>
                    <a:pt x="307467" y="167640"/>
                  </a:lnTo>
                  <a:lnTo>
                    <a:pt x="308610" y="167640"/>
                  </a:lnTo>
                  <a:lnTo>
                    <a:pt x="308864" y="168910"/>
                  </a:lnTo>
                  <a:lnTo>
                    <a:pt x="309499" y="168910"/>
                  </a:lnTo>
                  <a:lnTo>
                    <a:pt x="309753" y="171450"/>
                  </a:lnTo>
                  <a:lnTo>
                    <a:pt x="310515" y="171450"/>
                  </a:lnTo>
                  <a:lnTo>
                    <a:pt x="310896" y="172720"/>
                  </a:lnTo>
                  <a:lnTo>
                    <a:pt x="311658" y="172720"/>
                  </a:lnTo>
                  <a:lnTo>
                    <a:pt x="311912" y="173990"/>
                  </a:lnTo>
                  <a:lnTo>
                    <a:pt x="312204" y="174993"/>
                  </a:lnTo>
                  <a:lnTo>
                    <a:pt x="312293" y="175260"/>
                  </a:lnTo>
                  <a:lnTo>
                    <a:pt x="312420" y="177800"/>
                  </a:lnTo>
                  <a:lnTo>
                    <a:pt x="312547" y="179070"/>
                  </a:lnTo>
                  <a:lnTo>
                    <a:pt x="313182" y="181610"/>
                  </a:lnTo>
                  <a:lnTo>
                    <a:pt x="313182" y="157480"/>
                  </a:lnTo>
                  <a:lnTo>
                    <a:pt x="312547" y="158750"/>
                  </a:lnTo>
                  <a:lnTo>
                    <a:pt x="312166" y="161290"/>
                  </a:lnTo>
                  <a:lnTo>
                    <a:pt x="311658" y="161290"/>
                  </a:lnTo>
                  <a:lnTo>
                    <a:pt x="311404" y="162560"/>
                  </a:lnTo>
                  <a:lnTo>
                    <a:pt x="310896" y="162560"/>
                  </a:lnTo>
                  <a:lnTo>
                    <a:pt x="310261" y="165100"/>
                  </a:lnTo>
                  <a:lnTo>
                    <a:pt x="309753" y="166370"/>
                  </a:lnTo>
                  <a:lnTo>
                    <a:pt x="309372" y="165100"/>
                  </a:lnTo>
                  <a:lnTo>
                    <a:pt x="309372" y="161290"/>
                  </a:lnTo>
                  <a:lnTo>
                    <a:pt x="308737" y="160020"/>
                  </a:lnTo>
                  <a:lnTo>
                    <a:pt x="307975" y="156210"/>
                  </a:lnTo>
                  <a:lnTo>
                    <a:pt x="307721" y="156210"/>
                  </a:lnTo>
                  <a:lnTo>
                    <a:pt x="307340" y="154940"/>
                  </a:lnTo>
                  <a:lnTo>
                    <a:pt x="304292" y="154940"/>
                  </a:lnTo>
                  <a:lnTo>
                    <a:pt x="302260" y="153670"/>
                  </a:lnTo>
                  <a:lnTo>
                    <a:pt x="301879" y="152400"/>
                  </a:lnTo>
                  <a:lnTo>
                    <a:pt x="301117" y="148590"/>
                  </a:lnTo>
                  <a:lnTo>
                    <a:pt x="300609" y="147599"/>
                  </a:lnTo>
                  <a:lnTo>
                    <a:pt x="300507" y="147383"/>
                  </a:lnTo>
                  <a:lnTo>
                    <a:pt x="299212" y="146050"/>
                  </a:lnTo>
                  <a:lnTo>
                    <a:pt x="298704" y="143510"/>
                  </a:lnTo>
                  <a:lnTo>
                    <a:pt x="296799" y="143510"/>
                  </a:lnTo>
                  <a:lnTo>
                    <a:pt x="296418" y="142240"/>
                  </a:lnTo>
                  <a:lnTo>
                    <a:pt x="295275" y="142240"/>
                  </a:lnTo>
                  <a:lnTo>
                    <a:pt x="294640" y="140970"/>
                  </a:lnTo>
                  <a:lnTo>
                    <a:pt x="294132" y="140970"/>
                  </a:lnTo>
                  <a:lnTo>
                    <a:pt x="294132" y="139700"/>
                  </a:lnTo>
                  <a:lnTo>
                    <a:pt x="295529" y="139700"/>
                  </a:lnTo>
                  <a:lnTo>
                    <a:pt x="296926" y="137160"/>
                  </a:lnTo>
                  <a:lnTo>
                    <a:pt x="298196" y="135890"/>
                  </a:lnTo>
                  <a:lnTo>
                    <a:pt x="298704" y="135890"/>
                  </a:lnTo>
                  <a:lnTo>
                    <a:pt x="299974" y="137160"/>
                  </a:lnTo>
                  <a:lnTo>
                    <a:pt x="301498" y="139700"/>
                  </a:lnTo>
                  <a:lnTo>
                    <a:pt x="302133" y="140970"/>
                  </a:lnTo>
                  <a:lnTo>
                    <a:pt x="302260" y="142240"/>
                  </a:lnTo>
                  <a:lnTo>
                    <a:pt x="301244" y="143510"/>
                  </a:lnTo>
                  <a:lnTo>
                    <a:pt x="302336" y="146050"/>
                  </a:lnTo>
                  <a:lnTo>
                    <a:pt x="302945" y="147383"/>
                  </a:lnTo>
                  <a:lnTo>
                    <a:pt x="304165" y="148590"/>
                  </a:lnTo>
                  <a:lnTo>
                    <a:pt x="305181" y="148590"/>
                  </a:lnTo>
                  <a:lnTo>
                    <a:pt x="306324" y="149860"/>
                  </a:lnTo>
                  <a:lnTo>
                    <a:pt x="307086" y="152400"/>
                  </a:lnTo>
                  <a:lnTo>
                    <a:pt x="308483" y="153670"/>
                  </a:lnTo>
                  <a:lnTo>
                    <a:pt x="311531" y="154940"/>
                  </a:lnTo>
                  <a:lnTo>
                    <a:pt x="313436" y="152400"/>
                  </a:lnTo>
                  <a:lnTo>
                    <a:pt x="312547" y="148590"/>
                  </a:lnTo>
                  <a:lnTo>
                    <a:pt x="312242" y="147599"/>
                  </a:lnTo>
                  <a:lnTo>
                    <a:pt x="312178" y="147383"/>
                  </a:lnTo>
                  <a:lnTo>
                    <a:pt x="310896" y="146050"/>
                  </a:lnTo>
                  <a:lnTo>
                    <a:pt x="310261" y="143510"/>
                  </a:lnTo>
                  <a:lnTo>
                    <a:pt x="310134" y="142240"/>
                  </a:lnTo>
                  <a:lnTo>
                    <a:pt x="310388" y="142240"/>
                  </a:lnTo>
                  <a:lnTo>
                    <a:pt x="310769" y="140970"/>
                  </a:lnTo>
                  <a:lnTo>
                    <a:pt x="312674" y="140970"/>
                  </a:lnTo>
                  <a:lnTo>
                    <a:pt x="313182" y="142240"/>
                  </a:lnTo>
                  <a:lnTo>
                    <a:pt x="314706" y="143510"/>
                  </a:lnTo>
                  <a:lnTo>
                    <a:pt x="320294" y="143510"/>
                  </a:lnTo>
                  <a:lnTo>
                    <a:pt x="322961" y="142240"/>
                  </a:lnTo>
                  <a:lnTo>
                    <a:pt x="324866" y="140970"/>
                  </a:lnTo>
                  <a:lnTo>
                    <a:pt x="323850" y="139700"/>
                  </a:lnTo>
                  <a:lnTo>
                    <a:pt x="324358" y="137160"/>
                  </a:lnTo>
                  <a:lnTo>
                    <a:pt x="326644" y="137160"/>
                  </a:lnTo>
                  <a:lnTo>
                    <a:pt x="331724" y="135890"/>
                  </a:lnTo>
                  <a:lnTo>
                    <a:pt x="327406" y="130810"/>
                  </a:lnTo>
                  <a:lnTo>
                    <a:pt x="324485" y="129540"/>
                  </a:lnTo>
                  <a:lnTo>
                    <a:pt x="324231" y="129540"/>
                  </a:lnTo>
                  <a:lnTo>
                    <a:pt x="322707" y="128270"/>
                  </a:lnTo>
                  <a:lnTo>
                    <a:pt x="321183" y="127000"/>
                  </a:lnTo>
                  <a:lnTo>
                    <a:pt x="319532" y="128270"/>
                  </a:lnTo>
                  <a:lnTo>
                    <a:pt x="318897" y="127000"/>
                  </a:lnTo>
                  <a:lnTo>
                    <a:pt x="315087" y="127000"/>
                  </a:lnTo>
                  <a:lnTo>
                    <a:pt x="312674" y="124460"/>
                  </a:lnTo>
                  <a:lnTo>
                    <a:pt x="314833" y="124460"/>
                  </a:lnTo>
                  <a:lnTo>
                    <a:pt x="316738" y="123190"/>
                  </a:lnTo>
                  <a:lnTo>
                    <a:pt x="321691" y="123190"/>
                  </a:lnTo>
                  <a:lnTo>
                    <a:pt x="324485" y="124460"/>
                  </a:lnTo>
                  <a:lnTo>
                    <a:pt x="327279" y="124460"/>
                  </a:lnTo>
                  <a:lnTo>
                    <a:pt x="329692" y="127000"/>
                  </a:lnTo>
                  <a:lnTo>
                    <a:pt x="329692" y="128270"/>
                  </a:lnTo>
                  <a:lnTo>
                    <a:pt x="329819" y="129540"/>
                  </a:lnTo>
                  <a:lnTo>
                    <a:pt x="331978" y="130810"/>
                  </a:lnTo>
                  <a:lnTo>
                    <a:pt x="331978" y="133350"/>
                  </a:lnTo>
                  <a:lnTo>
                    <a:pt x="333629" y="135890"/>
                  </a:lnTo>
                  <a:lnTo>
                    <a:pt x="334518" y="137160"/>
                  </a:lnTo>
                  <a:lnTo>
                    <a:pt x="333375" y="138430"/>
                  </a:lnTo>
                  <a:lnTo>
                    <a:pt x="332232" y="138430"/>
                  </a:lnTo>
                  <a:lnTo>
                    <a:pt x="330962" y="139700"/>
                  </a:lnTo>
                  <a:lnTo>
                    <a:pt x="330200" y="139700"/>
                  </a:lnTo>
                  <a:lnTo>
                    <a:pt x="329057" y="142240"/>
                  </a:lnTo>
                  <a:lnTo>
                    <a:pt x="325882" y="140970"/>
                  </a:lnTo>
                  <a:lnTo>
                    <a:pt x="325882" y="144780"/>
                  </a:lnTo>
                  <a:lnTo>
                    <a:pt x="326390" y="144780"/>
                  </a:lnTo>
                  <a:lnTo>
                    <a:pt x="324866" y="149860"/>
                  </a:lnTo>
                  <a:lnTo>
                    <a:pt x="327533" y="152400"/>
                  </a:lnTo>
                  <a:lnTo>
                    <a:pt x="332486" y="149860"/>
                  </a:lnTo>
                  <a:lnTo>
                    <a:pt x="333629" y="151130"/>
                  </a:lnTo>
                  <a:lnTo>
                    <a:pt x="333883" y="152400"/>
                  </a:lnTo>
                  <a:lnTo>
                    <a:pt x="335788" y="153670"/>
                  </a:lnTo>
                  <a:lnTo>
                    <a:pt x="340614" y="153670"/>
                  </a:lnTo>
                  <a:lnTo>
                    <a:pt x="340106" y="151130"/>
                  </a:lnTo>
                  <a:lnTo>
                    <a:pt x="339852" y="151130"/>
                  </a:lnTo>
                  <a:lnTo>
                    <a:pt x="339725" y="149860"/>
                  </a:lnTo>
                  <a:lnTo>
                    <a:pt x="341757" y="148590"/>
                  </a:lnTo>
                  <a:lnTo>
                    <a:pt x="344297" y="146050"/>
                  </a:lnTo>
                  <a:lnTo>
                    <a:pt x="343281" y="143510"/>
                  </a:lnTo>
                  <a:lnTo>
                    <a:pt x="342773" y="142240"/>
                  </a:lnTo>
                  <a:lnTo>
                    <a:pt x="341503" y="143510"/>
                  </a:lnTo>
                  <a:lnTo>
                    <a:pt x="340614" y="142240"/>
                  </a:lnTo>
                  <a:lnTo>
                    <a:pt x="340995" y="140970"/>
                  </a:lnTo>
                  <a:lnTo>
                    <a:pt x="340487" y="139700"/>
                  </a:lnTo>
                  <a:lnTo>
                    <a:pt x="339979" y="137160"/>
                  </a:lnTo>
                  <a:lnTo>
                    <a:pt x="338709" y="135890"/>
                  </a:lnTo>
                  <a:lnTo>
                    <a:pt x="337312" y="135890"/>
                  </a:lnTo>
                  <a:lnTo>
                    <a:pt x="337312" y="133350"/>
                  </a:lnTo>
                  <a:lnTo>
                    <a:pt x="338963" y="133350"/>
                  </a:lnTo>
                  <a:lnTo>
                    <a:pt x="340741" y="134620"/>
                  </a:lnTo>
                  <a:lnTo>
                    <a:pt x="344805" y="134620"/>
                  </a:lnTo>
                  <a:lnTo>
                    <a:pt x="347218" y="135890"/>
                  </a:lnTo>
                  <a:lnTo>
                    <a:pt x="348996" y="137160"/>
                  </a:lnTo>
                  <a:lnTo>
                    <a:pt x="350139" y="140970"/>
                  </a:lnTo>
                  <a:lnTo>
                    <a:pt x="352171" y="142240"/>
                  </a:lnTo>
                  <a:lnTo>
                    <a:pt x="352742" y="146050"/>
                  </a:lnTo>
                  <a:lnTo>
                    <a:pt x="352996" y="147383"/>
                  </a:lnTo>
                  <a:lnTo>
                    <a:pt x="354711" y="148590"/>
                  </a:lnTo>
                  <a:lnTo>
                    <a:pt x="355092" y="149860"/>
                  </a:lnTo>
                  <a:lnTo>
                    <a:pt x="356108" y="153670"/>
                  </a:lnTo>
                  <a:lnTo>
                    <a:pt x="358775" y="154940"/>
                  </a:lnTo>
                  <a:lnTo>
                    <a:pt x="362585" y="154940"/>
                  </a:lnTo>
                  <a:lnTo>
                    <a:pt x="364490" y="156210"/>
                  </a:lnTo>
                  <a:lnTo>
                    <a:pt x="365506" y="160020"/>
                  </a:lnTo>
                  <a:lnTo>
                    <a:pt x="367284" y="161290"/>
                  </a:lnTo>
                  <a:lnTo>
                    <a:pt x="370586" y="162560"/>
                  </a:lnTo>
                  <a:lnTo>
                    <a:pt x="373126" y="160020"/>
                  </a:lnTo>
                  <a:lnTo>
                    <a:pt x="371348" y="154940"/>
                  </a:lnTo>
                  <a:lnTo>
                    <a:pt x="368554" y="154940"/>
                  </a:lnTo>
                  <a:lnTo>
                    <a:pt x="367030" y="153670"/>
                  </a:lnTo>
                  <a:lnTo>
                    <a:pt x="364998" y="152400"/>
                  </a:lnTo>
                  <a:lnTo>
                    <a:pt x="363347" y="149860"/>
                  </a:lnTo>
                  <a:lnTo>
                    <a:pt x="361061" y="148590"/>
                  </a:lnTo>
                  <a:lnTo>
                    <a:pt x="362280" y="147383"/>
                  </a:lnTo>
                  <a:lnTo>
                    <a:pt x="362432" y="147383"/>
                  </a:lnTo>
                  <a:lnTo>
                    <a:pt x="359791" y="146050"/>
                  </a:lnTo>
                  <a:lnTo>
                    <a:pt x="358394" y="142240"/>
                  </a:lnTo>
                  <a:lnTo>
                    <a:pt x="360172" y="142240"/>
                  </a:lnTo>
                  <a:lnTo>
                    <a:pt x="361315" y="139700"/>
                  </a:lnTo>
                  <a:lnTo>
                    <a:pt x="359029" y="135890"/>
                  </a:lnTo>
                  <a:lnTo>
                    <a:pt x="357124" y="135890"/>
                  </a:lnTo>
                  <a:lnTo>
                    <a:pt x="356235" y="133350"/>
                  </a:lnTo>
                  <a:lnTo>
                    <a:pt x="356108" y="129540"/>
                  </a:lnTo>
                  <a:lnTo>
                    <a:pt x="353695" y="128270"/>
                  </a:lnTo>
                  <a:lnTo>
                    <a:pt x="351663" y="127000"/>
                  </a:lnTo>
                  <a:lnTo>
                    <a:pt x="350139" y="129540"/>
                  </a:lnTo>
                  <a:lnTo>
                    <a:pt x="343535" y="129540"/>
                  </a:lnTo>
                  <a:lnTo>
                    <a:pt x="345440" y="128270"/>
                  </a:lnTo>
                  <a:lnTo>
                    <a:pt x="347218" y="127000"/>
                  </a:lnTo>
                  <a:lnTo>
                    <a:pt x="348488" y="124460"/>
                  </a:lnTo>
                  <a:lnTo>
                    <a:pt x="350266" y="124460"/>
                  </a:lnTo>
                  <a:lnTo>
                    <a:pt x="353314" y="123190"/>
                  </a:lnTo>
                  <a:lnTo>
                    <a:pt x="352552" y="121920"/>
                  </a:lnTo>
                  <a:lnTo>
                    <a:pt x="351790" y="121920"/>
                  </a:lnTo>
                  <a:lnTo>
                    <a:pt x="351409" y="120650"/>
                  </a:lnTo>
                  <a:lnTo>
                    <a:pt x="350393" y="120650"/>
                  </a:lnTo>
                  <a:lnTo>
                    <a:pt x="350520" y="116840"/>
                  </a:lnTo>
                  <a:lnTo>
                    <a:pt x="348869" y="115570"/>
                  </a:lnTo>
                  <a:lnTo>
                    <a:pt x="346456" y="115570"/>
                  </a:lnTo>
                  <a:lnTo>
                    <a:pt x="345440" y="116840"/>
                  </a:lnTo>
                  <a:lnTo>
                    <a:pt x="344551" y="116840"/>
                  </a:lnTo>
                  <a:lnTo>
                    <a:pt x="345059" y="120650"/>
                  </a:lnTo>
                  <a:lnTo>
                    <a:pt x="344043" y="123190"/>
                  </a:lnTo>
                  <a:lnTo>
                    <a:pt x="341122" y="123190"/>
                  </a:lnTo>
                  <a:lnTo>
                    <a:pt x="340995" y="124460"/>
                  </a:lnTo>
                  <a:lnTo>
                    <a:pt x="340868" y="127000"/>
                  </a:lnTo>
                  <a:lnTo>
                    <a:pt x="339471" y="128270"/>
                  </a:lnTo>
                  <a:lnTo>
                    <a:pt x="336677" y="128270"/>
                  </a:lnTo>
                  <a:lnTo>
                    <a:pt x="335534" y="129540"/>
                  </a:lnTo>
                  <a:lnTo>
                    <a:pt x="335026" y="129540"/>
                  </a:lnTo>
                  <a:lnTo>
                    <a:pt x="334899" y="128270"/>
                  </a:lnTo>
                  <a:lnTo>
                    <a:pt x="333629" y="127000"/>
                  </a:lnTo>
                  <a:lnTo>
                    <a:pt x="332613" y="124460"/>
                  </a:lnTo>
                  <a:lnTo>
                    <a:pt x="331343" y="123190"/>
                  </a:lnTo>
                  <a:lnTo>
                    <a:pt x="330073" y="121920"/>
                  </a:lnTo>
                  <a:lnTo>
                    <a:pt x="328041" y="121920"/>
                  </a:lnTo>
                  <a:lnTo>
                    <a:pt x="324104" y="120650"/>
                  </a:lnTo>
                  <a:lnTo>
                    <a:pt x="319913" y="118110"/>
                  </a:lnTo>
                  <a:lnTo>
                    <a:pt x="315722" y="120650"/>
                  </a:lnTo>
                  <a:lnTo>
                    <a:pt x="314960" y="120650"/>
                  </a:lnTo>
                  <a:lnTo>
                    <a:pt x="315341" y="118110"/>
                  </a:lnTo>
                  <a:lnTo>
                    <a:pt x="315722" y="118110"/>
                  </a:lnTo>
                  <a:lnTo>
                    <a:pt x="315976" y="116840"/>
                  </a:lnTo>
                  <a:lnTo>
                    <a:pt x="317881" y="114300"/>
                  </a:lnTo>
                  <a:lnTo>
                    <a:pt x="319709" y="110642"/>
                  </a:lnTo>
                  <a:lnTo>
                    <a:pt x="319786" y="110490"/>
                  </a:lnTo>
                  <a:lnTo>
                    <a:pt x="319913" y="109220"/>
                  </a:lnTo>
                  <a:lnTo>
                    <a:pt x="320040" y="107950"/>
                  </a:lnTo>
                  <a:lnTo>
                    <a:pt x="320548" y="104140"/>
                  </a:lnTo>
                  <a:lnTo>
                    <a:pt x="320167" y="102870"/>
                  </a:lnTo>
                  <a:lnTo>
                    <a:pt x="319659" y="101600"/>
                  </a:lnTo>
                  <a:lnTo>
                    <a:pt x="320294" y="99060"/>
                  </a:lnTo>
                  <a:lnTo>
                    <a:pt x="321437" y="97790"/>
                  </a:lnTo>
                  <a:lnTo>
                    <a:pt x="325374" y="97790"/>
                  </a:lnTo>
                  <a:lnTo>
                    <a:pt x="326263" y="96520"/>
                  </a:lnTo>
                  <a:lnTo>
                    <a:pt x="331724" y="96520"/>
                  </a:lnTo>
                  <a:lnTo>
                    <a:pt x="332232" y="97790"/>
                  </a:lnTo>
                  <a:lnTo>
                    <a:pt x="332740" y="97790"/>
                  </a:lnTo>
                  <a:lnTo>
                    <a:pt x="331470" y="99060"/>
                  </a:lnTo>
                  <a:lnTo>
                    <a:pt x="329311" y="99060"/>
                  </a:lnTo>
                  <a:lnTo>
                    <a:pt x="326136" y="109220"/>
                  </a:lnTo>
                  <a:lnTo>
                    <a:pt x="324612" y="110490"/>
                  </a:lnTo>
                  <a:lnTo>
                    <a:pt x="324612" y="111760"/>
                  </a:lnTo>
                  <a:lnTo>
                    <a:pt x="323342" y="111760"/>
                  </a:lnTo>
                  <a:lnTo>
                    <a:pt x="321818" y="114300"/>
                  </a:lnTo>
                  <a:lnTo>
                    <a:pt x="320421" y="115570"/>
                  </a:lnTo>
                  <a:lnTo>
                    <a:pt x="322072" y="116840"/>
                  </a:lnTo>
                  <a:lnTo>
                    <a:pt x="323977" y="116840"/>
                  </a:lnTo>
                  <a:lnTo>
                    <a:pt x="327660" y="115570"/>
                  </a:lnTo>
                  <a:lnTo>
                    <a:pt x="331470" y="109220"/>
                  </a:lnTo>
                  <a:lnTo>
                    <a:pt x="333248" y="107950"/>
                  </a:lnTo>
                  <a:lnTo>
                    <a:pt x="333121" y="104140"/>
                  </a:lnTo>
                  <a:lnTo>
                    <a:pt x="340868" y="104140"/>
                  </a:lnTo>
                  <a:lnTo>
                    <a:pt x="339979" y="107950"/>
                  </a:lnTo>
                  <a:lnTo>
                    <a:pt x="334645" y="109220"/>
                  </a:lnTo>
                  <a:lnTo>
                    <a:pt x="333756" y="111760"/>
                  </a:lnTo>
                  <a:lnTo>
                    <a:pt x="333629" y="114300"/>
                  </a:lnTo>
                  <a:lnTo>
                    <a:pt x="333502" y="116840"/>
                  </a:lnTo>
                  <a:lnTo>
                    <a:pt x="337185" y="116840"/>
                  </a:lnTo>
                  <a:lnTo>
                    <a:pt x="339471" y="115570"/>
                  </a:lnTo>
                  <a:lnTo>
                    <a:pt x="343154" y="111760"/>
                  </a:lnTo>
                  <a:lnTo>
                    <a:pt x="344932" y="104140"/>
                  </a:lnTo>
                  <a:lnTo>
                    <a:pt x="346075" y="102870"/>
                  </a:lnTo>
                  <a:lnTo>
                    <a:pt x="345694" y="101600"/>
                  </a:lnTo>
                  <a:lnTo>
                    <a:pt x="344805" y="99060"/>
                  </a:lnTo>
                  <a:lnTo>
                    <a:pt x="345567" y="97790"/>
                  </a:lnTo>
                  <a:lnTo>
                    <a:pt x="355092" y="97790"/>
                  </a:lnTo>
                  <a:lnTo>
                    <a:pt x="355473" y="99060"/>
                  </a:lnTo>
                  <a:lnTo>
                    <a:pt x="358394" y="101600"/>
                  </a:lnTo>
                  <a:lnTo>
                    <a:pt x="359918" y="102870"/>
                  </a:lnTo>
                  <a:lnTo>
                    <a:pt x="365252" y="102870"/>
                  </a:lnTo>
                  <a:lnTo>
                    <a:pt x="366395" y="101600"/>
                  </a:lnTo>
                  <a:lnTo>
                    <a:pt x="366141" y="99060"/>
                  </a:lnTo>
                  <a:lnTo>
                    <a:pt x="366014" y="97790"/>
                  </a:lnTo>
                  <a:lnTo>
                    <a:pt x="365125" y="96520"/>
                  </a:lnTo>
                  <a:lnTo>
                    <a:pt x="364490" y="96520"/>
                  </a:lnTo>
                  <a:lnTo>
                    <a:pt x="364236" y="95250"/>
                  </a:lnTo>
                  <a:lnTo>
                    <a:pt x="364617" y="92710"/>
                  </a:lnTo>
                  <a:lnTo>
                    <a:pt x="364858" y="91490"/>
                  </a:lnTo>
                  <a:lnTo>
                    <a:pt x="365582" y="91490"/>
                  </a:lnTo>
                  <a:lnTo>
                    <a:pt x="367030" y="90170"/>
                  </a:lnTo>
                  <a:lnTo>
                    <a:pt x="368681" y="88900"/>
                  </a:lnTo>
                  <a:lnTo>
                    <a:pt x="370370" y="86360"/>
                  </a:lnTo>
                  <a:lnTo>
                    <a:pt x="371221" y="85090"/>
                  </a:lnTo>
                  <a:lnTo>
                    <a:pt x="372110" y="85090"/>
                  </a:lnTo>
                  <a:lnTo>
                    <a:pt x="372618" y="83820"/>
                  </a:lnTo>
                  <a:lnTo>
                    <a:pt x="372999" y="82550"/>
                  </a:lnTo>
                  <a:lnTo>
                    <a:pt x="373507" y="80010"/>
                  </a:lnTo>
                  <a:lnTo>
                    <a:pt x="377952" y="78740"/>
                  </a:lnTo>
                  <a:lnTo>
                    <a:pt x="377317" y="76200"/>
                  </a:lnTo>
                  <a:lnTo>
                    <a:pt x="371856" y="73660"/>
                  </a:lnTo>
                  <a:lnTo>
                    <a:pt x="370205" y="73660"/>
                  </a:lnTo>
                  <a:lnTo>
                    <a:pt x="369189" y="77470"/>
                  </a:lnTo>
                  <a:lnTo>
                    <a:pt x="368300" y="77470"/>
                  </a:lnTo>
                  <a:lnTo>
                    <a:pt x="368808" y="78740"/>
                  </a:lnTo>
                  <a:lnTo>
                    <a:pt x="367792" y="80010"/>
                  </a:lnTo>
                  <a:lnTo>
                    <a:pt x="366014" y="82550"/>
                  </a:lnTo>
                  <a:lnTo>
                    <a:pt x="364109" y="83820"/>
                  </a:lnTo>
                  <a:lnTo>
                    <a:pt x="361823" y="83820"/>
                  </a:lnTo>
                  <a:lnTo>
                    <a:pt x="359791" y="85090"/>
                  </a:lnTo>
                  <a:lnTo>
                    <a:pt x="358521" y="85090"/>
                  </a:lnTo>
                  <a:lnTo>
                    <a:pt x="356616" y="86360"/>
                  </a:lnTo>
                  <a:lnTo>
                    <a:pt x="354838" y="85090"/>
                  </a:lnTo>
                  <a:lnTo>
                    <a:pt x="354457" y="83820"/>
                  </a:lnTo>
                  <a:lnTo>
                    <a:pt x="352933" y="80010"/>
                  </a:lnTo>
                  <a:lnTo>
                    <a:pt x="353314" y="78740"/>
                  </a:lnTo>
                  <a:lnTo>
                    <a:pt x="353314" y="77470"/>
                  </a:lnTo>
                  <a:lnTo>
                    <a:pt x="352933" y="77470"/>
                  </a:lnTo>
                  <a:lnTo>
                    <a:pt x="350012" y="76200"/>
                  </a:lnTo>
                  <a:lnTo>
                    <a:pt x="350647" y="72390"/>
                  </a:lnTo>
                  <a:lnTo>
                    <a:pt x="352044" y="72390"/>
                  </a:lnTo>
                  <a:lnTo>
                    <a:pt x="353822" y="69850"/>
                  </a:lnTo>
                  <a:lnTo>
                    <a:pt x="353568" y="67310"/>
                  </a:lnTo>
                  <a:lnTo>
                    <a:pt x="354457" y="67310"/>
                  </a:lnTo>
                  <a:lnTo>
                    <a:pt x="354457" y="66040"/>
                  </a:lnTo>
                  <a:lnTo>
                    <a:pt x="351409" y="66040"/>
                  </a:lnTo>
                  <a:lnTo>
                    <a:pt x="349504" y="67310"/>
                  </a:lnTo>
                  <a:lnTo>
                    <a:pt x="348234" y="69850"/>
                  </a:lnTo>
                  <a:lnTo>
                    <a:pt x="347218" y="71120"/>
                  </a:lnTo>
                  <a:lnTo>
                    <a:pt x="345440" y="71120"/>
                  </a:lnTo>
                  <a:lnTo>
                    <a:pt x="344297" y="72390"/>
                  </a:lnTo>
                  <a:lnTo>
                    <a:pt x="340487" y="76200"/>
                  </a:lnTo>
                  <a:lnTo>
                    <a:pt x="344170" y="80010"/>
                  </a:lnTo>
                  <a:lnTo>
                    <a:pt x="348361" y="80010"/>
                  </a:lnTo>
                  <a:lnTo>
                    <a:pt x="349377" y="85090"/>
                  </a:lnTo>
                  <a:lnTo>
                    <a:pt x="344424" y="83820"/>
                  </a:lnTo>
                  <a:lnTo>
                    <a:pt x="340741" y="83820"/>
                  </a:lnTo>
                  <a:lnTo>
                    <a:pt x="339471" y="85090"/>
                  </a:lnTo>
                  <a:lnTo>
                    <a:pt x="338074" y="85090"/>
                  </a:lnTo>
                  <a:lnTo>
                    <a:pt x="336550" y="83820"/>
                  </a:lnTo>
                  <a:lnTo>
                    <a:pt x="335661" y="80010"/>
                  </a:lnTo>
                  <a:lnTo>
                    <a:pt x="331597" y="80010"/>
                  </a:lnTo>
                  <a:lnTo>
                    <a:pt x="330073" y="78740"/>
                  </a:lnTo>
                  <a:lnTo>
                    <a:pt x="327152" y="78740"/>
                  </a:lnTo>
                  <a:lnTo>
                    <a:pt x="326517" y="80010"/>
                  </a:lnTo>
                  <a:lnTo>
                    <a:pt x="327406" y="83820"/>
                  </a:lnTo>
                  <a:lnTo>
                    <a:pt x="328549" y="83820"/>
                  </a:lnTo>
                  <a:lnTo>
                    <a:pt x="329692" y="85090"/>
                  </a:lnTo>
                  <a:lnTo>
                    <a:pt x="332613" y="85090"/>
                  </a:lnTo>
                  <a:lnTo>
                    <a:pt x="332994" y="86360"/>
                  </a:lnTo>
                  <a:lnTo>
                    <a:pt x="332232" y="88900"/>
                  </a:lnTo>
                  <a:lnTo>
                    <a:pt x="331724" y="90170"/>
                  </a:lnTo>
                  <a:lnTo>
                    <a:pt x="331457" y="91490"/>
                  </a:lnTo>
                  <a:lnTo>
                    <a:pt x="328663" y="91490"/>
                  </a:lnTo>
                  <a:lnTo>
                    <a:pt x="328803" y="90170"/>
                  </a:lnTo>
                  <a:lnTo>
                    <a:pt x="328422" y="88900"/>
                  </a:lnTo>
                  <a:lnTo>
                    <a:pt x="326136" y="85090"/>
                  </a:lnTo>
                  <a:lnTo>
                    <a:pt x="324485" y="85090"/>
                  </a:lnTo>
                  <a:lnTo>
                    <a:pt x="322961" y="80010"/>
                  </a:lnTo>
                  <a:lnTo>
                    <a:pt x="323088" y="78740"/>
                  </a:lnTo>
                  <a:lnTo>
                    <a:pt x="322707" y="78740"/>
                  </a:lnTo>
                  <a:lnTo>
                    <a:pt x="321183" y="76200"/>
                  </a:lnTo>
                  <a:lnTo>
                    <a:pt x="320675" y="73660"/>
                  </a:lnTo>
                  <a:lnTo>
                    <a:pt x="320294" y="72390"/>
                  </a:lnTo>
                  <a:lnTo>
                    <a:pt x="318516" y="69850"/>
                  </a:lnTo>
                  <a:lnTo>
                    <a:pt x="316103" y="71120"/>
                  </a:lnTo>
                  <a:lnTo>
                    <a:pt x="314579" y="71120"/>
                  </a:lnTo>
                  <a:lnTo>
                    <a:pt x="313309" y="72390"/>
                  </a:lnTo>
                  <a:lnTo>
                    <a:pt x="313309" y="73660"/>
                  </a:lnTo>
                  <a:lnTo>
                    <a:pt x="314071" y="76200"/>
                  </a:lnTo>
                  <a:lnTo>
                    <a:pt x="314579" y="77470"/>
                  </a:lnTo>
                  <a:lnTo>
                    <a:pt x="315976" y="78740"/>
                  </a:lnTo>
                  <a:lnTo>
                    <a:pt x="316230" y="78740"/>
                  </a:lnTo>
                  <a:lnTo>
                    <a:pt x="316268" y="80010"/>
                  </a:lnTo>
                  <a:lnTo>
                    <a:pt x="316357" y="82550"/>
                  </a:lnTo>
                  <a:lnTo>
                    <a:pt x="318262" y="83820"/>
                  </a:lnTo>
                  <a:lnTo>
                    <a:pt x="319405" y="85090"/>
                  </a:lnTo>
                  <a:lnTo>
                    <a:pt x="319786" y="85090"/>
                  </a:lnTo>
                  <a:lnTo>
                    <a:pt x="319532" y="86360"/>
                  </a:lnTo>
                  <a:lnTo>
                    <a:pt x="319786" y="88900"/>
                  </a:lnTo>
                  <a:lnTo>
                    <a:pt x="319786" y="90170"/>
                  </a:lnTo>
                  <a:lnTo>
                    <a:pt x="321030" y="91490"/>
                  </a:lnTo>
                  <a:lnTo>
                    <a:pt x="320548" y="92710"/>
                  </a:lnTo>
                  <a:lnTo>
                    <a:pt x="320167" y="92710"/>
                  </a:lnTo>
                  <a:lnTo>
                    <a:pt x="320040" y="95250"/>
                  </a:lnTo>
                  <a:lnTo>
                    <a:pt x="319151" y="95250"/>
                  </a:lnTo>
                  <a:lnTo>
                    <a:pt x="318262" y="96520"/>
                  </a:lnTo>
                  <a:lnTo>
                    <a:pt x="317500" y="97790"/>
                  </a:lnTo>
                  <a:lnTo>
                    <a:pt x="317627" y="92710"/>
                  </a:lnTo>
                  <a:lnTo>
                    <a:pt x="317868" y="91490"/>
                  </a:lnTo>
                  <a:lnTo>
                    <a:pt x="317639" y="91490"/>
                  </a:lnTo>
                  <a:lnTo>
                    <a:pt x="317246" y="90170"/>
                  </a:lnTo>
                  <a:lnTo>
                    <a:pt x="316103" y="90170"/>
                  </a:lnTo>
                  <a:lnTo>
                    <a:pt x="314833" y="88900"/>
                  </a:lnTo>
                  <a:lnTo>
                    <a:pt x="312674" y="88900"/>
                  </a:lnTo>
                  <a:lnTo>
                    <a:pt x="310896" y="86360"/>
                  </a:lnTo>
                  <a:lnTo>
                    <a:pt x="310769" y="85090"/>
                  </a:lnTo>
                  <a:lnTo>
                    <a:pt x="311531" y="85090"/>
                  </a:lnTo>
                  <a:lnTo>
                    <a:pt x="311912" y="83820"/>
                  </a:lnTo>
                  <a:lnTo>
                    <a:pt x="312928" y="80010"/>
                  </a:lnTo>
                  <a:lnTo>
                    <a:pt x="310007" y="78740"/>
                  </a:lnTo>
                  <a:lnTo>
                    <a:pt x="309245" y="77470"/>
                  </a:lnTo>
                  <a:lnTo>
                    <a:pt x="308483" y="76200"/>
                  </a:lnTo>
                  <a:lnTo>
                    <a:pt x="308102" y="73660"/>
                  </a:lnTo>
                  <a:lnTo>
                    <a:pt x="310261" y="72390"/>
                  </a:lnTo>
                  <a:lnTo>
                    <a:pt x="309372" y="71120"/>
                  </a:lnTo>
                  <a:lnTo>
                    <a:pt x="308610" y="69850"/>
                  </a:lnTo>
                  <a:lnTo>
                    <a:pt x="309753" y="67310"/>
                  </a:lnTo>
                  <a:lnTo>
                    <a:pt x="315722" y="67310"/>
                  </a:lnTo>
                  <a:lnTo>
                    <a:pt x="318262" y="66040"/>
                  </a:lnTo>
                  <a:lnTo>
                    <a:pt x="319786" y="66040"/>
                  </a:lnTo>
                  <a:lnTo>
                    <a:pt x="320548" y="64770"/>
                  </a:lnTo>
                  <a:lnTo>
                    <a:pt x="321183" y="60960"/>
                  </a:lnTo>
                  <a:lnTo>
                    <a:pt x="322326" y="64770"/>
                  </a:lnTo>
                  <a:lnTo>
                    <a:pt x="323088" y="66040"/>
                  </a:lnTo>
                  <a:lnTo>
                    <a:pt x="322453" y="66040"/>
                  </a:lnTo>
                  <a:lnTo>
                    <a:pt x="323977" y="69850"/>
                  </a:lnTo>
                  <a:lnTo>
                    <a:pt x="326517" y="72390"/>
                  </a:lnTo>
                  <a:lnTo>
                    <a:pt x="328041" y="73660"/>
                  </a:lnTo>
                  <a:lnTo>
                    <a:pt x="330073" y="76200"/>
                  </a:lnTo>
                  <a:lnTo>
                    <a:pt x="331724" y="76200"/>
                  </a:lnTo>
                  <a:lnTo>
                    <a:pt x="334772" y="78740"/>
                  </a:lnTo>
                  <a:lnTo>
                    <a:pt x="336931" y="78740"/>
                  </a:lnTo>
                  <a:lnTo>
                    <a:pt x="338963" y="77470"/>
                  </a:lnTo>
                  <a:lnTo>
                    <a:pt x="338569" y="73660"/>
                  </a:lnTo>
                  <a:lnTo>
                    <a:pt x="338455" y="72390"/>
                  </a:lnTo>
                  <a:lnTo>
                    <a:pt x="337566" y="72390"/>
                  </a:lnTo>
                  <a:lnTo>
                    <a:pt x="336804" y="71120"/>
                  </a:lnTo>
                  <a:lnTo>
                    <a:pt x="337439" y="71120"/>
                  </a:lnTo>
                  <a:lnTo>
                    <a:pt x="338328" y="69850"/>
                  </a:lnTo>
                  <a:lnTo>
                    <a:pt x="339090" y="69850"/>
                  </a:lnTo>
                  <a:lnTo>
                    <a:pt x="340614" y="67310"/>
                  </a:lnTo>
                  <a:lnTo>
                    <a:pt x="340741" y="66040"/>
                  </a:lnTo>
                  <a:lnTo>
                    <a:pt x="340868" y="64770"/>
                  </a:lnTo>
                  <a:lnTo>
                    <a:pt x="341376" y="63500"/>
                  </a:lnTo>
                  <a:lnTo>
                    <a:pt x="344043" y="63500"/>
                  </a:lnTo>
                  <a:lnTo>
                    <a:pt x="344932" y="64770"/>
                  </a:lnTo>
                  <a:lnTo>
                    <a:pt x="347980" y="64770"/>
                  </a:lnTo>
                  <a:lnTo>
                    <a:pt x="348488" y="63500"/>
                  </a:lnTo>
                  <a:lnTo>
                    <a:pt x="349123" y="60960"/>
                  </a:lnTo>
                  <a:lnTo>
                    <a:pt x="348107" y="58420"/>
                  </a:lnTo>
                  <a:lnTo>
                    <a:pt x="344551" y="54610"/>
                  </a:lnTo>
                  <a:lnTo>
                    <a:pt x="342138" y="58420"/>
                  </a:lnTo>
                  <a:lnTo>
                    <a:pt x="340233" y="58420"/>
                  </a:lnTo>
                  <a:lnTo>
                    <a:pt x="337439" y="59690"/>
                  </a:lnTo>
                  <a:lnTo>
                    <a:pt x="335915" y="60960"/>
                  </a:lnTo>
                  <a:lnTo>
                    <a:pt x="333629" y="64770"/>
                  </a:lnTo>
                  <a:lnTo>
                    <a:pt x="332740" y="66040"/>
                  </a:lnTo>
                  <a:lnTo>
                    <a:pt x="329184" y="66040"/>
                  </a:lnTo>
                  <a:lnTo>
                    <a:pt x="328930" y="64770"/>
                  </a:lnTo>
                  <a:lnTo>
                    <a:pt x="328295" y="63500"/>
                  </a:lnTo>
                  <a:lnTo>
                    <a:pt x="327533" y="60960"/>
                  </a:lnTo>
                  <a:lnTo>
                    <a:pt x="326898" y="59690"/>
                  </a:lnTo>
                  <a:lnTo>
                    <a:pt x="324866" y="57150"/>
                  </a:lnTo>
                  <a:lnTo>
                    <a:pt x="322199" y="54610"/>
                  </a:lnTo>
                  <a:lnTo>
                    <a:pt x="319532" y="57150"/>
                  </a:lnTo>
                  <a:lnTo>
                    <a:pt x="315341" y="57150"/>
                  </a:lnTo>
                  <a:lnTo>
                    <a:pt x="313563" y="54610"/>
                  </a:lnTo>
                  <a:lnTo>
                    <a:pt x="311785" y="53340"/>
                  </a:lnTo>
                  <a:lnTo>
                    <a:pt x="310769" y="53340"/>
                  </a:lnTo>
                  <a:lnTo>
                    <a:pt x="310134" y="48260"/>
                  </a:lnTo>
                  <a:lnTo>
                    <a:pt x="310769" y="46990"/>
                  </a:lnTo>
                  <a:lnTo>
                    <a:pt x="309372" y="45720"/>
                  </a:lnTo>
                  <a:lnTo>
                    <a:pt x="305816" y="45720"/>
                  </a:lnTo>
                  <a:lnTo>
                    <a:pt x="305816" y="48260"/>
                  </a:lnTo>
                  <a:lnTo>
                    <a:pt x="306044" y="50647"/>
                  </a:lnTo>
                  <a:lnTo>
                    <a:pt x="306070" y="50800"/>
                  </a:lnTo>
                  <a:lnTo>
                    <a:pt x="306324" y="52070"/>
                  </a:lnTo>
                  <a:lnTo>
                    <a:pt x="306705" y="53340"/>
                  </a:lnTo>
                  <a:lnTo>
                    <a:pt x="306959" y="53340"/>
                  </a:lnTo>
                  <a:lnTo>
                    <a:pt x="306959" y="57150"/>
                  </a:lnTo>
                  <a:lnTo>
                    <a:pt x="306705" y="57150"/>
                  </a:lnTo>
                  <a:lnTo>
                    <a:pt x="302260" y="53340"/>
                  </a:lnTo>
                  <a:lnTo>
                    <a:pt x="297053" y="59690"/>
                  </a:lnTo>
                  <a:lnTo>
                    <a:pt x="298069" y="63500"/>
                  </a:lnTo>
                  <a:lnTo>
                    <a:pt x="294005" y="66040"/>
                  </a:lnTo>
                  <a:lnTo>
                    <a:pt x="293878" y="69850"/>
                  </a:lnTo>
                  <a:lnTo>
                    <a:pt x="295021" y="72390"/>
                  </a:lnTo>
                  <a:lnTo>
                    <a:pt x="293878" y="73660"/>
                  </a:lnTo>
                  <a:lnTo>
                    <a:pt x="291211" y="76200"/>
                  </a:lnTo>
                  <a:lnTo>
                    <a:pt x="290195" y="77470"/>
                  </a:lnTo>
                  <a:lnTo>
                    <a:pt x="287909" y="76200"/>
                  </a:lnTo>
                  <a:lnTo>
                    <a:pt x="288036" y="73660"/>
                  </a:lnTo>
                  <a:lnTo>
                    <a:pt x="288671" y="72390"/>
                  </a:lnTo>
                  <a:lnTo>
                    <a:pt x="290068" y="72390"/>
                  </a:lnTo>
                  <a:lnTo>
                    <a:pt x="290957" y="71120"/>
                  </a:lnTo>
                  <a:lnTo>
                    <a:pt x="290449" y="69850"/>
                  </a:lnTo>
                  <a:lnTo>
                    <a:pt x="291465" y="66040"/>
                  </a:lnTo>
                  <a:lnTo>
                    <a:pt x="291592" y="64770"/>
                  </a:lnTo>
                  <a:lnTo>
                    <a:pt x="292354" y="60960"/>
                  </a:lnTo>
                  <a:lnTo>
                    <a:pt x="293370" y="59690"/>
                  </a:lnTo>
                  <a:lnTo>
                    <a:pt x="295402" y="58420"/>
                  </a:lnTo>
                  <a:lnTo>
                    <a:pt x="298196" y="53340"/>
                  </a:lnTo>
                  <a:lnTo>
                    <a:pt x="299339" y="52070"/>
                  </a:lnTo>
                  <a:lnTo>
                    <a:pt x="300736" y="50800"/>
                  </a:lnTo>
                  <a:lnTo>
                    <a:pt x="302768" y="46990"/>
                  </a:lnTo>
                  <a:lnTo>
                    <a:pt x="303911" y="44450"/>
                  </a:lnTo>
                  <a:lnTo>
                    <a:pt x="301752" y="41910"/>
                  </a:lnTo>
                  <a:lnTo>
                    <a:pt x="299466" y="41910"/>
                  </a:lnTo>
                  <a:lnTo>
                    <a:pt x="299466" y="40703"/>
                  </a:lnTo>
                  <a:lnTo>
                    <a:pt x="299974" y="38100"/>
                  </a:lnTo>
                  <a:lnTo>
                    <a:pt x="297561" y="35560"/>
                  </a:lnTo>
                  <a:lnTo>
                    <a:pt x="295402" y="35560"/>
                  </a:lnTo>
                  <a:lnTo>
                    <a:pt x="294005" y="34290"/>
                  </a:lnTo>
                  <a:lnTo>
                    <a:pt x="293370" y="33020"/>
                  </a:lnTo>
                  <a:lnTo>
                    <a:pt x="291846" y="31750"/>
                  </a:lnTo>
                  <a:lnTo>
                    <a:pt x="290195" y="29210"/>
                  </a:lnTo>
                  <a:lnTo>
                    <a:pt x="289687" y="30480"/>
                  </a:lnTo>
                  <a:lnTo>
                    <a:pt x="289687" y="54610"/>
                  </a:lnTo>
                  <a:lnTo>
                    <a:pt x="285496" y="59690"/>
                  </a:lnTo>
                  <a:lnTo>
                    <a:pt x="286131" y="64770"/>
                  </a:lnTo>
                  <a:lnTo>
                    <a:pt x="285242" y="64770"/>
                  </a:lnTo>
                  <a:lnTo>
                    <a:pt x="283210" y="63500"/>
                  </a:lnTo>
                  <a:lnTo>
                    <a:pt x="283083" y="60960"/>
                  </a:lnTo>
                  <a:lnTo>
                    <a:pt x="285750" y="57150"/>
                  </a:lnTo>
                  <a:lnTo>
                    <a:pt x="285115" y="53340"/>
                  </a:lnTo>
                  <a:lnTo>
                    <a:pt x="286639" y="53340"/>
                  </a:lnTo>
                  <a:lnTo>
                    <a:pt x="288544" y="52070"/>
                  </a:lnTo>
                  <a:lnTo>
                    <a:pt x="289560" y="50800"/>
                  </a:lnTo>
                  <a:lnTo>
                    <a:pt x="289687" y="30480"/>
                  </a:lnTo>
                  <a:lnTo>
                    <a:pt x="288036" y="31750"/>
                  </a:lnTo>
                  <a:lnTo>
                    <a:pt x="287401" y="33020"/>
                  </a:lnTo>
                  <a:lnTo>
                    <a:pt x="285623" y="35560"/>
                  </a:lnTo>
                  <a:lnTo>
                    <a:pt x="283083" y="39370"/>
                  </a:lnTo>
                  <a:lnTo>
                    <a:pt x="281876" y="40703"/>
                  </a:lnTo>
                  <a:lnTo>
                    <a:pt x="281813" y="76200"/>
                  </a:lnTo>
                  <a:lnTo>
                    <a:pt x="281178" y="76200"/>
                  </a:lnTo>
                  <a:lnTo>
                    <a:pt x="281051" y="73660"/>
                  </a:lnTo>
                  <a:lnTo>
                    <a:pt x="281813" y="76200"/>
                  </a:lnTo>
                  <a:lnTo>
                    <a:pt x="281813" y="40652"/>
                  </a:lnTo>
                  <a:lnTo>
                    <a:pt x="280416" y="39370"/>
                  </a:lnTo>
                  <a:lnTo>
                    <a:pt x="283718" y="35560"/>
                  </a:lnTo>
                  <a:lnTo>
                    <a:pt x="285115" y="33020"/>
                  </a:lnTo>
                  <a:lnTo>
                    <a:pt x="285191" y="31750"/>
                  </a:lnTo>
                  <a:lnTo>
                    <a:pt x="285280" y="30480"/>
                  </a:lnTo>
                  <a:lnTo>
                    <a:pt x="285369" y="29210"/>
                  </a:lnTo>
                  <a:lnTo>
                    <a:pt x="286004" y="27940"/>
                  </a:lnTo>
                  <a:lnTo>
                    <a:pt x="291719" y="29210"/>
                  </a:lnTo>
                  <a:lnTo>
                    <a:pt x="291973" y="27940"/>
                  </a:lnTo>
                  <a:lnTo>
                    <a:pt x="292989" y="25400"/>
                  </a:lnTo>
                  <a:lnTo>
                    <a:pt x="288036" y="21590"/>
                  </a:lnTo>
                  <a:lnTo>
                    <a:pt x="294767" y="21590"/>
                  </a:lnTo>
                  <a:lnTo>
                    <a:pt x="295529" y="22860"/>
                  </a:lnTo>
                  <a:lnTo>
                    <a:pt x="294640" y="25400"/>
                  </a:lnTo>
                  <a:lnTo>
                    <a:pt x="295275" y="27940"/>
                  </a:lnTo>
                  <a:lnTo>
                    <a:pt x="296799" y="31750"/>
                  </a:lnTo>
                  <a:lnTo>
                    <a:pt x="301625" y="29210"/>
                  </a:lnTo>
                  <a:lnTo>
                    <a:pt x="304800" y="27940"/>
                  </a:lnTo>
                  <a:lnTo>
                    <a:pt x="306832" y="31750"/>
                  </a:lnTo>
                  <a:lnTo>
                    <a:pt x="308991" y="27940"/>
                  </a:lnTo>
                  <a:lnTo>
                    <a:pt x="308864" y="22860"/>
                  </a:lnTo>
                  <a:lnTo>
                    <a:pt x="304673" y="22860"/>
                  </a:lnTo>
                  <a:lnTo>
                    <a:pt x="304165" y="21590"/>
                  </a:lnTo>
                  <a:lnTo>
                    <a:pt x="304038" y="20320"/>
                  </a:lnTo>
                  <a:lnTo>
                    <a:pt x="304800" y="16510"/>
                  </a:lnTo>
                  <a:lnTo>
                    <a:pt x="305308" y="15240"/>
                  </a:lnTo>
                  <a:lnTo>
                    <a:pt x="305054" y="15240"/>
                  </a:lnTo>
                  <a:lnTo>
                    <a:pt x="304927" y="13970"/>
                  </a:lnTo>
                  <a:lnTo>
                    <a:pt x="304800" y="12700"/>
                  </a:lnTo>
                  <a:lnTo>
                    <a:pt x="302768" y="10160"/>
                  </a:lnTo>
                  <a:lnTo>
                    <a:pt x="301371" y="8890"/>
                  </a:lnTo>
                  <a:lnTo>
                    <a:pt x="300355" y="7620"/>
                  </a:lnTo>
                  <a:lnTo>
                    <a:pt x="298577" y="6350"/>
                  </a:lnTo>
                  <a:lnTo>
                    <a:pt x="296672" y="6350"/>
                  </a:lnTo>
                  <a:lnTo>
                    <a:pt x="295656" y="7620"/>
                  </a:lnTo>
                  <a:lnTo>
                    <a:pt x="295021" y="7620"/>
                  </a:lnTo>
                  <a:lnTo>
                    <a:pt x="294894" y="8890"/>
                  </a:lnTo>
                  <a:lnTo>
                    <a:pt x="294259" y="8890"/>
                  </a:lnTo>
                  <a:lnTo>
                    <a:pt x="294386" y="13970"/>
                  </a:lnTo>
                  <a:lnTo>
                    <a:pt x="290830" y="15240"/>
                  </a:lnTo>
                  <a:lnTo>
                    <a:pt x="288925" y="15240"/>
                  </a:lnTo>
                  <a:lnTo>
                    <a:pt x="287020" y="12700"/>
                  </a:lnTo>
                  <a:lnTo>
                    <a:pt x="282956" y="12700"/>
                  </a:lnTo>
                  <a:lnTo>
                    <a:pt x="282956" y="10160"/>
                  </a:lnTo>
                  <a:lnTo>
                    <a:pt x="283337" y="8890"/>
                  </a:lnTo>
                  <a:lnTo>
                    <a:pt x="283464" y="6350"/>
                  </a:lnTo>
                  <a:lnTo>
                    <a:pt x="280289" y="6350"/>
                  </a:lnTo>
                  <a:lnTo>
                    <a:pt x="278257" y="3810"/>
                  </a:lnTo>
                  <a:lnTo>
                    <a:pt x="278130" y="2540"/>
                  </a:lnTo>
                  <a:lnTo>
                    <a:pt x="277749" y="2540"/>
                  </a:lnTo>
                  <a:lnTo>
                    <a:pt x="276479" y="0"/>
                  </a:lnTo>
                  <a:lnTo>
                    <a:pt x="273304" y="0"/>
                  </a:lnTo>
                  <a:lnTo>
                    <a:pt x="271780" y="1270"/>
                  </a:lnTo>
                  <a:lnTo>
                    <a:pt x="270510" y="2540"/>
                  </a:lnTo>
                  <a:lnTo>
                    <a:pt x="270637" y="3810"/>
                  </a:lnTo>
                  <a:lnTo>
                    <a:pt x="270129" y="6350"/>
                  </a:lnTo>
                  <a:lnTo>
                    <a:pt x="269748" y="7620"/>
                  </a:lnTo>
                  <a:lnTo>
                    <a:pt x="270510" y="8890"/>
                  </a:lnTo>
                  <a:lnTo>
                    <a:pt x="268732" y="8890"/>
                  </a:lnTo>
                  <a:lnTo>
                    <a:pt x="265303" y="10160"/>
                  </a:lnTo>
                  <a:lnTo>
                    <a:pt x="265557" y="12700"/>
                  </a:lnTo>
                  <a:lnTo>
                    <a:pt x="265684" y="13970"/>
                  </a:lnTo>
                  <a:lnTo>
                    <a:pt x="265811" y="15240"/>
                  </a:lnTo>
                  <a:lnTo>
                    <a:pt x="266319" y="16510"/>
                  </a:lnTo>
                  <a:lnTo>
                    <a:pt x="268478" y="16510"/>
                  </a:lnTo>
                  <a:lnTo>
                    <a:pt x="270383" y="19050"/>
                  </a:lnTo>
                  <a:lnTo>
                    <a:pt x="271653" y="19050"/>
                  </a:lnTo>
                  <a:lnTo>
                    <a:pt x="272415" y="20320"/>
                  </a:lnTo>
                  <a:lnTo>
                    <a:pt x="269875" y="20320"/>
                  </a:lnTo>
                  <a:lnTo>
                    <a:pt x="269113" y="21590"/>
                  </a:lnTo>
                  <a:lnTo>
                    <a:pt x="268478" y="21590"/>
                  </a:lnTo>
                  <a:lnTo>
                    <a:pt x="267716" y="22860"/>
                  </a:lnTo>
                  <a:lnTo>
                    <a:pt x="263906" y="25400"/>
                  </a:lnTo>
                  <a:lnTo>
                    <a:pt x="262890" y="31750"/>
                  </a:lnTo>
                  <a:lnTo>
                    <a:pt x="267589" y="33020"/>
                  </a:lnTo>
                  <a:lnTo>
                    <a:pt x="268224" y="33020"/>
                  </a:lnTo>
                  <a:lnTo>
                    <a:pt x="268097" y="35560"/>
                  </a:lnTo>
                  <a:lnTo>
                    <a:pt x="269113" y="38100"/>
                  </a:lnTo>
                  <a:lnTo>
                    <a:pt x="269748" y="38100"/>
                  </a:lnTo>
                  <a:lnTo>
                    <a:pt x="270256" y="39370"/>
                  </a:lnTo>
                  <a:lnTo>
                    <a:pt x="269468" y="40703"/>
                  </a:lnTo>
                  <a:lnTo>
                    <a:pt x="268097" y="44450"/>
                  </a:lnTo>
                  <a:lnTo>
                    <a:pt x="270510" y="45720"/>
                  </a:lnTo>
                  <a:lnTo>
                    <a:pt x="272288" y="46990"/>
                  </a:lnTo>
                  <a:lnTo>
                    <a:pt x="272161" y="48260"/>
                  </a:lnTo>
                  <a:lnTo>
                    <a:pt x="272986" y="50647"/>
                  </a:lnTo>
                  <a:lnTo>
                    <a:pt x="273050" y="50800"/>
                  </a:lnTo>
                  <a:lnTo>
                    <a:pt x="267716" y="52070"/>
                  </a:lnTo>
                  <a:lnTo>
                    <a:pt x="271272" y="57150"/>
                  </a:lnTo>
                  <a:lnTo>
                    <a:pt x="274066" y="59690"/>
                  </a:lnTo>
                  <a:lnTo>
                    <a:pt x="272542" y="59690"/>
                  </a:lnTo>
                  <a:lnTo>
                    <a:pt x="271780" y="63500"/>
                  </a:lnTo>
                  <a:lnTo>
                    <a:pt x="272034" y="64770"/>
                  </a:lnTo>
                  <a:lnTo>
                    <a:pt x="271907" y="66040"/>
                  </a:lnTo>
                  <a:lnTo>
                    <a:pt x="272669" y="71120"/>
                  </a:lnTo>
                  <a:lnTo>
                    <a:pt x="275209" y="72390"/>
                  </a:lnTo>
                  <a:lnTo>
                    <a:pt x="276352" y="72390"/>
                  </a:lnTo>
                  <a:lnTo>
                    <a:pt x="276987" y="73660"/>
                  </a:lnTo>
                  <a:lnTo>
                    <a:pt x="277114" y="76200"/>
                  </a:lnTo>
                  <a:lnTo>
                    <a:pt x="277876" y="77470"/>
                  </a:lnTo>
                  <a:lnTo>
                    <a:pt x="279908" y="80010"/>
                  </a:lnTo>
                  <a:lnTo>
                    <a:pt x="283718" y="82550"/>
                  </a:lnTo>
                  <a:lnTo>
                    <a:pt x="287401" y="82550"/>
                  </a:lnTo>
                  <a:lnTo>
                    <a:pt x="286512" y="85090"/>
                  </a:lnTo>
                  <a:lnTo>
                    <a:pt x="288163" y="86360"/>
                  </a:lnTo>
                  <a:lnTo>
                    <a:pt x="291338" y="88900"/>
                  </a:lnTo>
                  <a:lnTo>
                    <a:pt x="297561" y="88900"/>
                  </a:lnTo>
                  <a:lnTo>
                    <a:pt x="299339" y="90170"/>
                  </a:lnTo>
                  <a:lnTo>
                    <a:pt x="300520" y="91490"/>
                  </a:lnTo>
                  <a:lnTo>
                    <a:pt x="303301" y="91490"/>
                  </a:lnTo>
                  <a:lnTo>
                    <a:pt x="304038" y="92710"/>
                  </a:lnTo>
                  <a:lnTo>
                    <a:pt x="306705" y="92710"/>
                  </a:lnTo>
                  <a:lnTo>
                    <a:pt x="308356" y="95250"/>
                  </a:lnTo>
                  <a:lnTo>
                    <a:pt x="310261" y="92710"/>
                  </a:lnTo>
                  <a:lnTo>
                    <a:pt x="311785" y="95250"/>
                  </a:lnTo>
                  <a:lnTo>
                    <a:pt x="311785" y="96520"/>
                  </a:lnTo>
                  <a:lnTo>
                    <a:pt x="311277" y="99060"/>
                  </a:lnTo>
                  <a:lnTo>
                    <a:pt x="312166" y="101600"/>
                  </a:lnTo>
                  <a:lnTo>
                    <a:pt x="311785" y="102870"/>
                  </a:lnTo>
                  <a:lnTo>
                    <a:pt x="309372" y="104140"/>
                  </a:lnTo>
                  <a:lnTo>
                    <a:pt x="307975" y="107950"/>
                  </a:lnTo>
                  <a:lnTo>
                    <a:pt x="307086" y="110490"/>
                  </a:lnTo>
                  <a:lnTo>
                    <a:pt x="305562" y="114300"/>
                  </a:lnTo>
                  <a:lnTo>
                    <a:pt x="303784" y="116840"/>
                  </a:lnTo>
                  <a:lnTo>
                    <a:pt x="301498" y="120650"/>
                  </a:lnTo>
                  <a:lnTo>
                    <a:pt x="299593" y="123190"/>
                  </a:lnTo>
                  <a:lnTo>
                    <a:pt x="294132" y="123190"/>
                  </a:lnTo>
                  <a:lnTo>
                    <a:pt x="289560" y="124460"/>
                  </a:lnTo>
                  <a:lnTo>
                    <a:pt x="287401" y="129540"/>
                  </a:lnTo>
                  <a:lnTo>
                    <a:pt x="283464" y="130810"/>
                  </a:lnTo>
                  <a:lnTo>
                    <a:pt x="276987" y="134620"/>
                  </a:lnTo>
                  <a:lnTo>
                    <a:pt x="271145" y="135890"/>
                  </a:lnTo>
                  <a:lnTo>
                    <a:pt x="268097" y="142240"/>
                  </a:lnTo>
                  <a:lnTo>
                    <a:pt x="265049" y="142240"/>
                  </a:lnTo>
                  <a:lnTo>
                    <a:pt x="262255" y="139700"/>
                  </a:lnTo>
                  <a:lnTo>
                    <a:pt x="260731" y="137160"/>
                  </a:lnTo>
                  <a:lnTo>
                    <a:pt x="260350" y="137160"/>
                  </a:lnTo>
                  <a:lnTo>
                    <a:pt x="260350" y="143510"/>
                  </a:lnTo>
                  <a:lnTo>
                    <a:pt x="255905" y="142240"/>
                  </a:lnTo>
                  <a:lnTo>
                    <a:pt x="253492" y="140970"/>
                  </a:lnTo>
                  <a:lnTo>
                    <a:pt x="250952" y="140970"/>
                  </a:lnTo>
                  <a:lnTo>
                    <a:pt x="250317" y="139700"/>
                  </a:lnTo>
                  <a:lnTo>
                    <a:pt x="255270" y="139700"/>
                  </a:lnTo>
                  <a:lnTo>
                    <a:pt x="259588" y="142240"/>
                  </a:lnTo>
                  <a:lnTo>
                    <a:pt x="260350" y="143510"/>
                  </a:lnTo>
                  <a:lnTo>
                    <a:pt x="260350" y="137160"/>
                  </a:lnTo>
                  <a:lnTo>
                    <a:pt x="259080" y="135890"/>
                  </a:lnTo>
                  <a:lnTo>
                    <a:pt x="248285" y="135890"/>
                  </a:lnTo>
                  <a:lnTo>
                    <a:pt x="248285" y="140970"/>
                  </a:lnTo>
                  <a:lnTo>
                    <a:pt x="246761" y="139700"/>
                  </a:lnTo>
                  <a:lnTo>
                    <a:pt x="246507" y="138430"/>
                  </a:lnTo>
                  <a:lnTo>
                    <a:pt x="248285" y="140970"/>
                  </a:lnTo>
                  <a:lnTo>
                    <a:pt x="248285" y="135890"/>
                  </a:lnTo>
                  <a:lnTo>
                    <a:pt x="245872" y="134620"/>
                  </a:lnTo>
                  <a:lnTo>
                    <a:pt x="245618" y="133350"/>
                  </a:lnTo>
                  <a:lnTo>
                    <a:pt x="245084" y="132054"/>
                  </a:lnTo>
                  <a:lnTo>
                    <a:pt x="245110" y="137160"/>
                  </a:lnTo>
                  <a:lnTo>
                    <a:pt x="243459" y="137160"/>
                  </a:lnTo>
                  <a:lnTo>
                    <a:pt x="243586" y="135890"/>
                  </a:lnTo>
                  <a:lnTo>
                    <a:pt x="245110" y="137160"/>
                  </a:lnTo>
                  <a:lnTo>
                    <a:pt x="245084" y="135890"/>
                  </a:lnTo>
                  <a:lnTo>
                    <a:pt x="245033" y="133350"/>
                  </a:lnTo>
                  <a:lnTo>
                    <a:pt x="244983" y="130810"/>
                  </a:lnTo>
                  <a:lnTo>
                    <a:pt x="244348" y="130810"/>
                  </a:lnTo>
                  <a:lnTo>
                    <a:pt x="243205" y="129540"/>
                  </a:lnTo>
                  <a:lnTo>
                    <a:pt x="240919" y="129540"/>
                  </a:lnTo>
                  <a:lnTo>
                    <a:pt x="242062" y="128270"/>
                  </a:lnTo>
                  <a:lnTo>
                    <a:pt x="241300" y="127000"/>
                  </a:lnTo>
                  <a:lnTo>
                    <a:pt x="242062" y="124460"/>
                  </a:lnTo>
                  <a:lnTo>
                    <a:pt x="242824" y="124460"/>
                  </a:lnTo>
                  <a:lnTo>
                    <a:pt x="245745" y="123190"/>
                  </a:lnTo>
                  <a:lnTo>
                    <a:pt x="242570" y="120650"/>
                  </a:lnTo>
                  <a:lnTo>
                    <a:pt x="240538" y="118110"/>
                  </a:lnTo>
                  <a:lnTo>
                    <a:pt x="243205" y="118110"/>
                  </a:lnTo>
                  <a:lnTo>
                    <a:pt x="244475" y="116840"/>
                  </a:lnTo>
                  <a:lnTo>
                    <a:pt x="246253" y="116840"/>
                  </a:lnTo>
                  <a:lnTo>
                    <a:pt x="249047" y="114300"/>
                  </a:lnTo>
                  <a:lnTo>
                    <a:pt x="246253" y="111760"/>
                  </a:lnTo>
                  <a:lnTo>
                    <a:pt x="245237" y="110642"/>
                  </a:lnTo>
                  <a:lnTo>
                    <a:pt x="245110" y="110490"/>
                  </a:lnTo>
                  <a:lnTo>
                    <a:pt x="244856" y="110490"/>
                  </a:lnTo>
                  <a:lnTo>
                    <a:pt x="243205" y="109220"/>
                  </a:lnTo>
                  <a:lnTo>
                    <a:pt x="242443" y="109220"/>
                  </a:lnTo>
                  <a:lnTo>
                    <a:pt x="241681" y="110490"/>
                  </a:lnTo>
                  <a:lnTo>
                    <a:pt x="236728" y="110490"/>
                  </a:lnTo>
                  <a:lnTo>
                    <a:pt x="234696" y="109220"/>
                  </a:lnTo>
                  <a:lnTo>
                    <a:pt x="233172" y="110490"/>
                  </a:lnTo>
                  <a:lnTo>
                    <a:pt x="232283" y="111760"/>
                  </a:lnTo>
                  <a:lnTo>
                    <a:pt x="231267" y="114300"/>
                  </a:lnTo>
                  <a:lnTo>
                    <a:pt x="232664" y="116840"/>
                  </a:lnTo>
                  <a:lnTo>
                    <a:pt x="231775" y="118110"/>
                  </a:lnTo>
                  <a:lnTo>
                    <a:pt x="229997" y="118110"/>
                  </a:lnTo>
                  <a:lnTo>
                    <a:pt x="228600" y="120650"/>
                  </a:lnTo>
                  <a:lnTo>
                    <a:pt x="227965" y="121920"/>
                  </a:lnTo>
                  <a:lnTo>
                    <a:pt x="226568" y="123190"/>
                  </a:lnTo>
                  <a:lnTo>
                    <a:pt x="225806" y="123190"/>
                  </a:lnTo>
                  <a:lnTo>
                    <a:pt x="225044" y="121920"/>
                  </a:lnTo>
                  <a:lnTo>
                    <a:pt x="224155" y="123190"/>
                  </a:lnTo>
                  <a:lnTo>
                    <a:pt x="221361" y="123190"/>
                  </a:lnTo>
                  <a:lnTo>
                    <a:pt x="219075" y="124460"/>
                  </a:lnTo>
                  <a:lnTo>
                    <a:pt x="219265" y="127000"/>
                  </a:lnTo>
                  <a:lnTo>
                    <a:pt x="219354" y="128270"/>
                  </a:lnTo>
                  <a:lnTo>
                    <a:pt x="219456" y="129540"/>
                  </a:lnTo>
                  <a:lnTo>
                    <a:pt x="217932" y="129540"/>
                  </a:lnTo>
                  <a:lnTo>
                    <a:pt x="216662" y="128270"/>
                  </a:lnTo>
                  <a:lnTo>
                    <a:pt x="213233" y="128270"/>
                  </a:lnTo>
                  <a:lnTo>
                    <a:pt x="211328" y="129540"/>
                  </a:lnTo>
                  <a:lnTo>
                    <a:pt x="209677" y="128270"/>
                  </a:lnTo>
                  <a:lnTo>
                    <a:pt x="209588" y="127000"/>
                  </a:lnTo>
                  <a:lnTo>
                    <a:pt x="209461" y="125158"/>
                  </a:lnTo>
                  <a:lnTo>
                    <a:pt x="209423" y="124460"/>
                  </a:lnTo>
                  <a:lnTo>
                    <a:pt x="207391" y="123190"/>
                  </a:lnTo>
                  <a:lnTo>
                    <a:pt x="203835" y="123190"/>
                  </a:lnTo>
                  <a:lnTo>
                    <a:pt x="203962" y="121920"/>
                  </a:lnTo>
                  <a:lnTo>
                    <a:pt x="203200" y="121920"/>
                  </a:lnTo>
                  <a:lnTo>
                    <a:pt x="202565" y="120650"/>
                  </a:lnTo>
                  <a:lnTo>
                    <a:pt x="201676" y="118110"/>
                  </a:lnTo>
                  <a:lnTo>
                    <a:pt x="201549" y="116840"/>
                  </a:lnTo>
                  <a:lnTo>
                    <a:pt x="201803" y="116840"/>
                  </a:lnTo>
                  <a:lnTo>
                    <a:pt x="201168" y="115570"/>
                  </a:lnTo>
                  <a:lnTo>
                    <a:pt x="199517" y="114300"/>
                  </a:lnTo>
                  <a:lnTo>
                    <a:pt x="198374" y="111760"/>
                  </a:lnTo>
                  <a:lnTo>
                    <a:pt x="197573" y="110642"/>
                  </a:lnTo>
                  <a:lnTo>
                    <a:pt x="197485" y="110490"/>
                  </a:lnTo>
                  <a:lnTo>
                    <a:pt x="197866" y="110490"/>
                  </a:lnTo>
                  <a:lnTo>
                    <a:pt x="197485" y="109220"/>
                  </a:lnTo>
                  <a:lnTo>
                    <a:pt x="197612" y="105410"/>
                  </a:lnTo>
                  <a:lnTo>
                    <a:pt x="198374" y="104140"/>
                  </a:lnTo>
                  <a:lnTo>
                    <a:pt x="197739" y="102870"/>
                  </a:lnTo>
                  <a:lnTo>
                    <a:pt x="196469" y="99060"/>
                  </a:lnTo>
                  <a:lnTo>
                    <a:pt x="192786" y="102870"/>
                  </a:lnTo>
                  <a:lnTo>
                    <a:pt x="192278" y="104140"/>
                  </a:lnTo>
                  <a:lnTo>
                    <a:pt x="189611" y="107950"/>
                  </a:lnTo>
                  <a:lnTo>
                    <a:pt x="190627" y="111760"/>
                  </a:lnTo>
                  <a:lnTo>
                    <a:pt x="194691" y="114300"/>
                  </a:lnTo>
                  <a:lnTo>
                    <a:pt x="195199" y="115570"/>
                  </a:lnTo>
                  <a:lnTo>
                    <a:pt x="195580" y="115570"/>
                  </a:lnTo>
                  <a:lnTo>
                    <a:pt x="195961" y="116840"/>
                  </a:lnTo>
                  <a:lnTo>
                    <a:pt x="195199" y="116840"/>
                  </a:lnTo>
                  <a:lnTo>
                    <a:pt x="193929" y="118110"/>
                  </a:lnTo>
                  <a:lnTo>
                    <a:pt x="192278" y="120650"/>
                  </a:lnTo>
                  <a:lnTo>
                    <a:pt x="193040" y="123190"/>
                  </a:lnTo>
                  <a:lnTo>
                    <a:pt x="194056" y="123190"/>
                  </a:lnTo>
                  <a:lnTo>
                    <a:pt x="193738" y="124244"/>
                  </a:lnTo>
                  <a:lnTo>
                    <a:pt x="193675" y="124460"/>
                  </a:lnTo>
                  <a:lnTo>
                    <a:pt x="194437" y="127000"/>
                  </a:lnTo>
                  <a:lnTo>
                    <a:pt x="194056" y="128270"/>
                  </a:lnTo>
                  <a:lnTo>
                    <a:pt x="193548" y="129540"/>
                  </a:lnTo>
                  <a:lnTo>
                    <a:pt x="191897" y="129540"/>
                  </a:lnTo>
                  <a:lnTo>
                    <a:pt x="191135" y="130810"/>
                  </a:lnTo>
                  <a:lnTo>
                    <a:pt x="190246" y="133350"/>
                  </a:lnTo>
                  <a:lnTo>
                    <a:pt x="190373" y="134620"/>
                  </a:lnTo>
                  <a:lnTo>
                    <a:pt x="192659" y="137160"/>
                  </a:lnTo>
                  <a:lnTo>
                    <a:pt x="194818" y="139700"/>
                  </a:lnTo>
                  <a:lnTo>
                    <a:pt x="196342" y="142240"/>
                  </a:lnTo>
                  <a:lnTo>
                    <a:pt x="197485" y="142240"/>
                  </a:lnTo>
                  <a:lnTo>
                    <a:pt x="196723" y="146050"/>
                  </a:lnTo>
                  <a:lnTo>
                    <a:pt x="197993" y="148590"/>
                  </a:lnTo>
                  <a:lnTo>
                    <a:pt x="199390" y="149860"/>
                  </a:lnTo>
                  <a:lnTo>
                    <a:pt x="202184" y="149860"/>
                  </a:lnTo>
                  <a:lnTo>
                    <a:pt x="204597" y="152400"/>
                  </a:lnTo>
                  <a:lnTo>
                    <a:pt x="208407" y="152400"/>
                  </a:lnTo>
                  <a:lnTo>
                    <a:pt x="209042" y="148590"/>
                  </a:lnTo>
                  <a:lnTo>
                    <a:pt x="207772" y="146050"/>
                  </a:lnTo>
                  <a:lnTo>
                    <a:pt x="207137" y="142240"/>
                  </a:lnTo>
                  <a:lnTo>
                    <a:pt x="203327" y="142240"/>
                  </a:lnTo>
                  <a:lnTo>
                    <a:pt x="206629" y="139700"/>
                  </a:lnTo>
                  <a:lnTo>
                    <a:pt x="208407" y="142240"/>
                  </a:lnTo>
                  <a:lnTo>
                    <a:pt x="208432" y="143510"/>
                  </a:lnTo>
                  <a:lnTo>
                    <a:pt x="208534" y="147383"/>
                  </a:lnTo>
                  <a:lnTo>
                    <a:pt x="212598" y="146050"/>
                  </a:lnTo>
                  <a:lnTo>
                    <a:pt x="216408" y="142240"/>
                  </a:lnTo>
                  <a:lnTo>
                    <a:pt x="215646" y="139700"/>
                  </a:lnTo>
                  <a:lnTo>
                    <a:pt x="214884" y="137160"/>
                  </a:lnTo>
                  <a:lnTo>
                    <a:pt x="212344" y="134620"/>
                  </a:lnTo>
                  <a:lnTo>
                    <a:pt x="213868" y="134620"/>
                  </a:lnTo>
                  <a:lnTo>
                    <a:pt x="215773" y="133350"/>
                  </a:lnTo>
                  <a:lnTo>
                    <a:pt x="216662" y="134620"/>
                  </a:lnTo>
                  <a:lnTo>
                    <a:pt x="216789" y="135890"/>
                  </a:lnTo>
                  <a:lnTo>
                    <a:pt x="219837" y="139700"/>
                  </a:lnTo>
                  <a:lnTo>
                    <a:pt x="217932" y="142240"/>
                  </a:lnTo>
                  <a:lnTo>
                    <a:pt x="218541" y="147383"/>
                  </a:lnTo>
                  <a:lnTo>
                    <a:pt x="218567" y="147599"/>
                  </a:lnTo>
                  <a:lnTo>
                    <a:pt x="218694" y="148590"/>
                  </a:lnTo>
                  <a:lnTo>
                    <a:pt x="223812" y="147383"/>
                  </a:lnTo>
                  <a:lnTo>
                    <a:pt x="224066" y="147383"/>
                  </a:lnTo>
                  <a:lnTo>
                    <a:pt x="225171" y="148590"/>
                  </a:lnTo>
                  <a:lnTo>
                    <a:pt x="225933" y="148590"/>
                  </a:lnTo>
                  <a:lnTo>
                    <a:pt x="227838" y="152400"/>
                  </a:lnTo>
                  <a:lnTo>
                    <a:pt x="231648" y="152400"/>
                  </a:lnTo>
                  <a:lnTo>
                    <a:pt x="232283" y="148590"/>
                  </a:lnTo>
                  <a:lnTo>
                    <a:pt x="232664" y="148590"/>
                  </a:lnTo>
                  <a:lnTo>
                    <a:pt x="232854" y="147599"/>
                  </a:lnTo>
                  <a:lnTo>
                    <a:pt x="232905" y="147383"/>
                  </a:lnTo>
                  <a:lnTo>
                    <a:pt x="238099" y="147383"/>
                  </a:lnTo>
                  <a:lnTo>
                    <a:pt x="239776" y="143510"/>
                  </a:lnTo>
                  <a:lnTo>
                    <a:pt x="239776" y="148590"/>
                  </a:lnTo>
                  <a:lnTo>
                    <a:pt x="238125" y="148590"/>
                  </a:lnTo>
                  <a:lnTo>
                    <a:pt x="237998" y="149860"/>
                  </a:lnTo>
                  <a:lnTo>
                    <a:pt x="237871" y="151130"/>
                  </a:lnTo>
                  <a:lnTo>
                    <a:pt x="237744" y="152400"/>
                  </a:lnTo>
                  <a:lnTo>
                    <a:pt x="237363" y="153670"/>
                  </a:lnTo>
                  <a:lnTo>
                    <a:pt x="237744" y="154940"/>
                  </a:lnTo>
                  <a:lnTo>
                    <a:pt x="237693" y="156210"/>
                  </a:lnTo>
                  <a:lnTo>
                    <a:pt x="237617" y="158750"/>
                  </a:lnTo>
                  <a:lnTo>
                    <a:pt x="237490" y="160020"/>
                  </a:lnTo>
                  <a:lnTo>
                    <a:pt x="238379" y="161290"/>
                  </a:lnTo>
                  <a:lnTo>
                    <a:pt x="240157" y="161290"/>
                  </a:lnTo>
                  <a:lnTo>
                    <a:pt x="241046" y="162560"/>
                  </a:lnTo>
                  <a:lnTo>
                    <a:pt x="239903" y="167640"/>
                  </a:lnTo>
                  <a:lnTo>
                    <a:pt x="241554" y="168910"/>
                  </a:lnTo>
                  <a:lnTo>
                    <a:pt x="244729" y="173990"/>
                  </a:lnTo>
                  <a:lnTo>
                    <a:pt x="240411" y="185420"/>
                  </a:lnTo>
                  <a:lnTo>
                    <a:pt x="244729" y="187960"/>
                  </a:lnTo>
                  <a:lnTo>
                    <a:pt x="248539" y="187960"/>
                  </a:lnTo>
                  <a:lnTo>
                    <a:pt x="247396" y="180340"/>
                  </a:lnTo>
                  <a:lnTo>
                    <a:pt x="247142" y="177800"/>
                  </a:lnTo>
                  <a:lnTo>
                    <a:pt x="247015" y="175260"/>
                  </a:lnTo>
                  <a:lnTo>
                    <a:pt x="246888" y="173990"/>
                  </a:lnTo>
                  <a:lnTo>
                    <a:pt x="246761" y="172720"/>
                  </a:lnTo>
                  <a:lnTo>
                    <a:pt x="246634" y="171450"/>
                  </a:lnTo>
                  <a:lnTo>
                    <a:pt x="246494" y="168910"/>
                  </a:lnTo>
                  <a:lnTo>
                    <a:pt x="246380" y="166370"/>
                  </a:lnTo>
                  <a:lnTo>
                    <a:pt x="246253" y="162560"/>
                  </a:lnTo>
                  <a:lnTo>
                    <a:pt x="246126" y="160020"/>
                  </a:lnTo>
                  <a:lnTo>
                    <a:pt x="248666" y="158750"/>
                  </a:lnTo>
                  <a:lnTo>
                    <a:pt x="248729" y="157480"/>
                  </a:lnTo>
                  <a:lnTo>
                    <a:pt x="248793" y="154940"/>
                  </a:lnTo>
                  <a:lnTo>
                    <a:pt x="248285" y="153670"/>
                  </a:lnTo>
                  <a:lnTo>
                    <a:pt x="247904" y="152400"/>
                  </a:lnTo>
                  <a:lnTo>
                    <a:pt x="247396" y="148590"/>
                  </a:lnTo>
                  <a:lnTo>
                    <a:pt x="248119" y="147383"/>
                  </a:lnTo>
                  <a:lnTo>
                    <a:pt x="248031" y="146050"/>
                  </a:lnTo>
                  <a:lnTo>
                    <a:pt x="249555" y="146050"/>
                  </a:lnTo>
                  <a:lnTo>
                    <a:pt x="252349" y="148590"/>
                  </a:lnTo>
                  <a:lnTo>
                    <a:pt x="253111" y="148590"/>
                  </a:lnTo>
                  <a:lnTo>
                    <a:pt x="252984" y="149860"/>
                  </a:lnTo>
                  <a:lnTo>
                    <a:pt x="253492" y="153670"/>
                  </a:lnTo>
                  <a:lnTo>
                    <a:pt x="252095" y="154940"/>
                  </a:lnTo>
                  <a:lnTo>
                    <a:pt x="251206" y="160020"/>
                  </a:lnTo>
                  <a:lnTo>
                    <a:pt x="251714" y="161290"/>
                  </a:lnTo>
                  <a:lnTo>
                    <a:pt x="252857" y="162560"/>
                  </a:lnTo>
                  <a:lnTo>
                    <a:pt x="253873" y="165100"/>
                  </a:lnTo>
                  <a:lnTo>
                    <a:pt x="255651" y="162560"/>
                  </a:lnTo>
                  <a:lnTo>
                    <a:pt x="255651" y="161290"/>
                  </a:lnTo>
                  <a:lnTo>
                    <a:pt x="255905" y="161290"/>
                  </a:lnTo>
                  <a:lnTo>
                    <a:pt x="255905" y="154940"/>
                  </a:lnTo>
                  <a:lnTo>
                    <a:pt x="256413" y="153670"/>
                  </a:lnTo>
                  <a:lnTo>
                    <a:pt x="256540" y="149860"/>
                  </a:lnTo>
                  <a:lnTo>
                    <a:pt x="258826" y="153670"/>
                  </a:lnTo>
                  <a:lnTo>
                    <a:pt x="259842" y="154940"/>
                  </a:lnTo>
                  <a:lnTo>
                    <a:pt x="261366" y="156210"/>
                  </a:lnTo>
                  <a:lnTo>
                    <a:pt x="261264" y="157480"/>
                  </a:lnTo>
                  <a:lnTo>
                    <a:pt x="261175" y="158750"/>
                  </a:lnTo>
                  <a:lnTo>
                    <a:pt x="261073" y="160020"/>
                  </a:lnTo>
                  <a:lnTo>
                    <a:pt x="260985" y="161290"/>
                  </a:lnTo>
                  <a:lnTo>
                    <a:pt x="260477" y="162560"/>
                  </a:lnTo>
                  <a:lnTo>
                    <a:pt x="258826" y="168910"/>
                  </a:lnTo>
                  <a:lnTo>
                    <a:pt x="254254" y="175260"/>
                  </a:lnTo>
                  <a:lnTo>
                    <a:pt x="256540" y="185420"/>
                  </a:lnTo>
                  <a:lnTo>
                    <a:pt x="257175" y="186690"/>
                  </a:lnTo>
                  <a:lnTo>
                    <a:pt x="258064" y="186690"/>
                  </a:lnTo>
                  <a:lnTo>
                    <a:pt x="259080" y="191770"/>
                  </a:lnTo>
                  <a:lnTo>
                    <a:pt x="260731" y="193040"/>
                  </a:lnTo>
                  <a:lnTo>
                    <a:pt x="261988" y="199402"/>
                  </a:lnTo>
                  <a:lnTo>
                    <a:pt x="260604" y="204470"/>
                  </a:lnTo>
                  <a:lnTo>
                    <a:pt x="259080" y="207010"/>
                  </a:lnTo>
                  <a:lnTo>
                    <a:pt x="258318" y="210820"/>
                  </a:lnTo>
                  <a:lnTo>
                    <a:pt x="257175" y="212090"/>
                  </a:lnTo>
                  <a:lnTo>
                    <a:pt x="251714" y="219710"/>
                  </a:lnTo>
                  <a:lnTo>
                    <a:pt x="247396" y="226060"/>
                  </a:lnTo>
                  <a:lnTo>
                    <a:pt x="243840" y="232410"/>
                  </a:lnTo>
                  <a:lnTo>
                    <a:pt x="240906" y="237502"/>
                  </a:lnTo>
                  <a:lnTo>
                    <a:pt x="239649" y="243840"/>
                  </a:lnTo>
                  <a:lnTo>
                    <a:pt x="239382" y="246430"/>
                  </a:lnTo>
                  <a:lnTo>
                    <a:pt x="239255" y="247650"/>
                  </a:lnTo>
                  <a:lnTo>
                    <a:pt x="239141" y="248920"/>
                  </a:lnTo>
                  <a:lnTo>
                    <a:pt x="239014" y="250190"/>
                  </a:lnTo>
                  <a:lnTo>
                    <a:pt x="238252" y="254000"/>
                  </a:lnTo>
                  <a:lnTo>
                    <a:pt x="236855" y="261620"/>
                  </a:lnTo>
                  <a:lnTo>
                    <a:pt x="234823" y="262890"/>
                  </a:lnTo>
                  <a:lnTo>
                    <a:pt x="230378" y="262890"/>
                  </a:lnTo>
                  <a:lnTo>
                    <a:pt x="212979" y="234950"/>
                  </a:lnTo>
                  <a:lnTo>
                    <a:pt x="212852" y="232410"/>
                  </a:lnTo>
                  <a:lnTo>
                    <a:pt x="211963" y="229870"/>
                  </a:lnTo>
                  <a:lnTo>
                    <a:pt x="211328" y="224790"/>
                  </a:lnTo>
                  <a:lnTo>
                    <a:pt x="210185" y="223520"/>
                  </a:lnTo>
                  <a:lnTo>
                    <a:pt x="208534" y="218440"/>
                  </a:lnTo>
                  <a:lnTo>
                    <a:pt x="205359" y="215900"/>
                  </a:lnTo>
                  <a:lnTo>
                    <a:pt x="202057" y="212090"/>
                  </a:lnTo>
                  <a:lnTo>
                    <a:pt x="199009" y="210820"/>
                  </a:lnTo>
                  <a:lnTo>
                    <a:pt x="195834" y="209550"/>
                  </a:lnTo>
                  <a:lnTo>
                    <a:pt x="193802" y="205740"/>
                  </a:lnTo>
                  <a:lnTo>
                    <a:pt x="193040" y="205740"/>
                  </a:lnTo>
                  <a:lnTo>
                    <a:pt x="192659" y="203200"/>
                  </a:lnTo>
                  <a:lnTo>
                    <a:pt x="192913" y="203200"/>
                  </a:lnTo>
                  <a:lnTo>
                    <a:pt x="193294" y="200660"/>
                  </a:lnTo>
                  <a:lnTo>
                    <a:pt x="193802" y="200660"/>
                  </a:lnTo>
                  <a:lnTo>
                    <a:pt x="197192" y="199402"/>
                  </a:lnTo>
                  <a:lnTo>
                    <a:pt x="200660" y="195580"/>
                  </a:lnTo>
                  <a:lnTo>
                    <a:pt x="201409" y="194322"/>
                  </a:lnTo>
                  <a:lnTo>
                    <a:pt x="204470" y="193040"/>
                  </a:lnTo>
                  <a:lnTo>
                    <a:pt x="205740" y="191770"/>
                  </a:lnTo>
                  <a:lnTo>
                    <a:pt x="206756" y="190500"/>
                  </a:lnTo>
                  <a:lnTo>
                    <a:pt x="204597" y="186690"/>
                  </a:lnTo>
                  <a:lnTo>
                    <a:pt x="200533" y="186690"/>
                  </a:lnTo>
                  <a:lnTo>
                    <a:pt x="200660" y="184150"/>
                  </a:lnTo>
                  <a:lnTo>
                    <a:pt x="198247" y="181610"/>
                  </a:lnTo>
                  <a:lnTo>
                    <a:pt x="194691" y="181610"/>
                  </a:lnTo>
                  <a:lnTo>
                    <a:pt x="194564" y="182880"/>
                  </a:lnTo>
                  <a:lnTo>
                    <a:pt x="194437" y="184150"/>
                  </a:lnTo>
                  <a:lnTo>
                    <a:pt x="194310" y="186690"/>
                  </a:lnTo>
                  <a:lnTo>
                    <a:pt x="193865" y="187960"/>
                  </a:lnTo>
                  <a:lnTo>
                    <a:pt x="193560" y="189039"/>
                  </a:lnTo>
                  <a:lnTo>
                    <a:pt x="193471" y="189458"/>
                  </a:lnTo>
                  <a:lnTo>
                    <a:pt x="193344" y="189661"/>
                  </a:lnTo>
                  <a:lnTo>
                    <a:pt x="192532" y="191770"/>
                  </a:lnTo>
                  <a:lnTo>
                    <a:pt x="192125" y="191770"/>
                  </a:lnTo>
                  <a:lnTo>
                    <a:pt x="189318" y="196850"/>
                  </a:lnTo>
                  <a:lnTo>
                    <a:pt x="188976" y="198120"/>
                  </a:lnTo>
                  <a:lnTo>
                    <a:pt x="188607" y="198120"/>
                  </a:lnTo>
                  <a:lnTo>
                    <a:pt x="185801" y="203200"/>
                  </a:lnTo>
                  <a:lnTo>
                    <a:pt x="185674" y="204470"/>
                  </a:lnTo>
                  <a:lnTo>
                    <a:pt x="185547" y="212090"/>
                  </a:lnTo>
                  <a:lnTo>
                    <a:pt x="186309" y="213360"/>
                  </a:lnTo>
                  <a:lnTo>
                    <a:pt x="185674" y="213360"/>
                  </a:lnTo>
                  <a:lnTo>
                    <a:pt x="183769" y="212090"/>
                  </a:lnTo>
                  <a:lnTo>
                    <a:pt x="182499" y="212090"/>
                  </a:lnTo>
                  <a:lnTo>
                    <a:pt x="181102" y="210820"/>
                  </a:lnTo>
                  <a:lnTo>
                    <a:pt x="178689" y="209550"/>
                  </a:lnTo>
                  <a:lnTo>
                    <a:pt x="176530" y="205740"/>
                  </a:lnTo>
                  <a:lnTo>
                    <a:pt x="175006" y="205740"/>
                  </a:lnTo>
                  <a:lnTo>
                    <a:pt x="175133" y="203200"/>
                  </a:lnTo>
                  <a:lnTo>
                    <a:pt x="175260" y="200660"/>
                  </a:lnTo>
                  <a:lnTo>
                    <a:pt x="172732" y="199402"/>
                  </a:lnTo>
                  <a:lnTo>
                    <a:pt x="170434" y="196850"/>
                  </a:lnTo>
                  <a:lnTo>
                    <a:pt x="171196" y="195580"/>
                  </a:lnTo>
                  <a:lnTo>
                    <a:pt x="171437" y="194322"/>
                  </a:lnTo>
                  <a:lnTo>
                    <a:pt x="172212" y="193040"/>
                  </a:lnTo>
                  <a:lnTo>
                    <a:pt x="171704" y="191770"/>
                  </a:lnTo>
                  <a:lnTo>
                    <a:pt x="172339" y="191770"/>
                  </a:lnTo>
                  <a:lnTo>
                    <a:pt x="173228" y="193040"/>
                  </a:lnTo>
                  <a:lnTo>
                    <a:pt x="175387" y="193040"/>
                  </a:lnTo>
                  <a:lnTo>
                    <a:pt x="175285" y="194043"/>
                  </a:lnTo>
                  <a:lnTo>
                    <a:pt x="175247" y="194322"/>
                  </a:lnTo>
                  <a:lnTo>
                    <a:pt x="175133" y="195580"/>
                  </a:lnTo>
                  <a:lnTo>
                    <a:pt x="175006" y="196850"/>
                  </a:lnTo>
                  <a:lnTo>
                    <a:pt x="175895" y="198120"/>
                  </a:lnTo>
                  <a:lnTo>
                    <a:pt x="178308" y="199402"/>
                  </a:lnTo>
                  <a:lnTo>
                    <a:pt x="179070" y="200660"/>
                  </a:lnTo>
                  <a:lnTo>
                    <a:pt x="180975" y="203200"/>
                  </a:lnTo>
                  <a:lnTo>
                    <a:pt x="183769" y="200660"/>
                  </a:lnTo>
                  <a:lnTo>
                    <a:pt x="182245" y="196850"/>
                  </a:lnTo>
                  <a:lnTo>
                    <a:pt x="180975" y="195580"/>
                  </a:lnTo>
                  <a:lnTo>
                    <a:pt x="180682" y="195313"/>
                  </a:lnTo>
                  <a:lnTo>
                    <a:pt x="185928" y="198120"/>
                  </a:lnTo>
                  <a:lnTo>
                    <a:pt x="188607" y="198120"/>
                  </a:lnTo>
                  <a:lnTo>
                    <a:pt x="189318" y="196850"/>
                  </a:lnTo>
                  <a:lnTo>
                    <a:pt x="190373" y="193040"/>
                  </a:lnTo>
                  <a:lnTo>
                    <a:pt x="188849" y="191770"/>
                  </a:lnTo>
                  <a:lnTo>
                    <a:pt x="192125" y="191770"/>
                  </a:lnTo>
                  <a:lnTo>
                    <a:pt x="193205" y="189839"/>
                  </a:lnTo>
                  <a:lnTo>
                    <a:pt x="193306" y="189661"/>
                  </a:lnTo>
                  <a:lnTo>
                    <a:pt x="193421" y="186690"/>
                  </a:lnTo>
                  <a:lnTo>
                    <a:pt x="191770" y="185420"/>
                  </a:lnTo>
                  <a:lnTo>
                    <a:pt x="191008" y="184150"/>
                  </a:lnTo>
                  <a:lnTo>
                    <a:pt x="190119" y="181610"/>
                  </a:lnTo>
                  <a:lnTo>
                    <a:pt x="187960" y="184150"/>
                  </a:lnTo>
                  <a:lnTo>
                    <a:pt x="184785" y="184150"/>
                  </a:lnTo>
                  <a:lnTo>
                    <a:pt x="183769" y="181610"/>
                  </a:lnTo>
                  <a:lnTo>
                    <a:pt x="182753" y="181610"/>
                  </a:lnTo>
                  <a:lnTo>
                    <a:pt x="183134" y="180340"/>
                  </a:lnTo>
                  <a:lnTo>
                    <a:pt x="183134" y="179070"/>
                  </a:lnTo>
                  <a:lnTo>
                    <a:pt x="187198" y="179070"/>
                  </a:lnTo>
                  <a:lnTo>
                    <a:pt x="188214" y="173990"/>
                  </a:lnTo>
                  <a:lnTo>
                    <a:pt x="189357" y="171450"/>
                  </a:lnTo>
                  <a:lnTo>
                    <a:pt x="188214" y="167640"/>
                  </a:lnTo>
                  <a:lnTo>
                    <a:pt x="186055" y="166370"/>
                  </a:lnTo>
                  <a:lnTo>
                    <a:pt x="186563" y="162560"/>
                  </a:lnTo>
                  <a:lnTo>
                    <a:pt x="188722" y="161290"/>
                  </a:lnTo>
                  <a:lnTo>
                    <a:pt x="186563" y="158750"/>
                  </a:lnTo>
                  <a:lnTo>
                    <a:pt x="184912" y="156210"/>
                  </a:lnTo>
                  <a:lnTo>
                    <a:pt x="181483" y="156210"/>
                  </a:lnTo>
                  <a:lnTo>
                    <a:pt x="180975" y="160020"/>
                  </a:lnTo>
                  <a:lnTo>
                    <a:pt x="180467" y="161290"/>
                  </a:lnTo>
                  <a:lnTo>
                    <a:pt x="182118" y="162560"/>
                  </a:lnTo>
                  <a:lnTo>
                    <a:pt x="182372" y="165100"/>
                  </a:lnTo>
                  <a:lnTo>
                    <a:pt x="182499" y="166370"/>
                  </a:lnTo>
                  <a:lnTo>
                    <a:pt x="181864" y="166370"/>
                  </a:lnTo>
                  <a:lnTo>
                    <a:pt x="181610" y="167640"/>
                  </a:lnTo>
                  <a:lnTo>
                    <a:pt x="180848" y="167640"/>
                  </a:lnTo>
                  <a:lnTo>
                    <a:pt x="180848" y="168910"/>
                  </a:lnTo>
                  <a:lnTo>
                    <a:pt x="181483" y="171450"/>
                  </a:lnTo>
                  <a:lnTo>
                    <a:pt x="181483" y="177800"/>
                  </a:lnTo>
                  <a:lnTo>
                    <a:pt x="180721" y="177800"/>
                  </a:lnTo>
                  <a:lnTo>
                    <a:pt x="180708" y="179070"/>
                  </a:lnTo>
                  <a:lnTo>
                    <a:pt x="180670" y="195084"/>
                  </a:lnTo>
                  <a:lnTo>
                    <a:pt x="180594" y="194322"/>
                  </a:lnTo>
                  <a:lnTo>
                    <a:pt x="180340" y="194322"/>
                  </a:lnTo>
                  <a:lnTo>
                    <a:pt x="179451" y="193040"/>
                  </a:lnTo>
                  <a:lnTo>
                    <a:pt x="179451" y="191770"/>
                  </a:lnTo>
                  <a:lnTo>
                    <a:pt x="178816" y="190500"/>
                  </a:lnTo>
                  <a:lnTo>
                    <a:pt x="179451" y="190500"/>
                  </a:lnTo>
                  <a:lnTo>
                    <a:pt x="179578" y="191770"/>
                  </a:lnTo>
                  <a:lnTo>
                    <a:pt x="180479" y="194043"/>
                  </a:lnTo>
                  <a:lnTo>
                    <a:pt x="180594" y="193040"/>
                  </a:lnTo>
                  <a:lnTo>
                    <a:pt x="180619" y="190500"/>
                  </a:lnTo>
                  <a:lnTo>
                    <a:pt x="180708" y="179070"/>
                  </a:lnTo>
                  <a:lnTo>
                    <a:pt x="180708" y="177800"/>
                  </a:lnTo>
                  <a:lnTo>
                    <a:pt x="177546" y="175260"/>
                  </a:lnTo>
                  <a:lnTo>
                    <a:pt x="180467" y="173990"/>
                  </a:lnTo>
                  <a:lnTo>
                    <a:pt x="181483" y="177800"/>
                  </a:lnTo>
                  <a:lnTo>
                    <a:pt x="181483" y="171450"/>
                  </a:lnTo>
                  <a:lnTo>
                    <a:pt x="179451" y="171450"/>
                  </a:lnTo>
                  <a:lnTo>
                    <a:pt x="177927" y="168910"/>
                  </a:lnTo>
                  <a:lnTo>
                    <a:pt x="175895" y="168910"/>
                  </a:lnTo>
                  <a:lnTo>
                    <a:pt x="172466" y="171450"/>
                  </a:lnTo>
                  <a:lnTo>
                    <a:pt x="171450" y="173990"/>
                  </a:lnTo>
                  <a:lnTo>
                    <a:pt x="171577" y="175260"/>
                  </a:lnTo>
                  <a:lnTo>
                    <a:pt x="171704" y="177800"/>
                  </a:lnTo>
                  <a:lnTo>
                    <a:pt x="171196" y="179070"/>
                  </a:lnTo>
                  <a:lnTo>
                    <a:pt x="170434" y="179070"/>
                  </a:lnTo>
                  <a:lnTo>
                    <a:pt x="170053" y="177800"/>
                  </a:lnTo>
                  <a:lnTo>
                    <a:pt x="168910" y="173990"/>
                  </a:lnTo>
                  <a:lnTo>
                    <a:pt x="166116" y="173990"/>
                  </a:lnTo>
                  <a:lnTo>
                    <a:pt x="163322" y="177800"/>
                  </a:lnTo>
                  <a:lnTo>
                    <a:pt x="161798" y="175260"/>
                  </a:lnTo>
                  <a:lnTo>
                    <a:pt x="160147" y="173990"/>
                  </a:lnTo>
                  <a:lnTo>
                    <a:pt x="150368" y="173990"/>
                  </a:lnTo>
                  <a:lnTo>
                    <a:pt x="150622" y="177800"/>
                  </a:lnTo>
                  <a:lnTo>
                    <a:pt x="151892" y="179070"/>
                  </a:lnTo>
                  <a:lnTo>
                    <a:pt x="153289" y="180340"/>
                  </a:lnTo>
                  <a:lnTo>
                    <a:pt x="156718" y="180340"/>
                  </a:lnTo>
                  <a:lnTo>
                    <a:pt x="157607" y="181610"/>
                  </a:lnTo>
                  <a:lnTo>
                    <a:pt x="157607" y="184150"/>
                  </a:lnTo>
                  <a:lnTo>
                    <a:pt x="157988" y="185420"/>
                  </a:lnTo>
                  <a:lnTo>
                    <a:pt x="161544" y="187960"/>
                  </a:lnTo>
                  <a:lnTo>
                    <a:pt x="163957" y="187960"/>
                  </a:lnTo>
                  <a:lnTo>
                    <a:pt x="164465" y="191770"/>
                  </a:lnTo>
                  <a:lnTo>
                    <a:pt x="163957" y="193040"/>
                  </a:lnTo>
                  <a:lnTo>
                    <a:pt x="163957" y="194322"/>
                  </a:lnTo>
                  <a:lnTo>
                    <a:pt x="162306" y="193040"/>
                  </a:lnTo>
                  <a:lnTo>
                    <a:pt x="159004" y="193040"/>
                  </a:lnTo>
                  <a:lnTo>
                    <a:pt x="156718" y="190500"/>
                  </a:lnTo>
                  <a:lnTo>
                    <a:pt x="156083" y="186690"/>
                  </a:lnTo>
                  <a:lnTo>
                    <a:pt x="149987" y="186690"/>
                  </a:lnTo>
                  <a:lnTo>
                    <a:pt x="147828" y="185420"/>
                  </a:lnTo>
                  <a:lnTo>
                    <a:pt x="146685" y="186690"/>
                  </a:lnTo>
                  <a:lnTo>
                    <a:pt x="145415" y="186690"/>
                  </a:lnTo>
                  <a:lnTo>
                    <a:pt x="145542" y="184150"/>
                  </a:lnTo>
                  <a:lnTo>
                    <a:pt x="146431" y="184150"/>
                  </a:lnTo>
                  <a:lnTo>
                    <a:pt x="147574" y="181610"/>
                  </a:lnTo>
                  <a:lnTo>
                    <a:pt x="149098" y="180340"/>
                  </a:lnTo>
                  <a:lnTo>
                    <a:pt x="150368" y="175260"/>
                  </a:lnTo>
                  <a:lnTo>
                    <a:pt x="150190" y="174993"/>
                  </a:lnTo>
                  <a:lnTo>
                    <a:pt x="149225" y="173990"/>
                  </a:lnTo>
                  <a:lnTo>
                    <a:pt x="148336" y="172720"/>
                  </a:lnTo>
                  <a:lnTo>
                    <a:pt x="146050" y="172720"/>
                  </a:lnTo>
                  <a:lnTo>
                    <a:pt x="144653" y="173990"/>
                  </a:lnTo>
                  <a:lnTo>
                    <a:pt x="142367" y="173990"/>
                  </a:lnTo>
                  <a:lnTo>
                    <a:pt x="140589" y="177800"/>
                  </a:lnTo>
                  <a:lnTo>
                    <a:pt x="138557" y="180340"/>
                  </a:lnTo>
                  <a:lnTo>
                    <a:pt x="138493" y="177800"/>
                  </a:lnTo>
                  <a:lnTo>
                    <a:pt x="138430" y="175260"/>
                  </a:lnTo>
                  <a:lnTo>
                    <a:pt x="138430" y="171450"/>
                  </a:lnTo>
                  <a:lnTo>
                    <a:pt x="134239" y="175260"/>
                  </a:lnTo>
                  <a:lnTo>
                    <a:pt x="132461" y="172720"/>
                  </a:lnTo>
                  <a:lnTo>
                    <a:pt x="132207" y="171450"/>
                  </a:lnTo>
                  <a:lnTo>
                    <a:pt x="131826" y="168910"/>
                  </a:lnTo>
                  <a:lnTo>
                    <a:pt x="129413" y="167640"/>
                  </a:lnTo>
                  <a:lnTo>
                    <a:pt x="126873" y="167640"/>
                  </a:lnTo>
                  <a:lnTo>
                    <a:pt x="126238" y="168910"/>
                  </a:lnTo>
                  <a:lnTo>
                    <a:pt x="123190" y="168910"/>
                  </a:lnTo>
                  <a:lnTo>
                    <a:pt x="122555" y="171450"/>
                  </a:lnTo>
                  <a:lnTo>
                    <a:pt x="121920" y="168910"/>
                  </a:lnTo>
                  <a:lnTo>
                    <a:pt x="120904" y="167640"/>
                  </a:lnTo>
                  <a:lnTo>
                    <a:pt x="120650" y="167640"/>
                  </a:lnTo>
                  <a:lnTo>
                    <a:pt x="120523" y="166370"/>
                  </a:lnTo>
                  <a:lnTo>
                    <a:pt x="120396" y="165100"/>
                  </a:lnTo>
                  <a:lnTo>
                    <a:pt x="120269" y="161290"/>
                  </a:lnTo>
                  <a:lnTo>
                    <a:pt x="113792" y="161290"/>
                  </a:lnTo>
                  <a:lnTo>
                    <a:pt x="113538" y="162560"/>
                  </a:lnTo>
                  <a:lnTo>
                    <a:pt x="112903" y="167640"/>
                  </a:lnTo>
                  <a:lnTo>
                    <a:pt x="115189" y="168910"/>
                  </a:lnTo>
                  <a:lnTo>
                    <a:pt x="116078" y="173990"/>
                  </a:lnTo>
                  <a:lnTo>
                    <a:pt x="113665" y="173990"/>
                  </a:lnTo>
                  <a:lnTo>
                    <a:pt x="115316" y="177800"/>
                  </a:lnTo>
                  <a:lnTo>
                    <a:pt x="116459" y="180340"/>
                  </a:lnTo>
                  <a:lnTo>
                    <a:pt x="113919" y="180340"/>
                  </a:lnTo>
                  <a:lnTo>
                    <a:pt x="112903" y="179070"/>
                  </a:lnTo>
                  <a:lnTo>
                    <a:pt x="108077" y="179070"/>
                  </a:lnTo>
                  <a:lnTo>
                    <a:pt x="108331" y="181610"/>
                  </a:lnTo>
                  <a:lnTo>
                    <a:pt x="108458" y="184150"/>
                  </a:lnTo>
                  <a:lnTo>
                    <a:pt x="110490" y="185420"/>
                  </a:lnTo>
                  <a:lnTo>
                    <a:pt x="113411" y="186690"/>
                  </a:lnTo>
                  <a:lnTo>
                    <a:pt x="115316" y="186690"/>
                  </a:lnTo>
                  <a:lnTo>
                    <a:pt x="116459" y="187960"/>
                  </a:lnTo>
                  <a:lnTo>
                    <a:pt x="117602" y="186690"/>
                  </a:lnTo>
                  <a:lnTo>
                    <a:pt x="118745" y="186690"/>
                  </a:lnTo>
                  <a:lnTo>
                    <a:pt x="118872" y="190500"/>
                  </a:lnTo>
                  <a:lnTo>
                    <a:pt x="120142" y="191770"/>
                  </a:lnTo>
                  <a:lnTo>
                    <a:pt x="121539" y="193040"/>
                  </a:lnTo>
                  <a:lnTo>
                    <a:pt x="116078" y="193040"/>
                  </a:lnTo>
                  <a:lnTo>
                    <a:pt x="115316" y="196850"/>
                  </a:lnTo>
                  <a:lnTo>
                    <a:pt x="117094" y="199402"/>
                  </a:lnTo>
                  <a:lnTo>
                    <a:pt x="124206" y="199402"/>
                  </a:lnTo>
                  <a:lnTo>
                    <a:pt x="124206" y="200660"/>
                  </a:lnTo>
                  <a:lnTo>
                    <a:pt x="124587" y="203200"/>
                  </a:lnTo>
                  <a:lnTo>
                    <a:pt x="124968" y="204470"/>
                  </a:lnTo>
                  <a:lnTo>
                    <a:pt x="124968" y="205740"/>
                  </a:lnTo>
                  <a:lnTo>
                    <a:pt x="125984" y="205740"/>
                  </a:lnTo>
                  <a:lnTo>
                    <a:pt x="127381" y="207010"/>
                  </a:lnTo>
                  <a:lnTo>
                    <a:pt x="129032" y="209550"/>
                  </a:lnTo>
                  <a:lnTo>
                    <a:pt x="133096" y="212090"/>
                  </a:lnTo>
                  <a:lnTo>
                    <a:pt x="134239" y="212090"/>
                  </a:lnTo>
                  <a:lnTo>
                    <a:pt x="133477" y="215900"/>
                  </a:lnTo>
                  <a:lnTo>
                    <a:pt x="133604" y="217170"/>
                  </a:lnTo>
                  <a:lnTo>
                    <a:pt x="140970" y="224790"/>
                  </a:lnTo>
                  <a:lnTo>
                    <a:pt x="154813" y="224790"/>
                  </a:lnTo>
                  <a:lnTo>
                    <a:pt x="155956" y="226060"/>
                  </a:lnTo>
                  <a:lnTo>
                    <a:pt x="157353" y="226060"/>
                  </a:lnTo>
                  <a:lnTo>
                    <a:pt x="160147" y="228600"/>
                  </a:lnTo>
                  <a:lnTo>
                    <a:pt x="163957" y="226060"/>
                  </a:lnTo>
                  <a:lnTo>
                    <a:pt x="163449" y="222250"/>
                  </a:lnTo>
                  <a:lnTo>
                    <a:pt x="164211" y="218440"/>
                  </a:lnTo>
                  <a:lnTo>
                    <a:pt x="162687" y="217170"/>
                  </a:lnTo>
                  <a:lnTo>
                    <a:pt x="161036" y="215900"/>
                  </a:lnTo>
                  <a:lnTo>
                    <a:pt x="158877" y="217170"/>
                  </a:lnTo>
                  <a:lnTo>
                    <a:pt x="158115" y="218440"/>
                  </a:lnTo>
                  <a:lnTo>
                    <a:pt x="154432" y="218440"/>
                  </a:lnTo>
                  <a:lnTo>
                    <a:pt x="152146" y="217170"/>
                  </a:lnTo>
                  <a:lnTo>
                    <a:pt x="148082" y="222250"/>
                  </a:lnTo>
                  <a:lnTo>
                    <a:pt x="147320" y="218440"/>
                  </a:lnTo>
                  <a:lnTo>
                    <a:pt x="147193" y="215900"/>
                  </a:lnTo>
                  <a:lnTo>
                    <a:pt x="147955" y="212090"/>
                  </a:lnTo>
                  <a:lnTo>
                    <a:pt x="147066" y="210820"/>
                  </a:lnTo>
                  <a:lnTo>
                    <a:pt x="146685" y="209550"/>
                  </a:lnTo>
                  <a:lnTo>
                    <a:pt x="144526" y="209550"/>
                  </a:lnTo>
                  <a:lnTo>
                    <a:pt x="143510" y="205740"/>
                  </a:lnTo>
                  <a:lnTo>
                    <a:pt x="142875" y="205740"/>
                  </a:lnTo>
                  <a:lnTo>
                    <a:pt x="141224" y="204470"/>
                  </a:lnTo>
                  <a:lnTo>
                    <a:pt x="139700" y="203200"/>
                  </a:lnTo>
                  <a:lnTo>
                    <a:pt x="137922" y="204470"/>
                  </a:lnTo>
                  <a:lnTo>
                    <a:pt x="136271" y="203200"/>
                  </a:lnTo>
                  <a:lnTo>
                    <a:pt x="134747" y="203200"/>
                  </a:lnTo>
                  <a:lnTo>
                    <a:pt x="131445" y="199402"/>
                  </a:lnTo>
                  <a:lnTo>
                    <a:pt x="131191" y="198120"/>
                  </a:lnTo>
                  <a:lnTo>
                    <a:pt x="130810" y="196850"/>
                  </a:lnTo>
                  <a:lnTo>
                    <a:pt x="131699" y="198120"/>
                  </a:lnTo>
                  <a:lnTo>
                    <a:pt x="133108" y="199402"/>
                  </a:lnTo>
                  <a:lnTo>
                    <a:pt x="135890" y="199402"/>
                  </a:lnTo>
                  <a:lnTo>
                    <a:pt x="136906" y="200660"/>
                  </a:lnTo>
                  <a:lnTo>
                    <a:pt x="138430" y="200660"/>
                  </a:lnTo>
                  <a:lnTo>
                    <a:pt x="139179" y="199402"/>
                  </a:lnTo>
                  <a:lnTo>
                    <a:pt x="141097" y="199402"/>
                  </a:lnTo>
                  <a:lnTo>
                    <a:pt x="141097" y="196850"/>
                  </a:lnTo>
                  <a:lnTo>
                    <a:pt x="141097" y="193040"/>
                  </a:lnTo>
                  <a:lnTo>
                    <a:pt x="142240" y="195580"/>
                  </a:lnTo>
                  <a:lnTo>
                    <a:pt x="141719" y="199402"/>
                  </a:lnTo>
                  <a:lnTo>
                    <a:pt x="144653" y="199402"/>
                  </a:lnTo>
                  <a:lnTo>
                    <a:pt x="145161" y="200660"/>
                  </a:lnTo>
                  <a:lnTo>
                    <a:pt x="144894" y="203200"/>
                  </a:lnTo>
                  <a:lnTo>
                    <a:pt x="144780" y="204470"/>
                  </a:lnTo>
                  <a:lnTo>
                    <a:pt x="146304" y="205740"/>
                  </a:lnTo>
                  <a:lnTo>
                    <a:pt x="147701" y="205740"/>
                  </a:lnTo>
                  <a:lnTo>
                    <a:pt x="148590" y="209550"/>
                  </a:lnTo>
                  <a:lnTo>
                    <a:pt x="152400" y="209550"/>
                  </a:lnTo>
                  <a:lnTo>
                    <a:pt x="154051" y="207010"/>
                  </a:lnTo>
                  <a:lnTo>
                    <a:pt x="154178" y="203200"/>
                  </a:lnTo>
                  <a:lnTo>
                    <a:pt x="152527" y="200660"/>
                  </a:lnTo>
                  <a:lnTo>
                    <a:pt x="151384" y="199402"/>
                  </a:lnTo>
                  <a:lnTo>
                    <a:pt x="150114" y="195580"/>
                  </a:lnTo>
                  <a:lnTo>
                    <a:pt x="149860" y="194322"/>
                  </a:lnTo>
                  <a:lnTo>
                    <a:pt x="149225" y="193040"/>
                  </a:lnTo>
                  <a:lnTo>
                    <a:pt x="153035" y="193040"/>
                  </a:lnTo>
                  <a:lnTo>
                    <a:pt x="157226" y="195580"/>
                  </a:lnTo>
                  <a:lnTo>
                    <a:pt x="160274" y="204470"/>
                  </a:lnTo>
                  <a:lnTo>
                    <a:pt x="160274" y="205740"/>
                  </a:lnTo>
                  <a:lnTo>
                    <a:pt x="160528" y="204470"/>
                  </a:lnTo>
                  <a:lnTo>
                    <a:pt x="165735" y="200660"/>
                  </a:lnTo>
                  <a:lnTo>
                    <a:pt x="166751" y="203200"/>
                  </a:lnTo>
                  <a:lnTo>
                    <a:pt x="166624" y="204470"/>
                  </a:lnTo>
                  <a:lnTo>
                    <a:pt x="168021" y="207010"/>
                  </a:lnTo>
                  <a:lnTo>
                    <a:pt x="169545" y="212090"/>
                  </a:lnTo>
                  <a:lnTo>
                    <a:pt x="174879" y="212090"/>
                  </a:lnTo>
                  <a:lnTo>
                    <a:pt x="175641" y="213360"/>
                  </a:lnTo>
                  <a:lnTo>
                    <a:pt x="177038" y="215900"/>
                  </a:lnTo>
                  <a:lnTo>
                    <a:pt x="178308" y="218440"/>
                  </a:lnTo>
                  <a:lnTo>
                    <a:pt x="185928" y="218440"/>
                  </a:lnTo>
                  <a:lnTo>
                    <a:pt x="189611" y="219710"/>
                  </a:lnTo>
                  <a:lnTo>
                    <a:pt x="192151" y="224790"/>
                  </a:lnTo>
                  <a:lnTo>
                    <a:pt x="195072" y="224790"/>
                  </a:lnTo>
                  <a:lnTo>
                    <a:pt x="197104" y="229870"/>
                  </a:lnTo>
                  <a:lnTo>
                    <a:pt x="201676" y="236220"/>
                  </a:lnTo>
                  <a:lnTo>
                    <a:pt x="198882" y="243840"/>
                  </a:lnTo>
                  <a:lnTo>
                    <a:pt x="199136" y="246430"/>
                  </a:lnTo>
                  <a:lnTo>
                    <a:pt x="199263" y="247650"/>
                  </a:lnTo>
                  <a:lnTo>
                    <a:pt x="199390" y="248920"/>
                  </a:lnTo>
                  <a:lnTo>
                    <a:pt x="199517" y="250190"/>
                  </a:lnTo>
                  <a:lnTo>
                    <a:pt x="199644" y="251460"/>
                  </a:lnTo>
                  <a:lnTo>
                    <a:pt x="196596" y="250190"/>
                  </a:lnTo>
                  <a:lnTo>
                    <a:pt x="194818" y="248920"/>
                  </a:lnTo>
                  <a:lnTo>
                    <a:pt x="187198" y="243840"/>
                  </a:lnTo>
                  <a:lnTo>
                    <a:pt x="184277" y="242570"/>
                  </a:lnTo>
                  <a:lnTo>
                    <a:pt x="184277" y="250190"/>
                  </a:lnTo>
                  <a:lnTo>
                    <a:pt x="184277" y="251460"/>
                  </a:lnTo>
                  <a:lnTo>
                    <a:pt x="183896" y="254000"/>
                  </a:lnTo>
                  <a:lnTo>
                    <a:pt x="183134" y="255333"/>
                  </a:lnTo>
                  <a:lnTo>
                    <a:pt x="183375" y="256590"/>
                  </a:lnTo>
                  <a:lnTo>
                    <a:pt x="183134" y="257810"/>
                  </a:lnTo>
                  <a:lnTo>
                    <a:pt x="179463" y="256590"/>
                  </a:lnTo>
                  <a:lnTo>
                    <a:pt x="175768" y="254000"/>
                  </a:lnTo>
                  <a:lnTo>
                    <a:pt x="167767" y="251460"/>
                  </a:lnTo>
                  <a:lnTo>
                    <a:pt x="158623" y="250190"/>
                  </a:lnTo>
                  <a:lnTo>
                    <a:pt x="151765" y="250190"/>
                  </a:lnTo>
                  <a:lnTo>
                    <a:pt x="151003" y="247650"/>
                  </a:lnTo>
                  <a:lnTo>
                    <a:pt x="152019" y="243840"/>
                  </a:lnTo>
                  <a:lnTo>
                    <a:pt x="155321" y="243840"/>
                  </a:lnTo>
                  <a:lnTo>
                    <a:pt x="158496" y="242570"/>
                  </a:lnTo>
                  <a:lnTo>
                    <a:pt x="161798" y="242570"/>
                  </a:lnTo>
                  <a:lnTo>
                    <a:pt x="168529" y="243840"/>
                  </a:lnTo>
                  <a:lnTo>
                    <a:pt x="175260" y="243840"/>
                  </a:lnTo>
                  <a:lnTo>
                    <a:pt x="181483" y="245110"/>
                  </a:lnTo>
                  <a:lnTo>
                    <a:pt x="182753" y="245110"/>
                  </a:lnTo>
                  <a:lnTo>
                    <a:pt x="182880" y="247650"/>
                  </a:lnTo>
                  <a:lnTo>
                    <a:pt x="183134" y="247650"/>
                  </a:lnTo>
                  <a:lnTo>
                    <a:pt x="183896" y="248920"/>
                  </a:lnTo>
                  <a:lnTo>
                    <a:pt x="184277" y="250190"/>
                  </a:lnTo>
                  <a:lnTo>
                    <a:pt x="184277" y="242570"/>
                  </a:lnTo>
                  <a:lnTo>
                    <a:pt x="183007" y="242570"/>
                  </a:lnTo>
                  <a:lnTo>
                    <a:pt x="179832" y="238760"/>
                  </a:lnTo>
                  <a:lnTo>
                    <a:pt x="172974" y="238760"/>
                  </a:lnTo>
                  <a:lnTo>
                    <a:pt x="166636" y="237502"/>
                  </a:lnTo>
                  <a:lnTo>
                    <a:pt x="159092" y="237502"/>
                  </a:lnTo>
                  <a:lnTo>
                    <a:pt x="148336" y="238760"/>
                  </a:lnTo>
                  <a:lnTo>
                    <a:pt x="144399" y="237502"/>
                  </a:lnTo>
                  <a:lnTo>
                    <a:pt x="144399" y="242570"/>
                  </a:lnTo>
                  <a:lnTo>
                    <a:pt x="143891" y="243840"/>
                  </a:lnTo>
                  <a:lnTo>
                    <a:pt x="144018" y="243840"/>
                  </a:lnTo>
                  <a:lnTo>
                    <a:pt x="144272" y="245110"/>
                  </a:lnTo>
                  <a:lnTo>
                    <a:pt x="143256" y="247650"/>
                  </a:lnTo>
                  <a:lnTo>
                    <a:pt x="142621" y="250190"/>
                  </a:lnTo>
                  <a:lnTo>
                    <a:pt x="136144" y="250190"/>
                  </a:lnTo>
                  <a:lnTo>
                    <a:pt x="133985" y="247650"/>
                  </a:lnTo>
                  <a:lnTo>
                    <a:pt x="131699" y="243840"/>
                  </a:lnTo>
                  <a:lnTo>
                    <a:pt x="129413" y="242570"/>
                  </a:lnTo>
                  <a:lnTo>
                    <a:pt x="129032" y="242303"/>
                  </a:lnTo>
                  <a:lnTo>
                    <a:pt x="129032" y="250190"/>
                  </a:lnTo>
                  <a:lnTo>
                    <a:pt x="128397" y="251460"/>
                  </a:lnTo>
                  <a:lnTo>
                    <a:pt x="127635" y="254000"/>
                  </a:lnTo>
                  <a:lnTo>
                    <a:pt x="126720" y="256590"/>
                  </a:lnTo>
                  <a:lnTo>
                    <a:pt x="125158" y="256590"/>
                  </a:lnTo>
                  <a:lnTo>
                    <a:pt x="123825" y="257810"/>
                  </a:lnTo>
                  <a:lnTo>
                    <a:pt x="122936" y="260350"/>
                  </a:lnTo>
                  <a:lnTo>
                    <a:pt x="122301" y="262890"/>
                  </a:lnTo>
                  <a:lnTo>
                    <a:pt x="121666" y="262890"/>
                  </a:lnTo>
                  <a:lnTo>
                    <a:pt x="121539" y="260350"/>
                  </a:lnTo>
                  <a:lnTo>
                    <a:pt x="121412" y="256590"/>
                  </a:lnTo>
                  <a:lnTo>
                    <a:pt x="120650" y="254000"/>
                  </a:lnTo>
                  <a:lnTo>
                    <a:pt x="120650" y="273050"/>
                  </a:lnTo>
                  <a:lnTo>
                    <a:pt x="119761" y="274320"/>
                  </a:lnTo>
                  <a:lnTo>
                    <a:pt x="118745" y="275590"/>
                  </a:lnTo>
                  <a:lnTo>
                    <a:pt x="117602" y="275590"/>
                  </a:lnTo>
                  <a:lnTo>
                    <a:pt x="115570" y="279400"/>
                  </a:lnTo>
                  <a:lnTo>
                    <a:pt x="103632" y="281940"/>
                  </a:lnTo>
                  <a:lnTo>
                    <a:pt x="103124" y="285750"/>
                  </a:lnTo>
                  <a:lnTo>
                    <a:pt x="102108" y="285750"/>
                  </a:lnTo>
                  <a:lnTo>
                    <a:pt x="101968" y="284480"/>
                  </a:lnTo>
                  <a:lnTo>
                    <a:pt x="101854" y="283210"/>
                  </a:lnTo>
                  <a:lnTo>
                    <a:pt x="102235" y="281940"/>
                  </a:lnTo>
                  <a:lnTo>
                    <a:pt x="102489" y="281940"/>
                  </a:lnTo>
                  <a:lnTo>
                    <a:pt x="103505" y="280670"/>
                  </a:lnTo>
                  <a:lnTo>
                    <a:pt x="106299" y="279400"/>
                  </a:lnTo>
                  <a:lnTo>
                    <a:pt x="108204" y="276860"/>
                  </a:lnTo>
                  <a:lnTo>
                    <a:pt x="110744" y="275590"/>
                  </a:lnTo>
                  <a:lnTo>
                    <a:pt x="113411" y="275590"/>
                  </a:lnTo>
                  <a:lnTo>
                    <a:pt x="115951" y="274320"/>
                  </a:lnTo>
                  <a:lnTo>
                    <a:pt x="117475" y="273050"/>
                  </a:lnTo>
                  <a:lnTo>
                    <a:pt x="119380" y="270510"/>
                  </a:lnTo>
                  <a:lnTo>
                    <a:pt x="120523" y="269252"/>
                  </a:lnTo>
                  <a:lnTo>
                    <a:pt x="120650" y="254000"/>
                  </a:lnTo>
                  <a:lnTo>
                    <a:pt x="119634" y="250190"/>
                  </a:lnTo>
                  <a:lnTo>
                    <a:pt x="129032" y="250190"/>
                  </a:lnTo>
                  <a:lnTo>
                    <a:pt x="129032" y="242303"/>
                  </a:lnTo>
                  <a:lnTo>
                    <a:pt x="127635" y="241300"/>
                  </a:lnTo>
                  <a:lnTo>
                    <a:pt x="124333" y="241300"/>
                  </a:lnTo>
                  <a:lnTo>
                    <a:pt x="124333" y="245110"/>
                  </a:lnTo>
                  <a:lnTo>
                    <a:pt x="120523" y="247650"/>
                  </a:lnTo>
                  <a:lnTo>
                    <a:pt x="117729" y="250190"/>
                  </a:lnTo>
                  <a:lnTo>
                    <a:pt x="117805" y="259080"/>
                  </a:lnTo>
                  <a:lnTo>
                    <a:pt x="117894" y="260350"/>
                  </a:lnTo>
                  <a:lnTo>
                    <a:pt x="117983" y="264160"/>
                  </a:lnTo>
                  <a:lnTo>
                    <a:pt x="109728" y="273050"/>
                  </a:lnTo>
                  <a:lnTo>
                    <a:pt x="107950" y="274320"/>
                  </a:lnTo>
                  <a:lnTo>
                    <a:pt x="105791" y="275590"/>
                  </a:lnTo>
                  <a:lnTo>
                    <a:pt x="103505" y="275590"/>
                  </a:lnTo>
                  <a:lnTo>
                    <a:pt x="102997" y="273050"/>
                  </a:lnTo>
                  <a:lnTo>
                    <a:pt x="102870" y="267970"/>
                  </a:lnTo>
                  <a:lnTo>
                    <a:pt x="102743" y="266700"/>
                  </a:lnTo>
                  <a:lnTo>
                    <a:pt x="102654" y="264160"/>
                  </a:lnTo>
                  <a:lnTo>
                    <a:pt x="102616" y="260350"/>
                  </a:lnTo>
                  <a:lnTo>
                    <a:pt x="109258" y="255333"/>
                  </a:lnTo>
                  <a:lnTo>
                    <a:pt x="109855" y="254000"/>
                  </a:lnTo>
                  <a:lnTo>
                    <a:pt x="111252" y="250190"/>
                  </a:lnTo>
                  <a:lnTo>
                    <a:pt x="112141" y="247650"/>
                  </a:lnTo>
                  <a:lnTo>
                    <a:pt x="122555" y="245110"/>
                  </a:lnTo>
                  <a:lnTo>
                    <a:pt x="124333" y="245110"/>
                  </a:lnTo>
                  <a:lnTo>
                    <a:pt x="124333" y="241300"/>
                  </a:lnTo>
                  <a:lnTo>
                    <a:pt x="103378" y="250190"/>
                  </a:lnTo>
                  <a:lnTo>
                    <a:pt x="103251" y="248920"/>
                  </a:lnTo>
                  <a:lnTo>
                    <a:pt x="102997" y="248920"/>
                  </a:lnTo>
                  <a:lnTo>
                    <a:pt x="102362" y="247650"/>
                  </a:lnTo>
                  <a:lnTo>
                    <a:pt x="104394" y="245110"/>
                  </a:lnTo>
                  <a:lnTo>
                    <a:pt x="106553" y="243840"/>
                  </a:lnTo>
                  <a:lnTo>
                    <a:pt x="108458" y="242570"/>
                  </a:lnTo>
                  <a:lnTo>
                    <a:pt x="109093" y="242570"/>
                  </a:lnTo>
                  <a:lnTo>
                    <a:pt x="110236" y="241300"/>
                  </a:lnTo>
                  <a:lnTo>
                    <a:pt x="110998" y="241300"/>
                  </a:lnTo>
                  <a:lnTo>
                    <a:pt x="111633" y="238760"/>
                  </a:lnTo>
                  <a:lnTo>
                    <a:pt x="113665" y="238760"/>
                  </a:lnTo>
                  <a:lnTo>
                    <a:pt x="114922" y="237502"/>
                  </a:lnTo>
                  <a:lnTo>
                    <a:pt x="124841" y="237502"/>
                  </a:lnTo>
                  <a:lnTo>
                    <a:pt x="122428" y="236220"/>
                  </a:lnTo>
                  <a:lnTo>
                    <a:pt x="119761" y="236220"/>
                  </a:lnTo>
                  <a:lnTo>
                    <a:pt x="123825" y="234950"/>
                  </a:lnTo>
                  <a:lnTo>
                    <a:pt x="127889" y="236220"/>
                  </a:lnTo>
                  <a:lnTo>
                    <a:pt x="131699" y="237502"/>
                  </a:lnTo>
                  <a:lnTo>
                    <a:pt x="134493" y="237502"/>
                  </a:lnTo>
                  <a:lnTo>
                    <a:pt x="137541" y="238760"/>
                  </a:lnTo>
                  <a:lnTo>
                    <a:pt x="140716" y="241300"/>
                  </a:lnTo>
                  <a:lnTo>
                    <a:pt x="141859" y="241300"/>
                  </a:lnTo>
                  <a:lnTo>
                    <a:pt x="143129" y="242570"/>
                  </a:lnTo>
                  <a:lnTo>
                    <a:pt x="144399" y="242570"/>
                  </a:lnTo>
                  <a:lnTo>
                    <a:pt x="144399" y="237502"/>
                  </a:lnTo>
                  <a:lnTo>
                    <a:pt x="144399" y="236220"/>
                  </a:lnTo>
                  <a:lnTo>
                    <a:pt x="137668" y="236220"/>
                  </a:lnTo>
                  <a:lnTo>
                    <a:pt x="136906" y="234950"/>
                  </a:lnTo>
                  <a:lnTo>
                    <a:pt x="136144" y="233680"/>
                  </a:lnTo>
                  <a:lnTo>
                    <a:pt x="135382" y="232410"/>
                  </a:lnTo>
                  <a:lnTo>
                    <a:pt x="132715" y="231140"/>
                  </a:lnTo>
                  <a:lnTo>
                    <a:pt x="125730" y="231140"/>
                  </a:lnTo>
                  <a:lnTo>
                    <a:pt x="117348" y="229870"/>
                  </a:lnTo>
                  <a:lnTo>
                    <a:pt x="112268" y="233680"/>
                  </a:lnTo>
                  <a:lnTo>
                    <a:pt x="112395" y="232410"/>
                  </a:lnTo>
                  <a:lnTo>
                    <a:pt x="112522" y="231140"/>
                  </a:lnTo>
                  <a:lnTo>
                    <a:pt x="112649" y="229870"/>
                  </a:lnTo>
                  <a:lnTo>
                    <a:pt x="112776" y="228600"/>
                  </a:lnTo>
                  <a:lnTo>
                    <a:pt x="112903" y="227330"/>
                  </a:lnTo>
                  <a:lnTo>
                    <a:pt x="113030" y="226060"/>
                  </a:lnTo>
                  <a:lnTo>
                    <a:pt x="111379" y="224790"/>
                  </a:lnTo>
                  <a:lnTo>
                    <a:pt x="110998" y="223520"/>
                  </a:lnTo>
                  <a:lnTo>
                    <a:pt x="110998" y="234950"/>
                  </a:lnTo>
                  <a:lnTo>
                    <a:pt x="107556" y="237502"/>
                  </a:lnTo>
                  <a:lnTo>
                    <a:pt x="105283" y="241300"/>
                  </a:lnTo>
                  <a:lnTo>
                    <a:pt x="101346" y="243840"/>
                  </a:lnTo>
                  <a:lnTo>
                    <a:pt x="96393" y="245110"/>
                  </a:lnTo>
                  <a:lnTo>
                    <a:pt x="91694" y="241300"/>
                  </a:lnTo>
                  <a:lnTo>
                    <a:pt x="88988" y="237629"/>
                  </a:lnTo>
                  <a:lnTo>
                    <a:pt x="88900" y="237502"/>
                  </a:lnTo>
                  <a:lnTo>
                    <a:pt x="87503" y="234950"/>
                  </a:lnTo>
                  <a:lnTo>
                    <a:pt x="85217" y="231140"/>
                  </a:lnTo>
                  <a:lnTo>
                    <a:pt x="83693" y="231140"/>
                  </a:lnTo>
                  <a:lnTo>
                    <a:pt x="82042" y="226060"/>
                  </a:lnTo>
                  <a:lnTo>
                    <a:pt x="80645" y="224790"/>
                  </a:lnTo>
                  <a:lnTo>
                    <a:pt x="79756" y="222250"/>
                  </a:lnTo>
                  <a:lnTo>
                    <a:pt x="80645" y="222250"/>
                  </a:lnTo>
                  <a:lnTo>
                    <a:pt x="81534" y="219710"/>
                  </a:lnTo>
                  <a:lnTo>
                    <a:pt x="85471" y="223520"/>
                  </a:lnTo>
                  <a:lnTo>
                    <a:pt x="85344" y="226060"/>
                  </a:lnTo>
                  <a:lnTo>
                    <a:pt x="85267" y="227330"/>
                  </a:lnTo>
                  <a:lnTo>
                    <a:pt x="85217" y="228600"/>
                  </a:lnTo>
                  <a:lnTo>
                    <a:pt x="89154" y="231140"/>
                  </a:lnTo>
                  <a:lnTo>
                    <a:pt x="91313" y="231140"/>
                  </a:lnTo>
                  <a:lnTo>
                    <a:pt x="96012" y="232410"/>
                  </a:lnTo>
                  <a:lnTo>
                    <a:pt x="96774" y="229870"/>
                  </a:lnTo>
                  <a:lnTo>
                    <a:pt x="96901" y="228600"/>
                  </a:lnTo>
                  <a:lnTo>
                    <a:pt x="95250" y="224790"/>
                  </a:lnTo>
                  <a:lnTo>
                    <a:pt x="101092" y="224790"/>
                  </a:lnTo>
                  <a:lnTo>
                    <a:pt x="103378" y="226060"/>
                  </a:lnTo>
                  <a:lnTo>
                    <a:pt x="104521" y="228600"/>
                  </a:lnTo>
                  <a:lnTo>
                    <a:pt x="105156" y="231140"/>
                  </a:lnTo>
                  <a:lnTo>
                    <a:pt x="106172" y="231140"/>
                  </a:lnTo>
                  <a:lnTo>
                    <a:pt x="108077" y="234950"/>
                  </a:lnTo>
                  <a:lnTo>
                    <a:pt x="110998" y="234950"/>
                  </a:lnTo>
                  <a:lnTo>
                    <a:pt x="110998" y="223520"/>
                  </a:lnTo>
                  <a:lnTo>
                    <a:pt x="110617" y="223520"/>
                  </a:lnTo>
                  <a:lnTo>
                    <a:pt x="107315" y="222250"/>
                  </a:lnTo>
                  <a:lnTo>
                    <a:pt x="109855" y="219710"/>
                  </a:lnTo>
                  <a:lnTo>
                    <a:pt x="111379" y="215900"/>
                  </a:lnTo>
                  <a:lnTo>
                    <a:pt x="107823" y="213360"/>
                  </a:lnTo>
                  <a:lnTo>
                    <a:pt x="107950" y="212090"/>
                  </a:lnTo>
                  <a:lnTo>
                    <a:pt x="108077" y="210820"/>
                  </a:lnTo>
                  <a:lnTo>
                    <a:pt x="105537" y="205740"/>
                  </a:lnTo>
                  <a:lnTo>
                    <a:pt x="105156" y="205740"/>
                  </a:lnTo>
                  <a:lnTo>
                    <a:pt x="102108" y="207010"/>
                  </a:lnTo>
                  <a:lnTo>
                    <a:pt x="101473" y="209550"/>
                  </a:lnTo>
                  <a:lnTo>
                    <a:pt x="100965" y="210820"/>
                  </a:lnTo>
                  <a:lnTo>
                    <a:pt x="98933" y="212090"/>
                  </a:lnTo>
                  <a:lnTo>
                    <a:pt x="97536" y="213360"/>
                  </a:lnTo>
                  <a:lnTo>
                    <a:pt x="97155" y="212090"/>
                  </a:lnTo>
                  <a:lnTo>
                    <a:pt x="97028" y="210820"/>
                  </a:lnTo>
                  <a:lnTo>
                    <a:pt x="96901" y="209550"/>
                  </a:lnTo>
                  <a:lnTo>
                    <a:pt x="96774" y="207010"/>
                  </a:lnTo>
                  <a:lnTo>
                    <a:pt x="96520" y="205740"/>
                  </a:lnTo>
                  <a:lnTo>
                    <a:pt x="96139" y="205740"/>
                  </a:lnTo>
                  <a:lnTo>
                    <a:pt x="92329" y="207010"/>
                  </a:lnTo>
                  <a:lnTo>
                    <a:pt x="90551" y="207010"/>
                  </a:lnTo>
                  <a:lnTo>
                    <a:pt x="89408" y="210820"/>
                  </a:lnTo>
                  <a:lnTo>
                    <a:pt x="86995" y="210820"/>
                  </a:lnTo>
                  <a:lnTo>
                    <a:pt x="87376" y="207010"/>
                  </a:lnTo>
                  <a:lnTo>
                    <a:pt x="88519" y="205740"/>
                  </a:lnTo>
                  <a:lnTo>
                    <a:pt x="88773" y="204470"/>
                  </a:lnTo>
                  <a:lnTo>
                    <a:pt x="88900" y="203200"/>
                  </a:lnTo>
                  <a:lnTo>
                    <a:pt x="89027" y="200660"/>
                  </a:lnTo>
                  <a:lnTo>
                    <a:pt x="88519" y="199402"/>
                  </a:lnTo>
                  <a:lnTo>
                    <a:pt x="86626" y="199402"/>
                  </a:lnTo>
                  <a:lnTo>
                    <a:pt x="84709" y="198120"/>
                  </a:lnTo>
                  <a:lnTo>
                    <a:pt x="85217" y="196850"/>
                  </a:lnTo>
                  <a:lnTo>
                    <a:pt x="86487" y="195580"/>
                  </a:lnTo>
                  <a:lnTo>
                    <a:pt x="88392" y="195580"/>
                  </a:lnTo>
                  <a:lnTo>
                    <a:pt x="89154" y="193040"/>
                  </a:lnTo>
                  <a:lnTo>
                    <a:pt x="95631" y="193040"/>
                  </a:lnTo>
                  <a:lnTo>
                    <a:pt x="98679" y="191770"/>
                  </a:lnTo>
                  <a:lnTo>
                    <a:pt x="102489" y="191770"/>
                  </a:lnTo>
                  <a:lnTo>
                    <a:pt x="105029" y="193040"/>
                  </a:lnTo>
                  <a:lnTo>
                    <a:pt x="105321" y="194043"/>
                  </a:lnTo>
                  <a:lnTo>
                    <a:pt x="105410" y="194322"/>
                  </a:lnTo>
                  <a:lnTo>
                    <a:pt x="105537" y="195580"/>
                  </a:lnTo>
                  <a:lnTo>
                    <a:pt x="105664" y="196850"/>
                  </a:lnTo>
                  <a:lnTo>
                    <a:pt x="106426" y="199402"/>
                  </a:lnTo>
                  <a:lnTo>
                    <a:pt x="109588" y="199402"/>
                  </a:lnTo>
                  <a:lnTo>
                    <a:pt x="110744" y="198120"/>
                  </a:lnTo>
                  <a:lnTo>
                    <a:pt x="111506" y="196850"/>
                  </a:lnTo>
                  <a:lnTo>
                    <a:pt x="112522" y="195580"/>
                  </a:lnTo>
                  <a:lnTo>
                    <a:pt x="112560" y="194043"/>
                  </a:lnTo>
                  <a:lnTo>
                    <a:pt x="112268" y="193040"/>
                  </a:lnTo>
                  <a:lnTo>
                    <a:pt x="111379" y="191770"/>
                  </a:lnTo>
                  <a:lnTo>
                    <a:pt x="110223" y="187960"/>
                  </a:lnTo>
                  <a:lnTo>
                    <a:pt x="109855" y="186690"/>
                  </a:lnTo>
                  <a:lnTo>
                    <a:pt x="102743" y="186690"/>
                  </a:lnTo>
                  <a:lnTo>
                    <a:pt x="97790" y="184150"/>
                  </a:lnTo>
                  <a:lnTo>
                    <a:pt x="96520" y="185420"/>
                  </a:lnTo>
                  <a:lnTo>
                    <a:pt x="89027" y="186690"/>
                  </a:lnTo>
                  <a:lnTo>
                    <a:pt x="87376" y="184150"/>
                  </a:lnTo>
                  <a:lnTo>
                    <a:pt x="85217" y="184150"/>
                  </a:lnTo>
                  <a:lnTo>
                    <a:pt x="84455" y="181610"/>
                  </a:lnTo>
                  <a:lnTo>
                    <a:pt x="84709" y="180340"/>
                  </a:lnTo>
                  <a:lnTo>
                    <a:pt x="84074" y="180340"/>
                  </a:lnTo>
                  <a:lnTo>
                    <a:pt x="82550" y="175260"/>
                  </a:lnTo>
                  <a:lnTo>
                    <a:pt x="78359" y="173990"/>
                  </a:lnTo>
                  <a:lnTo>
                    <a:pt x="75311" y="172720"/>
                  </a:lnTo>
                  <a:lnTo>
                    <a:pt x="76962" y="171450"/>
                  </a:lnTo>
                  <a:lnTo>
                    <a:pt x="78232" y="168910"/>
                  </a:lnTo>
                  <a:lnTo>
                    <a:pt x="79375" y="167640"/>
                  </a:lnTo>
                  <a:lnTo>
                    <a:pt x="81534" y="167640"/>
                  </a:lnTo>
                  <a:lnTo>
                    <a:pt x="84074" y="166370"/>
                  </a:lnTo>
                  <a:lnTo>
                    <a:pt x="85344" y="167640"/>
                  </a:lnTo>
                  <a:lnTo>
                    <a:pt x="90043" y="167640"/>
                  </a:lnTo>
                  <a:lnTo>
                    <a:pt x="96774" y="168910"/>
                  </a:lnTo>
                  <a:lnTo>
                    <a:pt x="97409" y="168910"/>
                  </a:lnTo>
                  <a:lnTo>
                    <a:pt x="98171" y="171450"/>
                  </a:lnTo>
                  <a:lnTo>
                    <a:pt x="99060" y="172720"/>
                  </a:lnTo>
                  <a:lnTo>
                    <a:pt x="100711" y="173990"/>
                  </a:lnTo>
                  <a:lnTo>
                    <a:pt x="104648" y="173990"/>
                  </a:lnTo>
                  <a:lnTo>
                    <a:pt x="105664" y="171450"/>
                  </a:lnTo>
                  <a:lnTo>
                    <a:pt x="105918" y="168910"/>
                  </a:lnTo>
                  <a:lnTo>
                    <a:pt x="107188" y="168910"/>
                  </a:lnTo>
                  <a:lnTo>
                    <a:pt x="107823" y="167640"/>
                  </a:lnTo>
                  <a:lnTo>
                    <a:pt x="109474" y="167640"/>
                  </a:lnTo>
                  <a:lnTo>
                    <a:pt x="108839" y="166370"/>
                  </a:lnTo>
                  <a:lnTo>
                    <a:pt x="107315" y="165100"/>
                  </a:lnTo>
                  <a:lnTo>
                    <a:pt x="105410" y="162560"/>
                  </a:lnTo>
                  <a:lnTo>
                    <a:pt x="102616" y="162560"/>
                  </a:lnTo>
                  <a:lnTo>
                    <a:pt x="100457" y="161290"/>
                  </a:lnTo>
                  <a:lnTo>
                    <a:pt x="98171" y="160020"/>
                  </a:lnTo>
                  <a:lnTo>
                    <a:pt x="95631" y="156210"/>
                  </a:lnTo>
                  <a:lnTo>
                    <a:pt x="93853" y="154940"/>
                  </a:lnTo>
                  <a:lnTo>
                    <a:pt x="91948" y="156210"/>
                  </a:lnTo>
                  <a:lnTo>
                    <a:pt x="90424" y="156210"/>
                  </a:lnTo>
                  <a:lnTo>
                    <a:pt x="89789" y="160020"/>
                  </a:lnTo>
                  <a:lnTo>
                    <a:pt x="88519" y="160020"/>
                  </a:lnTo>
                  <a:lnTo>
                    <a:pt x="84582" y="158750"/>
                  </a:lnTo>
                  <a:lnTo>
                    <a:pt x="79248" y="161290"/>
                  </a:lnTo>
                  <a:lnTo>
                    <a:pt x="75184" y="165100"/>
                  </a:lnTo>
                  <a:lnTo>
                    <a:pt x="75184" y="167640"/>
                  </a:lnTo>
                  <a:lnTo>
                    <a:pt x="69088" y="167640"/>
                  </a:lnTo>
                  <a:lnTo>
                    <a:pt x="67183" y="173990"/>
                  </a:lnTo>
                  <a:lnTo>
                    <a:pt x="69850" y="177800"/>
                  </a:lnTo>
                  <a:lnTo>
                    <a:pt x="73152" y="177800"/>
                  </a:lnTo>
                  <a:lnTo>
                    <a:pt x="74549" y="179070"/>
                  </a:lnTo>
                  <a:lnTo>
                    <a:pt x="74383" y="179070"/>
                  </a:lnTo>
                  <a:lnTo>
                    <a:pt x="74168" y="180340"/>
                  </a:lnTo>
                  <a:lnTo>
                    <a:pt x="74422" y="180340"/>
                  </a:lnTo>
                  <a:lnTo>
                    <a:pt x="74422" y="184150"/>
                  </a:lnTo>
                  <a:lnTo>
                    <a:pt x="71882" y="185420"/>
                  </a:lnTo>
                  <a:lnTo>
                    <a:pt x="68580" y="185420"/>
                  </a:lnTo>
                  <a:lnTo>
                    <a:pt x="66421" y="187960"/>
                  </a:lnTo>
                  <a:lnTo>
                    <a:pt x="66294" y="186690"/>
                  </a:lnTo>
                  <a:lnTo>
                    <a:pt x="62865" y="186690"/>
                  </a:lnTo>
                  <a:lnTo>
                    <a:pt x="62738" y="189230"/>
                  </a:lnTo>
                  <a:lnTo>
                    <a:pt x="62230" y="191770"/>
                  </a:lnTo>
                  <a:lnTo>
                    <a:pt x="63246" y="193040"/>
                  </a:lnTo>
                  <a:lnTo>
                    <a:pt x="66167" y="195580"/>
                  </a:lnTo>
                  <a:lnTo>
                    <a:pt x="65659" y="195580"/>
                  </a:lnTo>
                  <a:lnTo>
                    <a:pt x="64008" y="200660"/>
                  </a:lnTo>
                  <a:lnTo>
                    <a:pt x="68402" y="199402"/>
                  </a:lnTo>
                  <a:lnTo>
                    <a:pt x="68326" y="200660"/>
                  </a:lnTo>
                  <a:lnTo>
                    <a:pt x="68199" y="204470"/>
                  </a:lnTo>
                  <a:lnTo>
                    <a:pt x="68072" y="205740"/>
                  </a:lnTo>
                  <a:lnTo>
                    <a:pt x="67183" y="205740"/>
                  </a:lnTo>
                  <a:lnTo>
                    <a:pt x="64643" y="207010"/>
                  </a:lnTo>
                  <a:lnTo>
                    <a:pt x="64389" y="209550"/>
                  </a:lnTo>
                  <a:lnTo>
                    <a:pt x="64262" y="210820"/>
                  </a:lnTo>
                  <a:lnTo>
                    <a:pt x="63881" y="212090"/>
                  </a:lnTo>
                  <a:lnTo>
                    <a:pt x="65024" y="213360"/>
                  </a:lnTo>
                  <a:lnTo>
                    <a:pt x="68580" y="213360"/>
                  </a:lnTo>
                  <a:lnTo>
                    <a:pt x="70358" y="212090"/>
                  </a:lnTo>
                  <a:lnTo>
                    <a:pt x="71755" y="212090"/>
                  </a:lnTo>
                  <a:lnTo>
                    <a:pt x="70739" y="217170"/>
                  </a:lnTo>
                  <a:lnTo>
                    <a:pt x="72009" y="218440"/>
                  </a:lnTo>
                  <a:lnTo>
                    <a:pt x="72390" y="219710"/>
                  </a:lnTo>
                  <a:lnTo>
                    <a:pt x="73660" y="219710"/>
                  </a:lnTo>
                  <a:lnTo>
                    <a:pt x="74295" y="222250"/>
                  </a:lnTo>
                  <a:lnTo>
                    <a:pt x="75946" y="224790"/>
                  </a:lnTo>
                  <a:lnTo>
                    <a:pt x="76073" y="228600"/>
                  </a:lnTo>
                  <a:lnTo>
                    <a:pt x="78105" y="231140"/>
                  </a:lnTo>
                  <a:lnTo>
                    <a:pt x="79121" y="231140"/>
                  </a:lnTo>
                  <a:lnTo>
                    <a:pt x="80010" y="232410"/>
                  </a:lnTo>
                  <a:lnTo>
                    <a:pt x="82296" y="236220"/>
                  </a:lnTo>
                  <a:lnTo>
                    <a:pt x="83947" y="238760"/>
                  </a:lnTo>
                  <a:lnTo>
                    <a:pt x="86487" y="242570"/>
                  </a:lnTo>
                  <a:lnTo>
                    <a:pt x="87884" y="243840"/>
                  </a:lnTo>
                  <a:lnTo>
                    <a:pt x="91313" y="243840"/>
                  </a:lnTo>
                  <a:lnTo>
                    <a:pt x="95250" y="247650"/>
                  </a:lnTo>
                  <a:lnTo>
                    <a:pt x="97282" y="247650"/>
                  </a:lnTo>
                  <a:lnTo>
                    <a:pt x="96901" y="250190"/>
                  </a:lnTo>
                  <a:lnTo>
                    <a:pt x="96901" y="254000"/>
                  </a:lnTo>
                  <a:lnTo>
                    <a:pt x="88519" y="254000"/>
                  </a:lnTo>
                  <a:lnTo>
                    <a:pt x="82042" y="250190"/>
                  </a:lnTo>
                  <a:lnTo>
                    <a:pt x="76073" y="229870"/>
                  </a:lnTo>
                  <a:lnTo>
                    <a:pt x="74041" y="226060"/>
                  </a:lnTo>
                  <a:lnTo>
                    <a:pt x="72644" y="223520"/>
                  </a:lnTo>
                  <a:lnTo>
                    <a:pt x="69596" y="222250"/>
                  </a:lnTo>
                  <a:lnTo>
                    <a:pt x="66878" y="219710"/>
                  </a:lnTo>
                  <a:lnTo>
                    <a:pt x="65532" y="218440"/>
                  </a:lnTo>
                  <a:lnTo>
                    <a:pt x="61849" y="218440"/>
                  </a:lnTo>
                  <a:lnTo>
                    <a:pt x="60706" y="219710"/>
                  </a:lnTo>
                  <a:lnTo>
                    <a:pt x="56134" y="219710"/>
                  </a:lnTo>
                  <a:lnTo>
                    <a:pt x="56007" y="218440"/>
                  </a:lnTo>
                  <a:lnTo>
                    <a:pt x="58039" y="217170"/>
                  </a:lnTo>
                  <a:lnTo>
                    <a:pt x="59309" y="212090"/>
                  </a:lnTo>
                  <a:lnTo>
                    <a:pt x="54737" y="212090"/>
                  </a:lnTo>
                  <a:lnTo>
                    <a:pt x="54610" y="205740"/>
                  </a:lnTo>
                  <a:lnTo>
                    <a:pt x="53213" y="204470"/>
                  </a:lnTo>
                  <a:lnTo>
                    <a:pt x="53213" y="212090"/>
                  </a:lnTo>
                  <a:lnTo>
                    <a:pt x="52324" y="215900"/>
                  </a:lnTo>
                  <a:lnTo>
                    <a:pt x="51054" y="215900"/>
                  </a:lnTo>
                  <a:lnTo>
                    <a:pt x="51054" y="224790"/>
                  </a:lnTo>
                  <a:lnTo>
                    <a:pt x="45339" y="224790"/>
                  </a:lnTo>
                  <a:lnTo>
                    <a:pt x="44450" y="223520"/>
                  </a:lnTo>
                  <a:lnTo>
                    <a:pt x="43307" y="222250"/>
                  </a:lnTo>
                  <a:lnTo>
                    <a:pt x="43053" y="219710"/>
                  </a:lnTo>
                  <a:lnTo>
                    <a:pt x="41910" y="218440"/>
                  </a:lnTo>
                  <a:lnTo>
                    <a:pt x="40640" y="217170"/>
                  </a:lnTo>
                  <a:lnTo>
                    <a:pt x="38481" y="215900"/>
                  </a:lnTo>
                  <a:lnTo>
                    <a:pt x="34798" y="215900"/>
                  </a:lnTo>
                  <a:lnTo>
                    <a:pt x="33401" y="212090"/>
                  </a:lnTo>
                  <a:lnTo>
                    <a:pt x="32893" y="212090"/>
                  </a:lnTo>
                  <a:lnTo>
                    <a:pt x="33147" y="210820"/>
                  </a:lnTo>
                  <a:lnTo>
                    <a:pt x="35560" y="210820"/>
                  </a:lnTo>
                  <a:lnTo>
                    <a:pt x="37592" y="212090"/>
                  </a:lnTo>
                  <a:lnTo>
                    <a:pt x="40513" y="212090"/>
                  </a:lnTo>
                  <a:lnTo>
                    <a:pt x="41783" y="215900"/>
                  </a:lnTo>
                  <a:lnTo>
                    <a:pt x="44958" y="219710"/>
                  </a:lnTo>
                  <a:lnTo>
                    <a:pt x="47625" y="219710"/>
                  </a:lnTo>
                  <a:lnTo>
                    <a:pt x="49403" y="223520"/>
                  </a:lnTo>
                  <a:lnTo>
                    <a:pt x="49911" y="223520"/>
                  </a:lnTo>
                  <a:lnTo>
                    <a:pt x="51054" y="224790"/>
                  </a:lnTo>
                  <a:lnTo>
                    <a:pt x="51054" y="215900"/>
                  </a:lnTo>
                  <a:lnTo>
                    <a:pt x="50800" y="217170"/>
                  </a:lnTo>
                  <a:lnTo>
                    <a:pt x="47752" y="217170"/>
                  </a:lnTo>
                  <a:lnTo>
                    <a:pt x="45974" y="215900"/>
                  </a:lnTo>
                  <a:lnTo>
                    <a:pt x="45212" y="212090"/>
                  </a:lnTo>
                  <a:lnTo>
                    <a:pt x="53213" y="212090"/>
                  </a:lnTo>
                  <a:lnTo>
                    <a:pt x="53213" y="204470"/>
                  </a:lnTo>
                  <a:lnTo>
                    <a:pt x="53848" y="203200"/>
                  </a:lnTo>
                  <a:lnTo>
                    <a:pt x="57658" y="203200"/>
                  </a:lnTo>
                  <a:lnTo>
                    <a:pt x="59055" y="200660"/>
                  </a:lnTo>
                  <a:lnTo>
                    <a:pt x="59931" y="199402"/>
                  </a:lnTo>
                  <a:lnTo>
                    <a:pt x="61214" y="198120"/>
                  </a:lnTo>
                  <a:lnTo>
                    <a:pt x="62357" y="198120"/>
                  </a:lnTo>
                  <a:lnTo>
                    <a:pt x="61722" y="196850"/>
                  </a:lnTo>
                  <a:lnTo>
                    <a:pt x="61087" y="195580"/>
                  </a:lnTo>
                  <a:lnTo>
                    <a:pt x="61290" y="194322"/>
                  </a:lnTo>
                  <a:lnTo>
                    <a:pt x="61722" y="191770"/>
                  </a:lnTo>
                  <a:lnTo>
                    <a:pt x="57404" y="191770"/>
                  </a:lnTo>
                  <a:lnTo>
                    <a:pt x="55372" y="190500"/>
                  </a:lnTo>
                  <a:lnTo>
                    <a:pt x="55245" y="187960"/>
                  </a:lnTo>
                  <a:lnTo>
                    <a:pt x="55118" y="186690"/>
                  </a:lnTo>
                  <a:lnTo>
                    <a:pt x="56515" y="185420"/>
                  </a:lnTo>
                  <a:lnTo>
                    <a:pt x="55499" y="184150"/>
                  </a:lnTo>
                  <a:lnTo>
                    <a:pt x="54305" y="181610"/>
                  </a:lnTo>
                  <a:lnTo>
                    <a:pt x="53721" y="180340"/>
                  </a:lnTo>
                  <a:lnTo>
                    <a:pt x="50546" y="180340"/>
                  </a:lnTo>
                  <a:lnTo>
                    <a:pt x="48387" y="181610"/>
                  </a:lnTo>
                  <a:lnTo>
                    <a:pt x="47625" y="181610"/>
                  </a:lnTo>
                  <a:lnTo>
                    <a:pt x="47117" y="180340"/>
                  </a:lnTo>
                  <a:lnTo>
                    <a:pt x="50419" y="180340"/>
                  </a:lnTo>
                  <a:lnTo>
                    <a:pt x="52324" y="179070"/>
                  </a:lnTo>
                  <a:lnTo>
                    <a:pt x="54737" y="175260"/>
                  </a:lnTo>
                  <a:lnTo>
                    <a:pt x="53213" y="172720"/>
                  </a:lnTo>
                  <a:lnTo>
                    <a:pt x="52832" y="171450"/>
                  </a:lnTo>
                  <a:lnTo>
                    <a:pt x="50292" y="172720"/>
                  </a:lnTo>
                  <a:lnTo>
                    <a:pt x="48895" y="171450"/>
                  </a:lnTo>
                  <a:lnTo>
                    <a:pt x="51689" y="167640"/>
                  </a:lnTo>
                  <a:lnTo>
                    <a:pt x="53975" y="168910"/>
                  </a:lnTo>
                  <a:lnTo>
                    <a:pt x="56134" y="171450"/>
                  </a:lnTo>
                  <a:lnTo>
                    <a:pt x="57150" y="172720"/>
                  </a:lnTo>
                  <a:lnTo>
                    <a:pt x="57912" y="173990"/>
                  </a:lnTo>
                  <a:lnTo>
                    <a:pt x="61214" y="173990"/>
                  </a:lnTo>
                  <a:lnTo>
                    <a:pt x="63246" y="175260"/>
                  </a:lnTo>
                  <a:lnTo>
                    <a:pt x="64389" y="173990"/>
                  </a:lnTo>
                  <a:lnTo>
                    <a:pt x="65024" y="173990"/>
                  </a:lnTo>
                  <a:lnTo>
                    <a:pt x="65024" y="172720"/>
                  </a:lnTo>
                  <a:lnTo>
                    <a:pt x="64262" y="172720"/>
                  </a:lnTo>
                  <a:lnTo>
                    <a:pt x="63627" y="171450"/>
                  </a:lnTo>
                  <a:lnTo>
                    <a:pt x="62484" y="171450"/>
                  </a:lnTo>
                  <a:lnTo>
                    <a:pt x="61976" y="168910"/>
                  </a:lnTo>
                  <a:lnTo>
                    <a:pt x="61722" y="168910"/>
                  </a:lnTo>
                  <a:lnTo>
                    <a:pt x="61214" y="167640"/>
                  </a:lnTo>
                  <a:lnTo>
                    <a:pt x="60960" y="167640"/>
                  </a:lnTo>
                  <a:lnTo>
                    <a:pt x="58420" y="161290"/>
                  </a:lnTo>
                  <a:lnTo>
                    <a:pt x="51181" y="161290"/>
                  </a:lnTo>
                  <a:lnTo>
                    <a:pt x="52070" y="158750"/>
                  </a:lnTo>
                  <a:lnTo>
                    <a:pt x="50927" y="154940"/>
                  </a:lnTo>
                  <a:lnTo>
                    <a:pt x="48895" y="153670"/>
                  </a:lnTo>
                  <a:lnTo>
                    <a:pt x="47625" y="152400"/>
                  </a:lnTo>
                  <a:lnTo>
                    <a:pt x="46482" y="152400"/>
                  </a:lnTo>
                  <a:lnTo>
                    <a:pt x="46482" y="191770"/>
                  </a:lnTo>
                  <a:lnTo>
                    <a:pt x="46482" y="193040"/>
                  </a:lnTo>
                  <a:lnTo>
                    <a:pt x="46355" y="193040"/>
                  </a:lnTo>
                  <a:lnTo>
                    <a:pt x="44183" y="194322"/>
                  </a:lnTo>
                  <a:lnTo>
                    <a:pt x="43942" y="194195"/>
                  </a:lnTo>
                  <a:lnTo>
                    <a:pt x="43942" y="212090"/>
                  </a:lnTo>
                  <a:lnTo>
                    <a:pt x="42926" y="210820"/>
                  </a:lnTo>
                  <a:lnTo>
                    <a:pt x="41529" y="209550"/>
                  </a:lnTo>
                  <a:lnTo>
                    <a:pt x="40259" y="209550"/>
                  </a:lnTo>
                  <a:lnTo>
                    <a:pt x="39370" y="207010"/>
                  </a:lnTo>
                  <a:lnTo>
                    <a:pt x="36957" y="207010"/>
                  </a:lnTo>
                  <a:lnTo>
                    <a:pt x="36195" y="205740"/>
                  </a:lnTo>
                  <a:lnTo>
                    <a:pt x="35941" y="205740"/>
                  </a:lnTo>
                  <a:lnTo>
                    <a:pt x="35433" y="204470"/>
                  </a:lnTo>
                  <a:lnTo>
                    <a:pt x="36576" y="200660"/>
                  </a:lnTo>
                  <a:lnTo>
                    <a:pt x="39751" y="200660"/>
                  </a:lnTo>
                  <a:lnTo>
                    <a:pt x="43180" y="205740"/>
                  </a:lnTo>
                  <a:lnTo>
                    <a:pt x="43942" y="212090"/>
                  </a:lnTo>
                  <a:lnTo>
                    <a:pt x="43942" y="194195"/>
                  </a:lnTo>
                  <a:lnTo>
                    <a:pt x="41783" y="193040"/>
                  </a:lnTo>
                  <a:lnTo>
                    <a:pt x="36449" y="193040"/>
                  </a:lnTo>
                  <a:lnTo>
                    <a:pt x="33655" y="196850"/>
                  </a:lnTo>
                  <a:lnTo>
                    <a:pt x="30988" y="195580"/>
                  </a:lnTo>
                  <a:lnTo>
                    <a:pt x="29476" y="194322"/>
                  </a:lnTo>
                  <a:lnTo>
                    <a:pt x="26670" y="193040"/>
                  </a:lnTo>
                  <a:lnTo>
                    <a:pt x="23355" y="199390"/>
                  </a:lnTo>
                  <a:lnTo>
                    <a:pt x="19685" y="196850"/>
                  </a:lnTo>
                  <a:lnTo>
                    <a:pt x="18288" y="195580"/>
                  </a:lnTo>
                  <a:lnTo>
                    <a:pt x="17526" y="191770"/>
                  </a:lnTo>
                  <a:lnTo>
                    <a:pt x="14732" y="190500"/>
                  </a:lnTo>
                  <a:lnTo>
                    <a:pt x="14859" y="189230"/>
                  </a:lnTo>
                  <a:lnTo>
                    <a:pt x="14986" y="187960"/>
                  </a:lnTo>
                  <a:lnTo>
                    <a:pt x="16002" y="186690"/>
                  </a:lnTo>
                  <a:lnTo>
                    <a:pt x="16637" y="184150"/>
                  </a:lnTo>
                  <a:lnTo>
                    <a:pt x="16764" y="185420"/>
                  </a:lnTo>
                  <a:lnTo>
                    <a:pt x="26416" y="185420"/>
                  </a:lnTo>
                  <a:lnTo>
                    <a:pt x="28067" y="186690"/>
                  </a:lnTo>
                  <a:lnTo>
                    <a:pt x="29337" y="186690"/>
                  </a:lnTo>
                  <a:lnTo>
                    <a:pt x="30734" y="187960"/>
                  </a:lnTo>
                  <a:lnTo>
                    <a:pt x="31623" y="187960"/>
                  </a:lnTo>
                  <a:lnTo>
                    <a:pt x="35560" y="190500"/>
                  </a:lnTo>
                  <a:lnTo>
                    <a:pt x="36957" y="187960"/>
                  </a:lnTo>
                  <a:lnTo>
                    <a:pt x="39624" y="187960"/>
                  </a:lnTo>
                  <a:lnTo>
                    <a:pt x="40513" y="190500"/>
                  </a:lnTo>
                  <a:lnTo>
                    <a:pt x="42037" y="191770"/>
                  </a:lnTo>
                  <a:lnTo>
                    <a:pt x="46482" y="191770"/>
                  </a:lnTo>
                  <a:lnTo>
                    <a:pt x="46482" y="152400"/>
                  </a:lnTo>
                  <a:lnTo>
                    <a:pt x="43815" y="153670"/>
                  </a:lnTo>
                  <a:lnTo>
                    <a:pt x="44704" y="149860"/>
                  </a:lnTo>
                  <a:lnTo>
                    <a:pt x="46355" y="148590"/>
                  </a:lnTo>
                  <a:lnTo>
                    <a:pt x="47574" y="147383"/>
                  </a:lnTo>
                  <a:lnTo>
                    <a:pt x="50038" y="146050"/>
                  </a:lnTo>
                  <a:lnTo>
                    <a:pt x="53975" y="146050"/>
                  </a:lnTo>
                  <a:lnTo>
                    <a:pt x="58420" y="148590"/>
                  </a:lnTo>
                  <a:lnTo>
                    <a:pt x="59944" y="146050"/>
                  </a:lnTo>
                  <a:lnTo>
                    <a:pt x="60579" y="143510"/>
                  </a:lnTo>
                  <a:lnTo>
                    <a:pt x="61468" y="140970"/>
                  </a:lnTo>
                  <a:lnTo>
                    <a:pt x="58039" y="135890"/>
                  </a:lnTo>
                  <a:lnTo>
                    <a:pt x="54864" y="135890"/>
                  </a:lnTo>
                  <a:lnTo>
                    <a:pt x="53848" y="133350"/>
                  </a:lnTo>
                  <a:lnTo>
                    <a:pt x="53467" y="130810"/>
                  </a:lnTo>
                  <a:lnTo>
                    <a:pt x="53848" y="130810"/>
                  </a:lnTo>
                  <a:lnTo>
                    <a:pt x="54483" y="129540"/>
                  </a:lnTo>
                  <a:lnTo>
                    <a:pt x="58547" y="129540"/>
                  </a:lnTo>
                  <a:lnTo>
                    <a:pt x="60325" y="134620"/>
                  </a:lnTo>
                  <a:lnTo>
                    <a:pt x="64516" y="134620"/>
                  </a:lnTo>
                  <a:lnTo>
                    <a:pt x="65786" y="130810"/>
                  </a:lnTo>
                  <a:lnTo>
                    <a:pt x="69723" y="130810"/>
                  </a:lnTo>
                  <a:lnTo>
                    <a:pt x="69456" y="133350"/>
                  </a:lnTo>
                  <a:lnTo>
                    <a:pt x="69342" y="134620"/>
                  </a:lnTo>
                  <a:lnTo>
                    <a:pt x="69215" y="135890"/>
                  </a:lnTo>
                  <a:lnTo>
                    <a:pt x="74168" y="135890"/>
                  </a:lnTo>
                  <a:lnTo>
                    <a:pt x="75184" y="134620"/>
                  </a:lnTo>
                  <a:lnTo>
                    <a:pt x="74168" y="130810"/>
                  </a:lnTo>
                  <a:lnTo>
                    <a:pt x="72263" y="129540"/>
                  </a:lnTo>
                  <a:lnTo>
                    <a:pt x="70993" y="129540"/>
                  </a:lnTo>
                  <a:lnTo>
                    <a:pt x="70485" y="128270"/>
                  </a:lnTo>
                  <a:lnTo>
                    <a:pt x="70231" y="127000"/>
                  </a:lnTo>
                  <a:lnTo>
                    <a:pt x="69723" y="127000"/>
                  </a:lnTo>
                  <a:lnTo>
                    <a:pt x="69634" y="124244"/>
                  </a:lnTo>
                  <a:lnTo>
                    <a:pt x="69215" y="123190"/>
                  </a:lnTo>
                  <a:lnTo>
                    <a:pt x="67056" y="123190"/>
                  </a:lnTo>
                  <a:lnTo>
                    <a:pt x="66294" y="121920"/>
                  </a:lnTo>
                  <a:lnTo>
                    <a:pt x="65024" y="121920"/>
                  </a:lnTo>
                  <a:lnTo>
                    <a:pt x="65024" y="116840"/>
                  </a:lnTo>
                  <a:lnTo>
                    <a:pt x="69469" y="116840"/>
                  </a:lnTo>
                  <a:lnTo>
                    <a:pt x="71501" y="115570"/>
                  </a:lnTo>
                  <a:lnTo>
                    <a:pt x="72771" y="116840"/>
                  </a:lnTo>
                  <a:lnTo>
                    <a:pt x="70739" y="116840"/>
                  </a:lnTo>
                  <a:lnTo>
                    <a:pt x="70104" y="118110"/>
                  </a:lnTo>
                  <a:lnTo>
                    <a:pt x="70104" y="120650"/>
                  </a:lnTo>
                  <a:lnTo>
                    <a:pt x="70358" y="121920"/>
                  </a:lnTo>
                  <a:lnTo>
                    <a:pt x="70866" y="123190"/>
                  </a:lnTo>
                  <a:lnTo>
                    <a:pt x="72263" y="123190"/>
                  </a:lnTo>
                  <a:lnTo>
                    <a:pt x="72682" y="124244"/>
                  </a:lnTo>
                  <a:lnTo>
                    <a:pt x="72771" y="124460"/>
                  </a:lnTo>
                  <a:lnTo>
                    <a:pt x="73660" y="128270"/>
                  </a:lnTo>
                  <a:lnTo>
                    <a:pt x="74930" y="129540"/>
                  </a:lnTo>
                  <a:lnTo>
                    <a:pt x="76708" y="133350"/>
                  </a:lnTo>
                  <a:lnTo>
                    <a:pt x="79502" y="135890"/>
                  </a:lnTo>
                  <a:lnTo>
                    <a:pt x="82042" y="137160"/>
                  </a:lnTo>
                  <a:lnTo>
                    <a:pt x="83566" y="137160"/>
                  </a:lnTo>
                  <a:lnTo>
                    <a:pt x="84582" y="135890"/>
                  </a:lnTo>
                  <a:lnTo>
                    <a:pt x="83693" y="133350"/>
                  </a:lnTo>
                  <a:lnTo>
                    <a:pt x="82296" y="130810"/>
                  </a:lnTo>
                  <a:lnTo>
                    <a:pt x="81788" y="129540"/>
                  </a:lnTo>
                  <a:lnTo>
                    <a:pt x="85852" y="129540"/>
                  </a:lnTo>
                  <a:lnTo>
                    <a:pt x="85852" y="130810"/>
                  </a:lnTo>
                  <a:lnTo>
                    <a:pt x="87122" y="135890"/>
                  </a:lnTo>
                  <a:lnTo>
                    <a:pt x="88011" y="135890"/>
                  </a:lnTo>
                  <a:lnTo>
                    <a:pt x="89535" y="137160"/>
                  </a:lnTo>
                  <a:lnTo>
                    <a:pt x="90678" y="139700"/>
                  </a:lnTo>
                  <a:lnTo>
                    <a:pt x="93472" y="139700"/>
                  </a:lnTo>
                  <a:lnTo>
                    <a:pt x="93599" y="140970"/>
                  </a:lnTo>
                  <a:lnTo>
                    <a:pt x="93726" y="142240"/>
                  </a:lnTo>
                  <a:lnTo>
                    <a:pt x="93472" y="143510"/>
                  </a:lnTo>
                  <a:lnTo>
                    <a:pt x="94742" y="148590"/>
                  </a:lnTo>
                  <a:lnTo>
                    <a:pt x="96139" y="148590"/>
                  </a:lnTo>
                  <a:lnTo>
                    <a:pt x="97409" y="153670"/>
                  </a:lnTo>
                  <a:lnTo>
                    <a:pt x="97917" y="156210"/>
                  </a:lnTo>
                  <a:lnTo>
                    <a:pt x="101600" y="158750"/>
                  </a:lnTo>
                  <a:lnTo>
                    <a:pt x="104140" y="160020"/>
                  </a:lnTo>
                  <a:lnTo>
                    <a:pt x="105410" y="156210"/>
                  </a:lnTo>
                  <a:lnTo>
                    <a:pt x="105283" y="154940"/>
                  </a:lnTo>
                  <a:lnTo>
                    <a:pt x="107442" y="154940"/>
                  </a:lnTo>
                  <a:lnTo>
                    <a:pt x="109601" y="153670"/>
                  </a:lnTo>
                  <a:lnTo>
                    <a:pt x="110109" y="152400"/>
                  </a:lnTo>
                  <a:lnTo>
                    <a:pt x="110617" y="148590"/>
                  </a:lnTo>
                  <a:lnTo>
                    <a:pt x="109982" y="148590"/>
                  </a:lnTo>
                  <a:lnTo>
                    <a:pt x="109778" y="147599"/>
                  </a:lnTo>
                  <a:lnTo>
                    <a:pt x="109728" y="147383"/>
                  </a:lnTo>
                  <a:lnTo>
                    <a:pt x="110083" y="147383"/>
                  </a:lnTo>
                  <a:lnTo>
                    <a:pt x="110744" y="146050"/>
                  </a:lnTo>
                  <a:lnTo>
                    <a:pt x="111252" y="146050"/>
                  </a:lnTo>
                  <a:lnTo>
                    <a:pt x="112014" y="143510"/>
                  </a:lnTo>
                  <a:lnTo>
                    <a:pt x="112268" y="142240"/>
                  </a:lnTo>
                  <a:lnTo>
                    <a:pt x="110744" y="140970"/>
                  </a:lnTo>
                  <a:lnTo>
                    <a:pt x="108077" y="139700"/>
                  </a:lnTo>
                  <a:lnTo>
                    <a:pt x="106553" y="142240"/>
                  </a:lnTo>
                  <a:lnTo>
                    <a:pt x="101346" y="142240"/>
                  </a:lnTo>
                  <a:lnTo>
                    <a:pt x="100457" y="143510"/>
                  </a:lnTo>
                  <a:lnTo>
                    <a:pt x="100584" y="142240"/>
                  </a:lnTo>
                  <a:lnTo>
                    <a:pt x="100203" y="140970"/>
                  </a:lnTo>
                  <a:lnTo>
                    <a:pt x="99314" y="137160"/>
                  </a:lnTo>
                  <a:lnTo>
                    <a:pt x="101346" y="137160"/>
                  </a:lnTo>
                  <a:lnTo>
                    <a:pt x="103124" y="135890"/>
                  </a:lnTo>
                  <a:lnTo>
                    <a:pt x="104775" y="135890"/>
                  </a:lnTo>
                  <a:lnTo>
                    <a:pt x="105918" y="134620"/>
                  </a:lnTo>
                  <a:lnTo>
                    <a:pt x="107061" y="135890"/>
                  </a:lnTo>
                  <a:lnTo>
                    <a:pt x="113792" y="135890"/>
                  </a:lnTo>
                  <a:lnTo>
                    <a:pt x="113411" y="134620"/>
                  </a:lnTo>
                  <a:lnTo>
                    <a:pt x="112395" y="129540"/>
                  </a:lnTo>
                  <a:lnTo>
                    <a:pt x="115697" y="128270"/>
                  </a:lnTo>
                  <a:lnTo>
                    <a:pt x="116840" y="129540"/>
                  </a:lnTo>
                  <a:lnTo>
                    <a:pt x="119888" y="129540"/>
                  </a:lnTo>
                  <a:lnTo>
                    <a:pt x="120523" y="130810"/>
                  </a:lnTo>
                  <a:lnTo>
                    <a:pt x="121666" y="130810"/>
                  </a:lnTo>
                  <a:lnTo>
                    <a:pt x="122682" y="134620"/>
                  </a:lnTo>
                  <a:lnTo>
                    <a:pt x="126619" y="140970"/>
                  </a:lnTo>
                  <a:lnTo>
                    <a:pt x="134239" y="140970"/>
                  </a:lnTo>
                  <a:lnTo>
                    <a:pt x="135255" y="134620"/>
                  </a:lnTo>
                  <a:lnTo>
                    <a:pt x="138811" y="135890"/>
                  </a:lnTo>
                  <a:lnTo>
                    <a:pt x="139954" y="134620"/>
                  </a:lnTo>
                  <a:lnTo>
                    <a:pt x="141097" y="133350"/>
                  </a:lnTo>
                  <a:lnTo>
                    <a:pt x="139319" y="129540"/>
                  </a:lnTo>
                  <a:lnTo>
                    <a:pt x="138684" y="128270"/>
                  </a:lnTo>
                  <a:lnTo>
                    <a:pt x="137922" y="127000"/>
                  </a:lnTo>
                  <a:lnTo>
                    <a:pt x="134747" y="124460"/>
                  </a:lnTo>
                  <a:lnTo>
                    <a:pt x="131826" y="123190"/>
                  </a:lnTo>
                  <a:lnTo>
                    <a:pt x="130937" y="123190"/>
                  </a:lnTo>
                  <a:lnTo>
                    <a:pt x="130429" y="121920"/>
                  </a:lnTo>
                  <a:lnTo>
                    <a:pt x="126365" y="116840"/>
                  </a:lnTo>
                  <a:lnTo>
                    <a:pt x="122682" y="121920"/>
                  </a:lnTo>
                  <a:lnTo>
                    <a:pt x="119380" y="118110"/>
                  </a:lnTo>
                  <a:lnTo>
                    <a:pt x="117348" y="116840"/>
                  </a:lnTo>
                  <a:lnTo>
                    <a:pt x="116840" y="115570"/>
                  </a:lnTo>
                  <a:lnTo>
                    <a:pt x="115316" y="114300"/>
                  </a:lnTo>
                  <a:lnTo>
                    <a:pt x="114046" y="111760"/>
                  </a:lnTo>
                  <a:lnTo>
                    <a:pt x="111633" y="111760"/>
                  </a:lnTo>
                  <a:lnTo>
                    <a:pt x="110363" y="114300"/>
                  </a:lnTo>
                  <a:lnTo>
                    <a:pt x="109347" y="115570"/>
                  </a:lnTo>
                  <a:lnTo>
                    <a:pt x="110109" y="116840"/>
                  </a:lnTo>
                  <a:lnTo>
                    <a:pt x="111379" y="120650"/>
                  </a:lnTo>
                  <a:lnTo>
                    <a:pt x="111125" y="121920"/>
                  </a:lnTo>
                  <a:lnTo>
                    <a:pt x="110617" y="123190"/>
                  </a:lnTo>
                  <a:lnTo>
                    <a:pt x="108712" y="123190"/>
                  </a:lnTo>
                  <a:lnTo>
                    <a:pt x="109855" y="120650"/>
                  </a:lnTo>
                  <a:lnTo>
                    <a:pt x="109220" y="118110"/>
                  </a:lnTo>
                  <a:lnTo>
                    <a:pt x="108839" y="116840"/>
                  </a:lnTo>
                  <a:lnTo>
                    <a:pt x="106299" y="115570"/>
                  </a:lnTo>
                  <a:lnTo>
                    <a:pt x="104140" y="115570"/>
                  </a:lnTo>
                  <a:lnTo>
                    <a:pt x="104013" y="114300"/>
                  </a:lnTo>
                  <a:lnTo>
                    <a:pt x="104902" y="111760"/>
                  </a:lnTo>
                  <a:lnTo>
                    <a:pt x="104775" y="107950"/>
                  </a:lnTo>
                  <a:lnTo>
                    <a:pt x="103505" y="104140"/>
                  </a:lnTo>
                  <a:lnTo>
                    <a:pt x="100584" y="104140"/>
                  </a:lnTo>
                  <a:lnTo>
                    <a:pt x="102235" y="101600"/>
                  </a:lnTo>
                  <a:lnTo>
                    <a:pt x="100711" y="97790"/>
                  </a:lnTo>
                  <a:lnTo>
                    <a:pt x="99949" y="97790"/>
                  </a:lnTo>
                  <a:lnTo>
                    <a:pt x="99949" y="104140"/>
                  </a:lnTo>
                  <a:lnTo>
                    <a:pt x="98044" y="105410"/>
                  </a:lnTo>
                  <a:lnTo>
                    <a:pt x="98044" y="107950"/>
                  </a:lnTo>
                  <a:lnTo>
                    <a:pt x="97409" y="110490"/>
                  </a:lnTo>
                  <a:lnTo>
                    <a:pt x="93980" y="110490"/>
                  </a:lnTo>
                  <a:lnTo>
                    <a:pt x="92583" y="111760"/>
                  </a:lnTo>
                  <a:lnTo>
                    <a:pt x="90932" y="111760"/>
                  </a:lnTo>
                  <a:lnTo>
                    <a:pt x="89535" y="110490"/>
                  </a:lnTo>
                  <a:lnTo>
                    <a:pt x="88646" y="110490"/>
                  </a:lnTo>
                  <a:lnTo>
                    <a:pt x="88011" y="109220"/>
                  </a:lnTo>
                  <a:lnTo>
                    <a:pt x="86487" y="107950"/>
                  </a:lnTo>
                  <a:lnTo>
                    <a:pt x="84963" y="107950"/>
                  </a:lnTo>
                  <a:lnTo>
                    <a:pt x="84277" y="105410"/>
                  </a:lnTo>
                  <a:lnTo>
                    <a:pt x="83947" y="104140"/>
                  </a:lnTo>
                  <a:lnTo>
                    <a:pt x="80264" y="104140"/>
                  </a:lnTo>
                  <a:lnTo>
                    <a:pt x="79756" y="102870"/>
                  </a:lnTo>
                  <a:lnTo>
                    <a:pt x="79883" y="101600"/>
                  </a:lnTo>
                  <a:lnTo>
                    <a:pt x="80137" y="101600"/>
                  </a:lnTo>
                  <a:lnTo>
                    <a:pt x="80899" y="99060"/>
                  </a:lnTo>
                  <a:lnTo>
                    <a:pt x="81026" y="97790"/>
                  </a:lnTo>
                  <a:lnTo>
                    <a:pt x="86995" y="97790"/>
                  </a:lnTo>
                  <a:lnTo>
                    <a:pt x="85598" y="101600"/>
                  </a:lnTo>
                  <a:lnTo>
                    <a:pt x="85725" y="104140"/>
                  </a:lnTo>
                  <a:lnTo>
                    <a:pt x="88138" y="105410"/>
                  </a:lnTo>
                  <a:lnTo>
                    <a:pt x="89916" y="107950"/>
                  </a:lnTo>
                  <a:lnTo>
                    <a:pt x="92456" y="105410"/>
                  </a:lnTo>
                  <a:lnTo>
                    <a:pt x="93599" y="104140"/>
                  </a:lnTo>
                  <a:lnTo>
                    <a:pt x="99949" y="104140"/>
                  </a:lnTo>
                  <a:lnTo>
                    <a:pt x="99949" y="97790"/>
                  </a:lnTo>
                  <a:lnTo>
                    <a:pt x="99187" y="97790"/>
                  </a:lnTo>
                  <a:lnTo>
                    <a:pt x="98806" y="95250"/>
                  </a:lnTo>
                  <a:lnTo>
                    <a:pt x="96545" y="91490"/>
                  </a:lnTo>
                  <a:lnTo>
                    <a:pt x="94475" y="91490"/>
                  </a:lnTo>
                  <a:lnTo>
                    <a:pt x="94615" y="90170"/>
                  </a:lnTo>
                  <a:lnTo>
                    <a:pt x="93472" y="88900"/>
                  </a:lnTo>
                  <a:lnTo>
                    <a:pt x="91313" y="85090"/>
                  </a:lnTo>
                  <a:lnTo>
                    <a:pt x="87249" y="85090"/>
                  </a:lnTo>
                  <a:lnTo>
                    <a:pt x="83820" y="83820"/>
                  </a:lnTo>
                  <a:lnTo>
                    <a:pt x="83058" y="83820"/>
                  </a:lnTo>
                  <a:lnTo>
                    <a:pt x="82169" y="82550"/>
                  </a:lnTo>
                  <a:lnTo>
                    <a:pt x="80899" y="80010"/>
                  </a:lnTo>
                  <a:lnTo>
                    <a:pt x="78867" y="80010"/>
                  </a:lnTo>
                  <a:lnTo>
                    <a:pt x="77343" y="81280"/>
                  </a:lnTo>
                  <a:lnTo>
                    <a:pt x="77343" y="97790"/>
                  </a:lnTo>
                  <a:lnTo>
                    <a:pt x="76708" y="99060"/>
                  </a:lnTo>
                  <a:lnTo>
                    <a:pt x="76454" y="101600"/>
                  </a:lnTo>
                  <a:lnTo>
                    <a:pt x="76327" y="102870"/>
                  </a:lnTo>
                  <a:lnTo>
                    <a:pt x="76581" y="104140"/>
                  </a:lnTo>
                  <a:lnTo>
                    <a:pt x="76962" y="104140"/>
                  </a:lnTo>
                  <a:lnTo>
                    <a:pt x="76200" y="105410"/>
                  </a:lnTo>
                  <a:lnTo>
                    <a:pt x="73279" y="105410"/>
                  </a:lnTo>
                  <a:lnTo>
                    <a:pt x="72898" y="104140"/>
                  </a:lnTo>
                  <a:lnTo>
                    <a:pt x="72263" y="104140"/>
                  </a:lnTo>
                  <a:lnTo>
                    <a:pt x="72263" y="102870"/>
                  </a:lnTo>
                  <a:lnTo>
                    <a:pt x="72517" y="101600"/>
                  </a:lnTo>
                  <a:lnTo>
                    <a:pt x="73406" y="97790"/>
                  </a:lnTo>
                  <a:lnTo>
                    <a:pt x="77343" y="97790"/>
                  </a:lnTo>
                  <a:lnTo>
                    <a:pt x="77343" y="81280"/>
                  </a:lnTo>
                  <a:lnTo>
                    <a:pt x="76962" y="82550"/>
                  </a:lnTo>
                  <a:lnTo>
                    <a:pt x="75057" y="80010"/>
                  </a:lnTo>
                  <a:lnTo>
                    <a:pt x="71247" y="80010"/>
                  </a:lnTo>
                  <a:lnTo>
                    <a:pt x="71247" y="90170"/>
                  </a:lnTo>
                  <a:lnTo>
                    <a:pt x="69011" y="91490"/>
                  </a:lnTo>
                  <a:lnTo>
                    <a:pt x="64516" y="91490"/>
                  </a:lnTo>
                  <a:lnTo>
                    <a:pt x="64516" y="109220"/>
                  </a:lnTo>
                  <a:lnTo>
                    <a:pt x="64516" y="110490"/>
                  </a:lnTo>
                  <a:lnTo>
                    <a:pt x="64389" y="110490"/>
                  </a:lnTo>
                  <a:lnTo>
                    <a:pt x="63500" y="110490"/>
                  </a:lnTo>
                  <a:lnTo>
                    <a:pt x="64135" y="114300"/>
                  </a:lnTo>
                  <a:lnTo>
                    <a:pt x="64516" y="115570"/>
                  </a:lnTo>
                  <a:lnTo>
                    <a:pt x="62484" y="115570"/>
                  </a:lnTo>
                  <a:lnTo>
                    <a:pt x="60071" y="116840"/>
                  </a:lnTo>
                  <a:lnTo>
                    <a:pt x="57404" y="116840"/>
                  </a:lnTo>
                  <a:lnTo>
                    <a:pt x="54864" y="120650"/>
                  </a:lnTo>
                  <a:lnTo>
                    <a:pt x="54864" y="123190"/>
                  </a:lnTo>
                  <a:lnTo>
                    <a:pt x="54102" y="124460"/>
                  </a:lnTo>
                  <a:lnTo>
                    <a:pt x="51562" y="124460"/>
                  </a:lnTo>
                  <a:lnTo>
                    <a:pt x="48260" y="128270"/>
                  </a:lnTo>
                  <a:lnTo>
                    <a:pt x="48133" y="124460"/>
                  </a:lnTo>
                  <a:lnTo>
                    <a:pt x="49022" y="124460"/>
                  </a:lnTo>
                  <a:lnTo>
                    <a:pt x="49784" y="123190"/>
                  </a:lnTo>
                  <a:lnTo>
                    <a:pt x="50165" y="123190"/>
                  </a:lnTo>
                  <a:lnTo>
                    <a:pt x="50165" y="120650"/>
                  </a:lnTo>
                  <a:lnTo>
                    <a:pt x="50673" y="118110"/>
                  </a:lnTo>
                  <a:lnTo>
                    <a:pt x="52197" y="116840"/>
                  </a:lnTo>
                  <a:lnTo>
                    <a:pt x="54737" y="115570"/>
                  </a:lnTo>
                  <a:lnTo>
                    <a:pt x="55118" y="111760"/>
                  </a:lnTo>
                  <a:lnTo>
                    <a:pt x="55245" y="110490"/>
                  </a:lnTo>
                  <a:lnTo>
                    <a:pt x="55372" y="109220"/>
                  </a:lnTo>
                  <a:lnTo>
                    <a:pt x="52324" y="105410"/>
                  </a:lnTo>
                  <a:lnTo>
                    <a:pt x="50292" y="104140"/>
                  </a:lnTo>
                  <a:lnTo>
                    <a:pt x="49530" y="102870"/>
                  </a:lnTo>
                  <a:lnTo>
                    <a:pt x="48387" y="101600"/>
                  </a:lnTo>
                  <a:lnTo>
                    <a:pt x="47117" y="99060"/>
                  </a:lnTo>
                  <a:lnTo>
                    <a:pt x="47244" y="97790"/>
                  </a:lnTo>
                  <a:lnTo>
                    <a:pt x="46228" y="96520"/>
                  </a:lnTo>
                  <a:lnTo>
                    <a:pt x="45466" y="95250"/>
                  </a:lnTo>
                  <a:lnTo>
                    <a:pt x="44704" y="95250"/>
                  </a:lnTo>
                  <a:lnTo>
                    <a:pt x="43434" y="92710"/>
                  </a:lnTo>
                  <a:lnTo>
                    <a:pt x="44043" y="91490"/>
                  </a:lnTo>
                  <a:lnTo>
                    <a:pt x="44069" y="88900"/>
                  </a:lnTo>
                  <a:lnTo>
                    <a:pt x="43815" y="88900"/>
                  </a:lnTo>
                  <a:lnTo>
                    <a:pt x="43180" y="86360"/>
                  </a:lnTo>
                  <a:lnTo>
                    <a:pt x="42799" y="86360"/>
                  </a:lnTo>
                  <a:lnTo>
                    <a:pt x="41910" y="85090"/>
                  </a:lnTo>
                  <a:lnTo>
                    <a:pt x="42418" y="85090"/>
                  </a:lnTo>
                  <a:lnTo>
                    <a:pt x="43434" y="83820"/>
                  </a:lnTo>
                  <a:lnTo>
                    <a:pt x="43434" y="78740"/>
                  </a:lnTo>
                  <a:lnTo>
                    <a:pt x="45339" y="78740"/>
                  </a:lnTo>
                  <a:lnTo>
                    <a:pt x="45974" y="76200"/>
                  </a:lnTo>
                  <a:lnTo>
                    <a:pt x="46863" y="76200"/>
                  </a:lnTo>
                  <a:lnTo>
                    <a:pt x="47752" y="72390"/>
                  </a:lnTo>
                  <a:lnTo>
                    <a:pt x="48260" y="72390"/>
                  </a:lnTo>
                  <a:lnTo>
                    <a:pt x="47625" y="69850"/>
                  </a:lnTo>
                  <a:lnTo>
                    <a:pt x="47498" y="67310"/>
                  </a:lnTo>
                  <a:lnTo>
                    <a:pt x="49022" y="66040"/>
                  </a:lnTo>
                  <a:lnTo>
                    <a:pt x="54356" y="66040"/>
                  </a:lnTo>
                  <a:lnTo>
                    <a:pt x="54292" y="71120"/>
                  </a:lnTo>
                  <a:lnTo>
                    <a:pt x="54229" y="72390"/>
                  </a:lnTo>
                  <a:lnTo>
                    <a:pt x="54102" y="73660"/>
                  </a:lnTo>
                  <a:lnTo>
                    <a:pt x="53975" y="77470"/>
                  </a:lnTo>
                  <a:lnTo>
                    <a:pt x="49530" y="77470"/>
                  </a:lnTo>
                  <a:lnTo>
                    <a:pt x="48006" y="78740"/>
                  </a:lnTo>
                  <a:lnTo>
                    <a:pt x="46609" y="85090"/>
                  </a:lnTo>
                  <a:lnTo>
                    <a:pt x="49149" y="88900"/>
                  </a:lnTo>
                  <a:lnTo>
                    <a:pt x="49276" y="92710"/>
                  </a:lnTo>
                  <a:lnTo>
                    <a:pt x="49530" y="95250"/>
                  </a:lnTo>
                  <a:lnTo>
                    <a:pt x="50546" y="96520"/>
                  </a:lnTo>
                  <a:lnTo>
                    <a:pt x="52070" y="97790"/>
                  </a:lnTo>
                  <a:lnTo>
                    <a:pt x="52832" y="97790"/>
                  </a:lnTo>
                  <a:lnTo>
                    <a:pt x="54356" y="99060"/>
                  </a:lnTo>
                  <a:lnTo>
                    <a:pt x="54991" y="99060"/>
                  </a:lnTo>
                  <a:lnTo>
                    <a:pt x="55245" y="101600"/>
                  </a:lnTo>
                  <a:lnTo>
                    <a:pt x="55372" y="102870"/>
                  </a:lnTo>
                  <a:lnTo>
                    <a:pt x="55499" y="104140"/>
                  </a:lnTo>
                  <a:lnTo>
                    <a:pt x="62230" y="110490"/>
                  </a:lnTo>
                  <a:lnTo>
                    <a:pt x="63246" y="109220"/>
                  </a:lnTo>
                  <a:lnTo>
                    <a:pt x="64389" y="110490"/>
                  </a:lnTo>
                  <a:lnTo>
                    <a:pt x="64516" y="109220"/>
                  </a:lnTo>
                  <a:lnTo>
                    <a:pt x="64516" y="91490"/>
                  </a:lnTo>
                  <a:lnTo>
                    <a:pt x="63639" y="91490"/>
                  </a:lnTo>
                  <a:lnTo>
                    <a:pt x="63119" y="90170"/>
                  </a:lnTo>
                  <a:lnTo>
                    <a:pt x="62230" y="88900"/>
                  </a:lnTo>
                  <a:lnTo>
                    <a:pt x="60579" y="86360"/>
                  </a:lnTo>
                  <a:lnTo>
                    <a:pt x="59563" y="85090"/>
                  </a:lnTo>
                  <a:lnTo>
                    <a:pt x="57531" y="85090"/>
                  </a:lnTo>
                  <a:lnTo>
                    <a:pt x="56261" y="82550"/>
                  </a:lnTo>
                  <a:lnTo>
                    <a:pt x="54610" y="78740"/>
                  </a:lnTo>
                  <a:lnTo>
                    <a:pt x="58801" y="80010"/>
                  </a:lnTo>
                  <a:lnTo>
                    <a:pt x="60579" y="82550"/>
                  </a:lnTo>
                  <a:lnTo>
                    <a:pt x="61214" y="83820"/>
                  </a:lnTo>
                  <a:lnTo>
                    <a:pt x="62230" y="85090"/>
                  </a:lnTo>
                  <a:lnTo>
                    <a:pt x="66294" y="85090"/>
                  </a:lnTo>
                  <a:lnTo>
                    <a:pt x="68199" y="86360"/>
                  </a:lnTo>
                  <a:lnTo>
                    <a:pt x="71247" y="90170"/>
                  </a:lnTo>
                  <a:lnTo>
                    <a:pt x="71247" y="80010"/>
                  </a:lnTo>
                  <a:lnTo>
                    <a:pt x="70358" y="78740"/>
                  </a:lnTo>
                  <a:lnTo>
                    <a:pt x="68580" y="78740"/>
                  </a:lnTo>
                  <a:lnTo>
                    <a:pt x="66929" y="76200"/>
                  </a:lnTo>
                  <a:lnTo>
                    <a:pt x="63754" y="73660"/>
                  </a:lnTo>
                  <a:lnTo>
                    <a:pt x="62103" y="72390"/>
                  </a:lnTo>
                  <a:lnTo>
                    <a:pt x="62611" y="71120"/>
                  </a:lnTo>
                  <a:lnTo>
                    <a:pt x="62357" y="67310"/>
                  </a:lnTo>
                  <a:lnTo>
                    <a:pt x="61341" y="66040"/>
                  </a:lnTo>
                  <a:lnTo>
                    <a:pt x="63500" y="63500"/>
                  </a:lnTo>
                  <a:lnTo>
                    <a:pt x="64135" y="59690"/>
                  </a:lnTo>
                  <a:lnTo>
                    <a:pt x="60579" y="58420"/>
                  </a:lnTo>
                  <a:lnTo>
                    <a:pt x="59436" y="57150"/>
                  </a:lnTo>
                  <a:lnTo>
                    <a:pt x="59258" y="54610"/>
                  </a:lnTo>
                  <a:lnTo>
                    <a:pt x="59182" y="53340"/>
                  </a:lnTo>
                  <a:lnTo>
                    <a:pt x="57023" y="54610"/>
                  </a:lnTo>
                  <a:lnTo>
                    <a:pt x="55372" y="54610"/>
                  </a:lnTo>
                  <a:lnTo>
                    <a:pt x="53340" y="57150"/>
                  </a:lnTo>
                  <a:lnTo>
                    <a:pt x="51943" y="58420"/>
                  </a:lnTo>
                  <a:lnTo>
                    <a:pt x="50800" y="59690"/>
                  </a:lnTo>
                  <a:lnTo>
                    <a:pt x="48895" y="59690"/>
                  </a:lnTo>
                  <a:lnTo>
                    <a:pt x="47498" y="60960"/>
                  </a:lnTo>
                  <a:lnTo>
                    <a:pt x="44450" y="60960"/>
                  </a:lnTo>
                  <a:lnTo>
                    <a:pt x="43307" y="64770"/>
                  </a:lnTo>
                  <a:lnTo>
                    <a:pt x="43434" y="66040"/>
                  </a:lnTo>
                  <a:lnTo>
                    <a:pt x="43561" y="69850"/>
                  </a:lnTo>
                  <a:lnTo>
                    <a:pt x="44196" y="71120"/>
                  </a:lnTo>
                  <a:lnTo>
                    <a:pt x="43815" y="72390"/>
                  </a:lnTo>
                  <a:lnTo>
                    <a:pt x="41529" y="72390"/>
                  </a:lnTo>
                  <a:lnTo>
                    <a:pt x="40640" y="71120"/>
                  </a:lnTo>
                  <a:lnTo>
                    <a:pt x="40513" y="69850"/>
                  </a:lnTo>
                  <a:lnTo>
                    <a:pt x="39243" y="67310"/>
                  </a:lnTo>
                  <a:lnTo>
                    <a:pt x="36576" y="66040"/>
                  </a:lnTo>
                  <a:lnTo>
                    <a:pt x="33655" y="69850"/>
                  </a:lnTo>
                  <a:lnTo>
                    <a:pt x="34417" y="72390"/>
                  </a:lnTo>
                  <a:lnTo>
                    <a:pt x="34544" y="72390"/>
                  </a:lnTo>
                  <a:lnTo>
                    <a:pt x="34925" y="73660"/>
                  </a:lnTo>
                  <a:lnTo>
                    <a:pt x="35814" y="76200"/>
                  </a:lnTo>
                  <a:lnTo>
                    <a:pt x="37211" y="77470"/>
                  </a:lnTo>
                  <a:lnTo>
                    <a:pt x="37084" y="78740"/>
                  </a:lnTo>
                  <a:lnTo>
                    <a:pt x="32004" y="78740"/>
                  </a:lnTo>
                  <a:lnTo>
                    <a:pt x="29464" y="83820"/>
                  </a:lnTo>
                  <a:lnTo>
                    <a:pt x="32385" y="88900"/>
                  </a:lnTo>
                  <a:lnTo>
                    <a:pt x="29972" y="88900"/>
                  </a:lnTo>
                  <a:lnTo>
                    <a:pt x="26797" y="90170"/>
                  </a:lnTo>
                  <a:lnTo>
                    <a:pt x="25628" y="91490"/>
                  </a:lnTo>
                  <a:lnTo>
                    <a:pt x="25019" y="92710"/>
                  </a:lnTo>
                  <a:lnTo>
                    <a:pt x="24384" y="96520"/>
                  </a:lnTo>
                  <a:lnTo>
                    <a:pt x="24384" y="97790"/>
                  </a:lnTo>
                  <a:lnTo>
                    <a:pt x="24638" y="97790"/>
                  </a:lnTo>
                  <a:lnTo>
                    <a:pt x="25781" y="102870"/>
                  </a:lnTo>
                  <a:lnTo>
                    <a:pt x="25527" y="104140"/>
                  </a:lnTo>
                  <a:lnTo>
                    <a:pt x="25146" y="104140"/>
                  </a:lnTo>
                  <a:lnTo>
                    <a:pt x="24638" y="105410"/>
                  </a:lnTo>
                  <a:lnTo>
                    <a:pt x="23622" y="105410"/>
                  </a:lnTo>
                  <a:lnTo>
                    <a:pt x="23495" y="107950"/>
                  </a:lnTo>
                  <a:lnTo>
                    <a:pt x="22987" y="109220"/>
                  </a:lnTo>
                  <a:lnTo>
                    <a:pt x="22352" y="110490"/>
                  </a:lnTo>
                  <a:lnTo>
                    <a:pt x="21209" y="110490"/>
                  </a:lnTo>
                  <a:lnTo>
                    <a:pt x="21082" y="111760"/>
                  </a:lnTo>
                  <a:lnTo>
                    <a:pt x="20993" y="114300"/>
                  </a:lnTo>
                  <a:lnTo>
                    <a:pt x="20955" y="115570"/>
                  </a:lnTo>
                  <a:lnTo>
                    <a:pt x="24384" y="115570"/>
                  </a:lnTo>
                  <a:lnTo>
                    <a:pt x="26035" y="114300"/>
                  </a:lnTo>
                  <a:lnTo>
                    <a:pt x="28841" y="110642"/>
                  </a:lnTo>
                  <a:lnTo>
                    <a:pt x="28956" y="110490"/>
                  </a:lnTo>
                  <a:lnTo>
                    <a:pt x="28448" y="111760"/>
                  </a:lnTo>
                  <a:lnTo>
                    <a:pt x="31242" y="114300"/>
                  </a:lnTo>
                  <a:lnTo>
                    <a:pt x="31496" y="114300"/>
                  </a:lnTo>
                  <a:lnTo>
                    <a:pt x="32385" y="115570"/>
                  </a:lnTo>
                  <a:lnTo>
                    <a:pt x="32004" y="115570"/>
                  </a:lnTo>
                  <a:lnTo>
                    <a:pt x="31242" y="116840"/>
                  </a:lnTo>
                  <a:lnTo>
                    <a:pt x="29464" y="116840"/>
                  </a:lnTo>
                  <a:lnTo>
                    <a:pt x="28702" y="121920"/>
                  </a:lnTo>
                  <a:lnTo>
                    <a:pt x="28956" y="123190"/>
                  </a:lnTo>
                  <a:lnTo>
                    <a:pt x="30607" y="123190"/>
                  </a:lnTo>
                  <a:lnTo>
                    <a:pt x="34163" y="124460"/>
                  </a:lnTo>
                  <a:lnTo>
                    <a:pt x="36195" y="120650"/>
                  </a:lnTo>
                  <a:lnTo>
                    <a:pt x="38227" y="118110"/>
                  </a:lnTo>
                  <a:lnTo>
                    <a:pt x="40259" y="116840"/>
                  </a:lnTo>
                  <a:lnTo>
                    <a:pt x="43307" y="116840"/>
                  </a:lnTo>
                  <a:lnTo>
                    <a:pt x="44450" y="114300"/>
                  </a:lnTo>
                  <a:lnTo>
                    <a:pt x="45910" y="110642"/>
                  </a:lnTo>
                  <a:lnTo>
                    <a:pt x="45974" y="110490"/>
                  </a:lnTo>
                  <a:lnTo>
                    <a:pt x="45085" y="107950"/>
                  </a:lnTo>
                  <a:lnTo>
                    <a:pt x="42164" y="107950"/>
                  </a:lnTo>
                  <a:lnTo>
                    <a:pt x="41021" y="105410"/>
                  </a:lnTo>
                  <a:lnTo>
                    <a:pt x="37846" y="105410"/>
                  </a:lnTo>
                  <a:lnTo>
                    <a:pt x="36957" y="104140"/>
                  </a:lnTo>
                  <a:lnTo>
                    <a:pt x="41275" y="104140"/>
                  </a:lnTo>
                  <a:lnTo>
                    <a:pt x="43180" y="102870"/>
                  </a:lnTo>
                  <a:lnTo>
                    <a:pt x="43688" y="104140"/>
                  </a:lnTo>
                  <a:lnTo>
                    <a:pt x="45593" y="104140"/>
                  </a:lnTo>
                  <a:lnTo>
                    <a:pt x="47117" y="107950"/>
                  </a:lnTo>
                  <a:lnTo>
                    <a:pt x="47752" y="109220"/>
                  </a:lnTo>
                  <a:lnTo>
                    <a:pt x="48895" y="109220"/>
                  </a:lnTo>
                  <a:lnTo>
                    <a:pt x="49657" y="110490"/>
                  </a:lnTo>
                  <a:lnTo>
                    <a:pt x="52578" y="111760"/>
                  </a:lnTo>
                  <a:lnTo>
                    <a:pt x="48641" y="114300"/>
                  </a:lnTo>
                  <a:lnTo>
                    <a:pt x="47244" y="116840"/>
                  </a:lnTo>
                  <a:lnTo>
                    <a:pt x="46355" y="116840"/>
                  </a:lnTo>
                  <a:lnTo>
                    <a:pt x="46228" y="118110"/>
                  </a:lnTo>
                  <a:lnTo>
                    <a:pt x="46101" y="120650"/>
                  </a:lnTo>
                  <a:lnTo>
                    <a:pt x="45974" y="121920"/>
                  </a:lnTo>
                  <a:lnTo>
                    <a:pt x="43815" y="124460"/>
                  </a:lnTo>
                  <a:lnTo>
                    <a:pt x="39878" y="127000"/>
                  </a:lnTo>
                  <a:lnTo>
                    <a:pt x="36830" y="130810"/>
                  </a:lnTo>
                  <a:lnTo>
                    <a:pt x="35687" y="133350"/>
                  </a:lnTo>
                  <a:lnTo>
                    <a:pt x="35433" y="134620"/>
                  </a:lnTo>
                  <a:lnTo>
                    <a:pt x="35052" y="135890"/>
                  </a:lnTo>
                  <a:lnTo>
                    <a:pt x="35560" y="139700"/>
                  </a:lnTo>
                  <a:lnTo>
                    <a:pt x="40640" y="139700"/>
                  </a:lnTo>
                  <a:lnTo>
                    <a:pt x="42164" y="137160"/>
                  </a:lnTo>
                  <a:lnTo>
                    <a:pt x="43561" y="135890"/>
                  </a:lnTo>
                  <a:lnTo>
                    <a:pt x="45593" y="135890"/>
                  </a:lnTo>
                  <a:lnTo>
                    <a:pt x="45974" y="137160"/>
                  </a:lnTo>
                  <a:lnTo>
                    <a:pt x="46101" y="138430"/>
                  </a:lnTo>
                  <a:lnTo>
                    <a:pt x="46228" y="139700"/>
                  </a:lnTo>
                  <a:lnTo>
                    <a:pt x="45720" y="142240"/>
                  </a:lnTo>
                  <a:lnTo>
                    <a:pt x="40513" y="142240"/>
                  </a:lnTo>
                  <a:lnTo>
                    <a:pt x="40005" y="143510"/>
                  </a:lnTo>
                  <a:lnTo>
                    <a:pt x="39611" y="147383"/>
                  </a:lnTo>
                  <a:lnTo>
                    <a:pt x="39204" y="147383"/>
                  </a:lnTo>
                  <a:lnTo>
                    <a:pt x="38354" y="148590"/>
                  </a:lnTo>
                  <a:lnTo>
                    <a:pt x="36957" y="148590"/>
                  </a:lnTo>
                  <a:lnTo>
                    <a:pt x="36855" y="149860"/>
                  </a:lnTo>
                  <a:lnTo>
                    <a:pt x="36766" y="151130"/>
                  </a:lnTo>
                  <a:lnTo>
                    <a:pt x="36664" y="152400"/>
                  </a:lnTo>
                  <a:lnTo>
                    <a:pt x="36576" y="153670"/>
                  </a:lnTo>
                  <a:lnTo>
                    <a:pt x="36449" y="154940"/>
                  </a:lnTo>
                  <a:lnTo>
                    <a:pt x="38608" y="158750"/>
                  </a:lnTo>
                  <a:lnTo>
                    <a:pt x="41910" y="158750"/>
                  </a:lnTo>
                  <a:lnTo>
                    <a:pt x="42037" y="160020"/>
                  </a:lnTo>
                  <a:lnTo>
                    <a:pt x="41529" y="160020"/>
                  </a:lnTo>
                  <a:lnTo>
                    <a:pt x="41402" y="161290"/>
                  </a:lnTo>
                  <a:lnTo>
                    <a:pt x="40894" y="161290"/>
                  </a:lnTo>
                  <a:lnTo>
                    <a:pt x="41021" y="162560"/>
                  </a:lnTo>
                  <a:lnTo>
                    <a:pt x="40767" y="165100"/>
                  </a:lnTo>
                  <a:lnTo>
                    <a:pt x="39751" y="162560"/>
                  </a:lnTo>
                  <a:lnTo>
                    <a:pt x="37592" y="161290"/>
                  </a:lnTo>
                  <a:lnTo>
                    <a:pt x="35179" y="161290"/>
                  </a:lnTo>
                  <a:lnTo>
                    <a:pt x="34163" y="162560"/>
                  </a:lnTo>
                  <a:lnTo>
                    <a:pt x="31369" y="162560"/>
                  </a:lnTo>
                  <a:lnTo>
                    <a:pt x="28956" y="160020"/>
                  </a:lnTo>
                  <a:lnTo>
                    <a:pt x="26035" y="158750"/>
                  </a:lnTo>
                  <a:lnTo>
                    <a:pt x="23495" y="161290"/>
                  </a:lnTo>
                  <a:lnTo>
                    <a:pt x="20320" y="166370"/>
                  </a:lnTo>
                  <a:lnTo>
                    <a:pt x="21336" y="167640"/>
                  </a:lnTo>
                  <a:lnTo>
                    <a:pt x="25273" y="168910"/>
                  </a:lnTo>
                  <a:lnTo>
                    <a:pt x="31242" y="168910"/>
                  </a:lnTo>
                  <a:lnTo>
                    <a:pt x="30861" y="171450"/>
                  </a:lnTo>
                  <a:lnTo>
                    <a:pt x="31369" y="173990"/>
                  </a:lnTo>
                  <a:lnTo>
                    <a:pt x="33020" y="173990"/>
                  </a:lnTo>
                  <a:lnTo>
                    <a:pt x="33782" y="175260"/>
                  </a:lnTo>
                  <a:lnTo>
                    <a:pt x="35052" y="175260"/>
                  </a:lnTo>
                  <a:lnTo>
                    <a:pt x="35560" y="177800"/>
                  </a:lnTo>
                  <a:lnTo>
                    <a:pt x="33782" y="179070"/>
                  </a:lnTo>
                  <a:lnTo>
                    <a:pt x="31369" y="175260"/>
                  </a:lnTo>
                  <a:lnTo>
                    <a:pt x="26543" y="175260"/>
                  </a:lnTo>
                  <a:lnTo>
                    <a:pt x="25146" y="173990"/>
                  </a:lnTo>
                  <a:lnTo>
                    <a:pt x="23622" y="173990"/>
                  </a:lnTo>
                  <a:lnTo>
                    <a:pt x="22860" y="171450"/>
                  </a:lnTo>
                  <a:lnTo>
                    <a:pt x="20828" y="171450"/>
                  </a:lnTo>
                  <a:lnTo>
                    <a:pt x="18288" y="168910"/>
                  </a:lnTo>
                  <a:lnTo>
                    <a:pt x="16891" y="167640"/>
                  </a:lnTo>
                  <a:lnTo>
                    <a:pt x="14478" y="166370"/>
                  </a:lnTo>
                  <a:lnTo>
                    <a:pt x="10541" y="166370"/>
                  </a:lnTo>
                  <a:lnTo>
                    <a:pt x="9271" y="167640"/>
                  </a:lnTo>
                  <a:lnTo>
                    <a:pt x="7493" y="167640"/>
                  </a:lnTo>
                  <a:lnTo>
                    <a:pt x="4064" y="172720"/>
                  </a:lnTo>
                  <a:lnTo>
                    <a:pt x="6477" y="173990"/>
                  </a:lnTo>
                  <a:lnTo>
                    <a:pt x="6731" y="173990"/>
                  </a:lnTo>
                  <a:lnTo>
                    <a:pt x="7023" y="174993"/>
                  </a:lnTo>
                  <a:lnTo>
                    <a:pt x="7112" y="175260"/>
                  </a:lnTo>
                  <a:lnTo>
                    <a:pt x="8877" y="175260"/>
                  </a:lnTo>
                  <a:lnTo>
                    <a:pt x="9398" y="173990"/>
                  </a:lnTo>
                  <a:lnTo>
                    <a:pt x="11811" y="173990"/>
                  </a:lnTo>
                  <a:lnTo>
                    <a:pt x="14351" y="175260"/>
                  </a:lnTo>
                  <a:lnTo>
                    <a:pt x="14986" y="179070"/>
                  </a:lnTo>
                  <a:lnTo>
                    <a:pt x="16383" y="181610"/>
                  </a:lnTo>
                  <a:lnTo>
                    <a:pt x="16637" y="182880"/>
                  </a:lnTo>
                  <a:lnTo>
                    <a:pt x="15748" y="181610"/>
                  </a:lnTo>
                  <a:lnTo>
                    <a:pt x="13462" y="179070"/>
                  </a:lnTo>
                  <a:lnTo>
                    <a:pt x="11176" y="179070"/>
                  </a:lnTo>
                  <a:lnTo>
                    <a:pt x="9779" y="180340"/>
                  </a:lnTo>
                  <a:lnTo>
                    <a:pt x="8242" y="180340"/>
                  </a:lnTo>
                  <a:lnTo>
                    <a:pt x="8115" y="182880"/>
                  </a:lnTo>
                  <a:lnTo>
                    <a:pt x="8001" y="184150"/>
                  </a:lnTo>
                  <a:lnTo>
                    <a:pt x="6858" y="186690"/>
                  </a:lnTo>
                  <a:lnTo>
                    <a:pt x="3937" y="186690"/>
                  </a:lnTo>
                  <a:lnTo>
                    <a:pt x="2159" y="187960"/>
                  </a:lnTo>
                  <a:lnTo>
                    <a:pt x="2070" y="189039"/>
                  </a:lnTo>
                  <a:lnTo>
                    <a:pt x="1955" y="190500"/>
                  </a:lnTo>
                  <a:lnTo>
                    <a:pt x="1866" y="191770"/>
                  </a:lnTo>
                  <a:lnTo>
                    <a:pt x="1765" y="193040"/>
                  </a:lnTo>
                  <a:lnTo>
                    <a:pt x="3416" y="193040"/>
                  </a:lnTo>
                  <a:lnTo>
                    <a:pt x="4826" y="195580"/>
                  </a:lnTo>
                  <a:lnTo>
                    <a:pt x="7239" y="195580"/>
                  </a:lnTo>
                  <a:lnTo>
                    <a:pt x="8001" y="196850"/>
                  </a:lnTo>
                  <a:lnTo>
                    <a:pt x="7937" y="198120"/>
                  </a:lnTo>
                  <a:lnTo>
                    <a:pt x="7861" y="199402"/>
                  </a:lnTo>
                  <a:lnTo>
                    <a:pt x="4432" y="199402"/>
                  </a:lnTo>
                  <a:lnTo>
                    <a:pt x="1651" y="203200"/>
                  </a:lnTo>
                  <a:lnTo>
                    <a:pt x="2654" y="205740"/>
                  </a:lnTo>
                  <a:lnTo>
                    <a:pt x="5588" y="207010"/>
                  </a:lnTo>
                  <a:lnTo>
                    <a:pt x="9144" y="212090"/>
                  </a:lnTo>
                  <a:lnTo>
                    <a:pt x="10668" y="210820"/>
                  </a:lnTo>
                  <a:lnTo>
                    <a:pt x="16891" y="210820"/>
                  </a:lnTo>
                  <a:lnTo>
                    <a:pt x="16891" y="212090"/>
                  </a:lnTo>
                  <a:lnTo>
                    <a:pt x="17907" y="212090"/>
                  </a:lnTo>
                  <a:lnTo>
                    <a:pt x="19050" y="215900"/>
                  </a:lnTo>
                  <a:lnTo>
                    <a:pt x="20828" y="217170"/>
                  </a:lnTo>
                  <a:lnTo>
                    <a:pt x="25654" y="217170"/>
                  </a:lnTo>
                  <a:lnTo>
                    <a:pt x="26797" y="218440"/>
                  </a:lnTo>
                  <a:lnTo>
                    <a:pt x="27559" y="218440"/>
                  </a:lnTo>
                  <a:lnTo>
                    <a:pt x="29337" y="222250"/>
                  </a:lnTo>
                  <a:lnTo>
                    <a:pt x="30480" y="222250"/>
                  </a:lnTo>
                  <a:lnTo>
                    <a:pt x="30607" y="223520"/>
                  </a:lnTo>
                  <a:lnTo>
                    <a:pt x="30734" y="224790"/>
                  </a:lnTo>
                  <a:lnTo>
                    <a:pt x="29845" y="224790"/>
                  </a:lnTo>
                  <a:lnTo>
                    <a:pt x="28321" y="226060"/>
                  </a:lnTo>
                  <a:lnTo>
                    <a:pt x="27432" y="226060"/>
                  </a:lnTo>
                  <a:lnTo>
                    <a:pt x="25908" y="228600"/>
                  </a:lnTo>
                  <a:lnTo>
                    <a:pt x="24638" y="226060"/>
                  </a:lnTo>
                  <a:lnTo>
                    <a:pt x="23495" y="226060"/>
                  </a:lnTo>
                  <a:lnTo>
                    <a:pt x="21971" y="224790"/>
                  </a:lnTo>
                  <a:lnTo>
                    <a:pt x="18415" y="224790"/>
                  </a:lnTo>
                  <a:lnTo>
                    <a:pt x="15748" y="223520"/>
                  </a:lnTo>
                  <a:lnTo>
                    <a:pt x="12573" y="223520"/>
                  </a:lnTo>
                  <a:lnTo>
                    <a:pt x="10287" y="219710"/>
                  </a:lnTo>
                  <a:lnTo>
                    <a:pt x="9906" y="218440"/>
                  </a:lnTo>
                  <a:lnTo>
                    <a:pt x="10287" y="218440"/>
                  </a:lnTo>
                  <a:lnTo>
                    <a:pt x="9525" y="217170"/>
                  </a:lnTo>
                  <a:lnTo>
                    <a:pt x="8509" y="213360"/>
                  </a:lnTo>
                  <a:lnTo>
                    <a:pt x="6223" y="212090"/>
                  </a:lnTo>
                  <a:lnTo>
                    <a:pt x="1524" y="212090"/>
                  </a:lnTo>
                  <a:lnTo>
                    <a:pt x="0" y="213360"/>
                  </a:lnTo>
                  <a:lnTo>
                    <a:pt x="254" y="215900"/>
                  </a:lnTo>
                  <a:lnTo>
                    <a:pt x="381" y="217170"/>
                  </a:lnTo>
                  <a:lnTo>
                    <a:pt x="635" y="218440"/>
                  </a:lnTo>
                  <a:lnTo>
                    <a:pt x="762" y="219710"/>
                  </a:lnTo>
                  <a:lnTo>
                    <a:pt x="3048" y="224790"/>
                  </a:lnTo>
                  <a:lnTo>
                    <a:pt x="3937" y="228600"/>
                  </a:lnTo>
                  <a:lnTo>
                    <a:pt x="4826" y="229870"/>
                  </a:lnTo>
                  <a:lnTo>
                    <a:pt x="6858" y="231140"/>
                  </a:lnTo>
                  <a:lnTo>
                    <a:pt x="14732" y="231140"/>
                  </a:lnTo>
                  <a:lnTo>
                    <a:pt x="13716" y="236220"/>
                  </a:lnTo>
                  <a:lnTo>
                    <a:pt x="14351" y="236220"/>
                  </a:lnTo>
                  <a:lnTo>
                    <a:pt x="17018" y="237502"/>
                  </a:lnTo>
                  <a:lnTo>
                    <a:pt x="19050" y="241300"/>
                  </a:lnTo>
                  <a:lnTo>
                    <a:pt x="22225" y="241300"/>
                  </a:lnTo>
                  <a:lnTo>
                    <a:pt x="24765" y="238760"/>
                  </a:lnTo>
                  <a:lnTo>
                    <a:pt x="26924" y="241300"/>
                  </a:lnTo>
                  <a:lnTo>
                    <a:pt x="28448" y="242570"/>
                  </a:lnTo>
                  <a:lnTo>
                    <a:pt x="30607" y="243840"/>
                  </a:lnTo>
                  <a:lnTo>
                    <a:pt x="35814" y="243840"/>
                  </a:lnTo>
                  <a:lnTo>
                    <a:pt x="38608" y="245110"/>
                  </a:lnTo>
                  <a:lnTo>
                    <a:pt x="43434" y="243840"/>
                  </a:lnTo>
                  <a:lnTo>
                    <a:pt x="45085" y="242570"/>
                  </a:lnTo>
                  <a:lnTo>
                    <a:pt x="46990" y="243840"/>
                  </a:lnTo>
                  <a:lnTo>
                    <a:pt x="48768" y="242570"/>
                  </a:lnTo>
                  <a:lnTo>
                    <a:pt x="50546" y="241300"/>
                  </a:lnTo>
                  <a:lnTo>
                    <a:pt x="51816" y="238760"/>
                  </a:lnTo>
                  <a:lnTo>
                    <a:pt x="52832" y="237629"/>
                  </a:lnTo>
                  <a:lnTo>
                    <a:pt x="52946" y="237502"/>
                  </a:lnTo>
                  <a:lnTo>
                    <a:pt x="52451" y="237502"/>
                  </a:lnTo>
                  <a:lnTo>
                    <a:pt x="51181" y="234950"/>
                  </a:lnTo>
                  <a:lnTo>
                    <a:pt x="49784" y="232410"/>
                  </a:lnTo>
                  <a:lnTo>
                    <a:pt x="48006" y="232410"/>
                  </a:lnTo>
                  <a:lnTo>
                    <a:pt x="44958" y="231140"/>
                  </a:lnTo>
                  <a:lnTo>
                    <a:pt x="41783" y="232410"/>
                  </a:lnTo>
                  <a:lnTo>
                    <a:pt x="39116" y="234950"/>
                  </a:lnTo>
                  <a:lnTo>
                    <a:pt x="37592" y="236220"/>
                  </a:lnTo>
                  <a:lnTo>
                    <a:pt x="36182" y="237502"/>
                  </a:lnTo>
                  <a:lnTo>
                    <a:pt x="32512" y="237502"/>
                  </a:lnTo>
                  <a:lnTo>
                    <a:pt x="30480" y="236220"/>
                  </a:lnTo>
                  <a:lnTo>
                    <a:pt x="28829" y="236220"/>
                  </a:lnTo>
                  <a:lnTo>
                    <a:pt x="28702" y="234950"/>
                  </a:lnTo>
                  <a:lnTo>
                    <a:pt x="28575" y="232410"/>
                  </a:lnTo>
                  <a:lnTo>
                    <a:pt x="30099" y="231140"/>
                  </a:lnTo>
                  <a:lnTo>
                    <a:pt x="29972" y="229870"/>
                  </a:lnTo>
                  <a:lnTo>
                    <a:pt x="30734" y="229870"/>
                  </a:lnTo>
                  <a:lnTo>
                    <a:pt x="31623" y="228600"/>
                  </a:lnTo>
                  <a:lnTo>
                    <a:pt x="32385" y="228600"/>
                  </a:lnTo>
                  <a:lnTo>
                    <a:pt x="32893" y="226060"/>
                  </a:lnTo>
                  <a:lnTo>
                    <a:pt x="35306" y="226060"/>
                  </a:lnTo>
                  <a:lnTo>
                    <a:pt x="36449" y="228600"/>
                  </a:lnTo>
                  <a:lnTo>
                    <a:pt x="37084" y="229870"/>
                  </a:lnTo>
                  <a:lnTo>
                    <a:pt x="39243" y="231140"/>
                  </a:lnTo>
                  <a:lnTo>
                    <a:pt x="43053" y="228600"/>
                  </a:lnTo>
                  <a:lnTo>
                    <a:pt x="42291" y="224790"/>
                  </a:lnTo>
                  <a:lnTo>
                    <a:pt x="43053" y="226060"/>
                  </a:lnTo>
                  <a:lnTo>
                    <a:pt x="43307" y="226060"/>
                  </a:lnTo>
                  <a:lnTo>
                    <a:pt x="44196" y="228600"/>
                  </a:lnTo>
                  <a:lnTo>
                    <a:pt x="45974" y="228600"/>
                  </a:lnTo>
                  <a:lnTo>
                    <a:pt x="46990" y="229870"/>
                  </a:lnTo>
                  <a:lnTo>
                    <a:pt x="48133" y="229870"/>
                  </a:lnTo>
                  <a:lnTo>
                    <a:pt x="48641" y="231140"/>
                  </a:lnTo>
                  <a:lnTo>
                    <a:pt x="50038" y="231140"/>
                  </a:lnTo>
                  <a:lnTo>
                    <a:pt x="51054" y="232410"/>
                  </a:lnTo>
                  <a:lnTo>
                    <a:pt x="54229" y="234950"/>
                  </a:lnTo>
                  <a:lnTo>
                    <a:pt x="55626" y="232410"/>
                  </a:lnTo>
                  <a:lnTo>
                    <a:pt x="56642" y="232410"/>
                  </a:lnTo>
                  <a:lnTo>
                    <a:pt x="57531" y="231140"/>
                  </a:lnTo>
                  <a:lnTo>
                    <a:pt x="58547" y="231140"/>
                  </a:lnTo>
                  <a:lnTo>
                    <a:pt x="59563" y="229870"/>
                  </a:lnTo>
                  <a:lnTo>
                    <a:pt x="60706" y="229870"/>
                  </a:lnTo>
                  <a:lnTo>
                    <a:pt x="61722" y="228600"/>
                  </a:lnTo>
                  <a:lnTo>
                    <a:pt x="63119" y="228600"/>
                  </a:lnTo>
                  <a:lnTo>
                    <a:pt x="64389" y="226060"/>
                  </a:lnTo>
                  <a:lnTo>
                    <a:pt x="64770" y="224790"/>
                  </a:lnTo>
                  <a:lnTo>
                    <a:pt x="65278" y="224790"/>
                  </a:lnTo>
                  <a:lnTo>
                    <a:pt x="66040" y="226060"/>
                  </a:lnTo>
                  <a:lnTo>
                    <a:pt x="66929" y="228600"/>
                  </a:lnTo>
                  <a:lnTo>
                    <a:pt x="66294" y="228600"/>
                  </a:lnTo>
                  <a:lnTo>
                    <a:pt x="65786" y="229870"/>
                  </a:lnTo>
                  <a:lnTo>
                    <a:pt x="64897" y="231140"/>
                  </a:lnTo>
                  <a:lnTo>
                    <a:pt x="60706" y="231140"/>
                  </a:lnTo>
                  <a:lnTo>
                    <a:pt x="60833" y="234950"/>
                  </a:lnTo>
                  <a:lnTo>
                    <a:pt x="59944" y="236220"/>
                  </a:lnTo>
                  <a:lnTo>
                    <a:pt x="55880" y="236220"/>
                  </a:lnTo>
                  <a:lnTo>
                    <a:pt x="55613" y="237502"/>
                  </a:lnTo>
                  <a:lnTo>
                    <a:pt x="56388" y="237502"/>
                  </a:lnTo>
                  <a:lnTo>
                    <a:pt x="56896" y="238760"/>
                  </a:lnTo>
                  <a:lnTo>
                    <a:pt x="58293" y="241300"/>
                  </a:lnTo>
                  <a:lnTo>
                    <a:pt x="59055" y="241300"/>
                  </a:lnTo>
                  <a:lnTo>
                    <a:pt x="59436" y="243840"/>
                  </a:lnTo>
                  <a:lnTo>
                    <a:pt x="58166" y="243840"/>
                  </a:lnTo>
                  <a:lnTo>
                    <a:pt x="58547" y="245110"/>
                  </a:lnTo>
                  <a:lnTo>
                    <a:pt x="58674" y="247650"/>
                  </a:lnTo>
                  <a:lnTo>
                    <a:pt x="58801" y="248920"/>
                  </a:lnTo>
                  <a:lnTo>
                    <a:pt x="59563" y="250190"/>
                  </a:lnTo>
                  <a:lnTo>
                    <a:pt x="59690" y="251460"/>
                  </a:lnTo>
                  <a:lnTo>
                    <a:pt x="57912" y="254000"/>
                  </a:lnTo>
                  <a:lnTo>
                    <a:pt x="55753" y="254000"/>
                  </a:lnTo>
                  <a:lnTo>
                    <a:pt x="53886" y="255333"/>
                  </a:lnTo>
                  <a:lnTo>
                    <a:pt x="51879" y="255333"/>
                  </a:lnTo>
                  <a:lnTo>
                    <a:pt x="50723" y="256590"/>
                  </a:lnTo>
                  <a:lnTo>
                    <a:pt x="49149" y="257810"/>
                  </a:lnTo>
                  <a:lnTo>
                    <a:pt x="46101" y="257810"/>
                  </a:lnTo>
                  <a:lnTo>
                    <a:pt x="43815" y="261620"/>
                  </a:lnTo>
                  <a:lnTo>
                    <a:pt x="43180" y="262890"/>
                  </a:lnTo>
                  <a:lnTo>
                    <a:pt x="42418" y="262890"/>
                  </a:lnTo>
                  <a:lnTo>
                    <a:pt x="41402" y="264160"/>
                  </a:lnTo>
                  <a:lnTo>
                    <a:pt x="40513" y="266700"/>
                  </a:lnTo>
                  <a:lnTo>
                    <a:pt x="40767" y="267970"/>
                  </a:lnTo>
                  <a:lnTo>
                    <a:pt x="40868" y="269100"/>
                  </a:lnTo>
                  <a:lnTo>
                    <a:pt x="40894" y="269252"/>
                  </a:lnTo>
                  <a:lnTo>
                    <a:pt x="46101" y="269252"/>
                  </a:lnTo>
                  <a:lnTo>
                    <a:pt x="46990" y="267970"/>
                  </a:lnTo>
                  <a:lnTo>
                    <a:pt x="48133" y="266700"/>
                  </a:lnTo>
                  <a:lnTo>
                    <a:pt x="49403" y="264160"/>
                  </a:lnTo>
                  <a:lnTo>
                    <a:pt x="51181" y="264160"/>
                  </a:lnTo>
                  <a:lnTo>
                    <a:pt x="52451" y="262890"/>
                  </a:lnTo>
                  <a:lnTo>
                    <a:pt x="54483" y="262890"/>
                  </a:lnTo>
                  <a:lnTo>
                    <a:pt x="55118" y="260350"/>
                  </a:lnTo>
                  <a:lnTo>
                    <a:pt x="57277" y="257810"/>
                  </a:lnTo>
                  <a:lnTo>
                    <a:pt x="57277" y="261620"/>
                  </a:lnTo>
                  <a:lnTo>
                    <a:pt x="56515" y="262890"/>
                  </a:lnTo>
                  <a:lnTo>
                    <a:pt x="57023" y="264160"/>
                  </a:lnTo>
                  <a:lnTo>
                    <a:pt x="52705" y="264160"/>
                  </a:lnTo>
                  <a:lnTo>
                    <a:pt x="49657" y="267970"/>
                  </a:lnTo>
                  <a:lnTo>
                    <a:pt x="48260" y="270510"/>
                  </a:lnTo>
                  <a:lnTo>
                    <a:pt x="50038" y="274320"/>
                  </a:lnTo>
                  <a:lnTo>
                    <a:pt x="47625" y="275590"/>
                  </a:lnTo>
                  <a:lnTo>
                    <a:pt x="44577" y="281940"/>
                  </a:lnTo>
                  <a:lnTo>
                    <a:pt x="49276" y="283210"/>
                  </a:lnTo>
                  <a:lnTo>
                    <a:pt x="52070" y="283210"/>
                  </a:lnTo>
                  <a:lnTo>
                    <a:pt x="53340" y="285750"/>
                  </a:lnTo>
                  <a:lnTo>
                    <a:pt x="53975" y="285750"/>
                  </a:lnTo>
                  <a:lnTo>
                    <a:pt x="54483" y="287020"/>
                  </a:lnTo>
                  <a:lnTo>
                    <a:pt x="55372" y="287020"/>
                  </a:lnTo>
                  <a:lnTo>
                    <a:pt x="57150" y="288302"/>
                  </a:lnTo>
                  <a:lnTo>
                    <a:pt x="59169" y="288302"/>
                  </a:lnTo>
                  <a:lnTo>
                    <a:pt x="60706" y="287020"/>
                  </a:lnTo>
                  <a:lnTo>
                    <a:pt x="61328" y="288302"/>
                  </a:lnTo>
                  <a:lnTo>
                    <a:pt x="60706" y="292100"/>
                  </a:lnTo>
                  <a:lnTo>
                    <a:pt x="61341" y="292100"/>
                  </a:lnTo>
                  <a:lnTo>
                    <a:pt x="61341" y="293370"/>
                  </a:lnTo>
                  <a:lnTo>
                    <a:pt x="61595" y="294652"/>
                  </a:lnTo>
                  <a:lnTo>
                    <a:pt x="62357" y="294652"/>
                  </a:lnTo>
                  <a:lnTo>
                    <a:pt x="64770" y="295910"/>
                  </a:lnTo>
                  <a:lnTo>
                    <a:pt x="65405" y="300990"/>
                  </a:lnTo>
                  <a:lnTo>
                    <a:pt x="62992" y="302260"/>
                  </a:lnTo>
                  <a:lnTo>
                    <a:pt x="64389" y="306070"/>
                  </a:lnTo>
                  <a:lnTo>
                    <a:pt x="64516" y="307340"/>
                  </a:lnTo>
                  <a:lnTo>
                    <a:pt x="64135" y="307340"/>
                  </a:lnTo>
                  <a:lnTo>
                    <a:pt x="62865" y="308610"/>
                  </a:lnTo>
                  <a:lnTo>
                    <a:pt x="62103" y="311150"/>
                  </a:lnTo>
                  <a:lnTo>
                    <a:pt x="60960" y="313690"/>
                  </a:lnTo>
                  <a:lnTo>
                    <a:pt x="63246" y="314960"/>
                  </a:lnTo>
                  <a:lnTo>
                    <a:pt x="65405" y="314960"/>
                  </a:lnTo>
                  <a:lnTo>
                    <a:pt x="67437" y="313690"/>
                  </a:lnTo>
                  <a:lnTo>
                    <a:pt x="70739" y="313690"/>
                  </a:lnTo>
                  <a:lnTo>
                    <a:pt x="72390" y="314960"/>
                  </a:lnTo>
                  <a:lnTo>
                    <a:pt x="74549" y="320040"/>
                  </a:lnTo>
                  <a:lnTo>
                    <a:pt x="82804" y="320040"/>
                  </a:lnTo>
                  <a:lnTo>
                    <a:pt x="83312" y="314960"/>
                  </a:lnTo>
                  <a:lnTo>
                    <a:pt x="81661" y="313690"/>
                  </a:lnTo>
                  <a:lnTo>
                    <a:pt x="80899" y="312420"/>
                  </a:lnTo>
                  <a:lnTo>
                    <a:pt x="79883" y="308610"/>
                  </a:lnTo>
                  <a:lnTo>
                    <a:pt x="81661" y="307340"/>
                  </a:lnTo>
                  <a:lnTo>
                    <a:pt x="81788" y="312420"/>
                  </a:lnTo>
                  <a:lnTo>
                    <a:pt x="82677" y="312420"/>
                  </a:lnTo>
                  <a:lnTo>
                    <a:pt x="83693" y="313690"/>
                  </a:lnTo>
                  <a:lnTo>
                    <a:pt x="86487" y="313690"/>
                  </a:lnTo>
                  <a:lnTo>
                    <a:pt x="87122" y="314960"/>
                  </a:lnTo>
                  <a:lnTo>
                    <a:pt x="87249" y="323850"/>
                  </a:lnTo>
                  <a:lnTo>
                    <a:pt x="98552" y="323850"/>
                  </a:lnTo>
                  <a:lnTo>
                    <a:pt x="98425" y="321310"/>
                  </a:lnTo>
                  <a:lnTo>
                    <a:pt x="98298" y="320040"/>
                  </a:lnTo>
                  <a:lnTo>
                    <a:pt x="97409" y="320040"/>
                  </a:lnTo>
                  <a:lnTo>
                    <a:pt x="96647" y="318770"/>
                  </a:lnTo>
                  <a:lnTo>
                    <a:pt x="95631" y="317500"/>
                  </a:lnTo>
                  <a:lnTo>
                    <a:pt x="94754" y="317500"/>
                  </a:lnTo>
                  <a:lnTo>
                    <a:pt x="93941" y="315747"/>
                  </a:lnTo>
                  <a:lnTo>
                    <a:pt x="93472" y="313690"/>
                  </a:lnTo>
                  <a:lnTo>
                    <a:pt x="93345" y="312420"/>
                  </a:lnTo>
                  <a:lnTo>
                    <a:pt x="92583" y="311150"/>
                  </a:lnTo>
                  <a:lnTo>
                    <a:pt x="92456" y="311150"/>
                  </a:lnTo>
                  <a:lnTo>
                    <a:pt x="92456" y="320040"/>
                  </a:lnTo>
                  <a:lnTo>
                    <a:pt x="90932" y="320040"/>
                  </a:lnTo>
                  <a:lnTo>
                    <a:pt x="90932" y="318770"/>
                  </a:lnTo>
                  <a:lnTo>
                    <a:pt x="90855" y="318084"/>
                  </a:lnTo>
                  <a:lnTo>
                    <a:pt x="91186" y="318643"/>
                  </a:lnTo>
                  <a:lnTo>
                    <a:pt x="91948" y="319532"/>
                  </a:lnTo>
                  <a:lnTo>
                    <a:pt x="92075" y="319786"/>
                  </a:lnTo>
                  <a:lnTo>
                    <a:pt x="92456" y="320040"/>
                  </a:lnTo>
                  <a:lnTo>
                    <a:pt x="92456" y="311150"/>
                  </a:lnTo>
                  <a:lnTo>
                    <a:pt x="91567" y="311150"/>
                  </a:lnTo>
                  <a:lnTo>
                    <a:pt x="91630" y="309880"/>
                  </a:lnTo>
                  <a:lnTo>
                    <a:pt x="91694" y="308610"/>
                  </a:lnTo>
                  <a:lnTo>
                    <a:pt x="93218" y="306070"/>
                  </a:lnTo>
                  <a:lnTo>
                    <a:pt x="88773" y="307340"/>
                  </a:lnTo>
                  <a:lnTo>
                    <a:pt x="87122" y="306070"/>
                  </a:lnTo>
                  <a:lnTo>
                    <a:pt x="86614" y="304800"/>
                  </a:lnTo>
                  <a:lnTo>
                    <a:pt x="86614" y="302260"/>
                  </a:lnTo>
                  <a:lnTo>
                    <a:pt x="86995" y="302260"/>
                  </a:lnTo>
                  <a:lnTo>
                    <a:pt x="87630" y="300990"/>
                  </a:lnTo>
                  <a:lnTo>
                    <a:pt x="86360" y="300990"/>
                  </a:lnTo>
                  <a:lnTo>
                    <a:pt x="84963" y="299720"/>
                  </a:lnTo>
                  <a:lnTo>
                    <a:pt x="80899" y="299720"/>
                  </a:lnTo>
                  <a:lnTo>
                    <a:pt x="79629" y="300990"/>
                  </a:lnTo>
                  <a:lnTo>
                    <a:pt x="78613" y="299720"/>
                  </a:lnTo>
                  <a:lnTo>
                    <a:pt x="77470" y="298450"/>
                  </a:lnTo>
                  <a:lnTo>
                    <a:pt x="77343" y="295910"/>
                  </a:lnTo>
                  <a:lnTo>
                    <a:pt x="76454" y="294652"/>
                  </a:lnTo>
                  <a:lnTo>
                    <a:pt x="77724" y="293370"/>
                  </a:lnTo>
                  <a:lnTo>
                    <a:pt x="78867" y="292100"/>
                  </a:lnTo>
                  <a:lnTo>
                    <a:pt x="76454" y="288302"/>
                  </a:lnTo>
                  <a:lnTo>
                    <a:pt x="76454" y="287020"/>
                  </a:lnTo>
                  <a:lnTo>
                    <a:pt x="80010" y="287020"/>
                  </a:lnTo>
                  <a:lnTo>
                    <a:pt x="82042" y="288302"/>
                  </a:lnTo>
                  <a:lnTo>
                    <a:pt x="89649" y="288302"/>
                  </a:lnTo>
                  <a:lnTo>
                    <a:pt x="90551" y="285750"/>
                  </a:lnTo>
                  <a:lnTo>
                    <a:pt x="90424" y="284480"/>
                  </a:lnTo>
                  <a:lnTo>
                    <a:pt x="90297" y="283210"/>
                  </a:lnTo>
                  <a:lnTo>
                    <a:pt x="90678" y="283210"/>
                  </a:lnTo>
                  <a:lnTo>
                    <a:pt x="91567" y="281940"/>
                  </a:lnTo>
                  <a:lnTo>
                    <a:pt x="90170" y="279400"/>
                  </a:lnTo>
                  <a:lnTo>
                    <a:pt x="88392" y="276860"/>
                  </a:lnTo>
                  <a:lnTo>
                    <a:pt x="86741" y="276860"/>
                  </a:lnTo>
                  <a:lnTo>
                    <a:pt x="85852" y="275590"/>
                  </a:lnTo>
                  <a:lnTo>
                    <a:pt x="86614" y="275590"/>
                  </a:lnTo>
                  <a:lnTo>
                    <a:pt x="93091" y="273050"/>
                  </a:lnTo>
                  <a:lnTo>
                    <a:pt x="90170" y="269252"/>
                  </a:lnTo>
                  <a:lnTo>
                    <a:pt x="87503" y="269252"/>
                  </a:lnTo>
                  <a:lnTo>
                    <a:pt x="82423" y="264160"/>
                  </a:lnTo>
                  <a:lnTo>
                    <a:pt x="82550" y="269252"/>
                  </a:lnTo>
                  <a:lnTo>
                    <a:pt x="81407" y="273050"/>
                  </a:lnTo>
                  <a:lnTo>
                    <a:pt x="80772" y="273050"/>
                  </a:lnTo>
                  <a:lnTo>
                    <a:pt x="80670" y="272643"/>
                  </a:lnTo>
                  <a:lnTo>
                    <a:pt x="80670" y="276796"/>
                  </a:lnTo>
                  <a:lnTo>
                    <a:pt x="80645" y="278130"/>
                  </a:lnTo>
                  <a:lnTo>
                    <a:pt x="80518" y="279400"/>
                  </a:lnTo>
                  <a:lnTo>
                    <a:pt x="78994" y="279400"/>
                  </a:lnTo>
                  <a:lnTo>
                    <a:pt x="78740" y="280670"/>
                  </a:lnTo>
                  <a:lnTo>
                    <a:pt x="77089" y="280670"/>
                  </a:lnTo>
                  <a:lnTo>
                    <a:pt x="75565" y="281940"/>
                  </a:lnTo>
                  <a:lnTo>
                    <a:pt x="74422" y="280670"/>
                  </a:lnTo>
                  <a:lnTo>
                    <a:pt x="74549" y="276860"/>
                  </a:lnTo>
                  <a:lnTo>
                    <a:pt x="73406" y="275590"/>
                  </a:lnTo>
                  <a:lnTo>
                    <a:pt x="74422" y="274320"/>
                  </a:lnTo>
                  <a:lnTo>
                    <a:pt x="75057" y="273050"/>
                  </a:lnTo>
                  <a:lnTo>
                    <a:pt x="75565" y="273050"/>
                  </a:lnTo>
                  <a:lnTo>
                    <a:pt x="76962" y="275590"/>
                  </a:lnTo>
                  <a:lnTo>
                    <a:pt x="78994" y="275590"/>
                  </a:lnTo>
                  <a:lnTo>
                    <a:pt x="80670" y="276796"/>
                  </a:lnTo>
                  <a:lnTo>
                    <a:pt x="80670" y="272643"/>
                  </a:lnTo>
                  <a:lnTo>
                    <a:pt x="80137" y="270510"/>
                  </a:lnTo>
                  <a:lnTo>
                    <a:pt x="78105" y="269252"/>
                  </a:lnTo>
                  <a:lnTo>
                    <a:pt x="77216" y="266700"/>
                  </a:lnTo>
                  <a:lnTo>
                    <a:pt x="75184" y="266700"/>
                  </a:lnTo>
                  <a:lnTo>
                    <a:pt x="74041" y="264160"/>
                  </a:lnTo>
                  <a:lnTo>
                    <a:pt x="73152" y="266700"/>
                  </a:lnTo>
                  <a:lnTo>
                    <a:pt x="73025" y="269252"/>
                  </a:lnTo>
                  <a:lnTo>
                    <a:pt x="69723" y="269252"/>
                  </a:lnTo>
                  <a:lnTo>
                    <a:pt x="68072" y="273050"/>
                  </a:lnTo>
                  <a:lnTo>
                    <a:pt x="66040" y="275590"/>
                  </a:lnTo>
                  <a:lnTo>
                    <a:pt x="65659" y="275590"/>
                  </a:lnTo>
                  <a:lnTo>
                    <a:pt x="65151" y="274320"/>
                  </a:lnTo>
                  <a:lnTo>
                    <a:pt x="64389" y="270510"/>
                  </a:lnTo>
                  <a:lnTo>
                    <a:pt x="62992" y="269252"/>
                  </a:lnTo>
                  <a:lnTo>
                    <a:pt x="61722" y="269252"/>
                  </a:lnTo>
                  <a:lnTo>
                    <a:pt x="63246" y="266700"/>
                  </a:lnTo>
                  <a:lnTo>
                    <a:pt x="63119" y="262890"/>
                  </a:lnTo>
                  <a:lnTo>
                    <a:pt x="65405" y="264160"/>
                  </a:lnTo>
                  <a:lnTo>
                    <a:pt x="68580" y="264160"/>
                  </a:lnTo>
                  <a:lnTo>
                    <a:pt x="69596" y="262890"/>
                  </a:lnTo>
                  <a:lnTo>
                    <a:pt x="71501" y="261620"/>
                  </a:lnTo>
                  <a:lnTo>
                    <a:pt x="70993" y="260350"/>
                  </a:lnTo>
                  <a:lnTo>
                    <a:pt x="69088" y="257810"/>
                  </a:lnTo>
                  <a:lnTo>
                    <a:pt x="67945" y="257810"/>
                  </a:lnTo>
                  <a:lnTo>
                    <a:pt x="68668" y="256590"/>
                  </a:lnTo>
                  <a:lnTo>
                    <a:pt x="69176" y="255333"/>
                  </a:lnTo>
                  <a:lnTo>
                    <a:pt x="72390" y="250190"/>
                  </a:lnTo>
                  <a:lnTo>
                    <a:pt x="69469" y="245110"/>
                  </a:lnTo>
                  <a:lnTo>
                    <a:pt x="69596" y="242570"/>
                  </a:lnTo>
                  <a:lnTo>
                    <a:pt x="69672" y="241300"/>
                  </a:lnTo>
                  <a:lnTo>
                    <a:pt x="69761" y="240030"/>
                  </a:lnTo>
                  <a:lnTo>
                    <a:pt x="69850" y="238760"/>
                  </a:lnTo>
                  <a:lnTo>
                    <a:pt x="70866" y="237629"/>
                  </a:lnTo>
                  <a:lnTo>
                    <a:pt x="70764" y="233680"/>
                  </a:lnTo>
                  <a:lnTo>
                    <a:pt x="70739" y="232410"/>
                  </a:lnTo>
                  <a:lnTo>
                    <a:pt x="71374" y="231140"/>
                  </a:lnTo>
                  <a:lnTo>
                    <a:pt x="72390" y="236220"/>
                  </a:lnTo>
                  <a:lnTo>
                    <a:pt x="71755" y="237502"/>
                  </a:lnTo>
                  <a:lnTo>
                    <a:pt x="72390" y="242570"/>
                  </a:lnTo>
                  <a:lnTo>
                    <a:pt x="72771" y="243840"/>
                  </a:lnTo>
                  <a:lnTo>
                    <a:pt x="74422" y="248920"/>
                  </a:lnTo>
                  <a:lnTo>
                    <a:pt x="75438" y="251460"/>
                  </a:lnTo>
                  <a:lnTo>
                    <a:pt x="76492" y="255333"/>
                  </a:lnTo>
                  <a:lnTo>
                    <a:pt x="76873" y="256590"/>
                  </a:lnTo>
                  <a:lnTo>
                    <a:pt x="82169" y="262890"/>
                  </a:lnTo>
                  <a:lnTo>
                    <a:pt x="95504" y="262890"/>
                  </a:lnTo>
                  <a:lnTo>
                    <a:pt x="95618" y="265430"/>
                  </a:lnTo>
                  <a:lnTo>
                    <a:pt x="95758" y="266700"/>
                  </a:lnTo>
                  <a:lnTo>
                    <a:pt x="96837" y="269100"/>
                  </a:lnTo>
                  <a:lnTo>
                    <a:pt x="96774" y="270510"/>
                  </a:lnTo>
                  <a:lnTo>
                    <a:pt x="96647" y="271780"/>
                  </a:lnTo>
                  <a:lnTo>
                    <a:pt x="96520" y="273050"/>
                  </a:lnTo>
                  <a:lnTo>
                    <a:pt x="96393" y="274320"/>
                  </a:lnTo>
                  <a:lnTo>
                    <a:pt x="96012" y="275590"/>
                  </a:lnTo>
                  <a:lnTo>
                    <a:pt x="95885" y="279400"/>
                  </a:lnTo>
                  <a:lnTo>
                    <a:pt x="96266" y="281940"/>
                  </a:lnTo>
                  <a:lnTo>
                    <a:pt x="96774" y="283210"/>
                  </a:lnTo>
                  <a:lnTo>
                    <a:pt x="96774" y="287020"/>
                  </a:lnTo>
                  <a:lnTo>
                    <a:pt x="95250" y="287020"/>
                  </a:lnTo>
                  <a:lnTo>
                    <a:pt x="94094" y="288302"/>
                  </a:lnTo>
                  <a:lnTo>
                    <a:pt x="93205" y="288302"/>
                  </a:lnTo>
                  <a:lnTo>
                    <a:pt x="91948" y="292100"/>
                  </a:lnTo>
                  <a:lnTo>
                    <a:pt x="91694" y="293370"/>
                  </a:lnTo>
                  <a:lnTo>
                    <a:pt x="90551" y="293370"/>
                  </a:lnTo>
                  <a:lnTo>
                    <a:pt x="89649" y="294652"/>
                  </a:lnTo>
                  <a:lnTo>
                    <a:pt x="86601" y="294652"/>
                  </a:lnTo>
                  <a:lnTo>
                    <a:pt x="85979" y="295910"/>
                  </a:lnTo>
                  <a:lnTo>
                    <a:pt x="86487" y="298450"/>
                  </a:lnTo>
                  <a:lnTo>
                    <a:pt x="87122" y="299720"/>
                  </a:lnTo>
                  <a:lnTo>
                    <a:pt x="90170" y="299720"/>
                  </a:lnTo>
                  <a:lnTo>
                    <a:pt x="89916" y="300990"/>
                  </a:lnTo>
                  <a:lnTo>
                    <a:pt x="89281" y="300990"/>
                  </a:lnTo>
                  <a:lnTo>
                    <a:pt x="88900" y="302260"/>
                  </a:lnTo>
                  <a:lnTo>
                    <a:pt x="90297" y="304800"/>
                  </a:lnTo>
                  <a:lnTo>
                    <a:pt x="93599" y="304800"/>
                  </a:lnTo>
                  <a:lnTo>
                    <a:pt x="95631" y="302260"/>
                  </a:lnTo>
                  <a:lnTo>
                    <a:pt x="96266" y="300990"/>
                  </a:lnTo>
                  <a:lnTo>
                    <a:pt x="103886" y="300990"/>
                  </a:lnTo>
                  <a:lnTo>
                    <a:pt x="106045" y="302260"/>
                  </a:lnTo>
                  <a:lnTo>
                    <a:pt x="108966" y="300990"/>
                  </a:lnTo>
                  <a:lnTo>
                    <a:pt x="106934" y="298450"/>
                  </a:lnTo>
                  <a:lnTo>
                    <a:pt x="105410" y="295910"/>
                  </a:lnTo>
                  <a:lnTo>
                    <a:pt x="101600" y="295910"/>
                  </a:lnTo>
                  <a:lnTo>
                    <a:pt x="102349" y="294652"/>
                  </a:lnTo>
                  <a:lnTo>
                    <a:pt x="102362" y="288302"/>
                  </a:lnTo>
                  <a:lnTo>
                    <a:pt x="102616" y="288302"/>
                  </a:lnTo>
                  <a:lnTo>
                    <a:pt x="102870" y="289572"/>
                  </a:lnTo>
                  <a:lnTo>
                    <a:pt x="103124" y="289572"/>
                  </a:lnTo>
                  <a:lnTo>
                    <a:pt x="103759" y="292100"/>
                  </a:lnTo>
                  <a:lnTo>
                    <a:pt x="104648" y="292100"/>
                  </a:lnTo>
                  <a:lnTo>
                    <a:pt x="105537" y="293370"/>
                  </a:lnTo>
                  <a:lnTo>
                    <a:pt x="107061" y="293370"/>
                  </a:lnTo>
                  <a:lnTo>
                    <a:pt x="108585" y="295910"/>
                  </a:lnTo>
                  <a:lnTo>
                    <a:pt x="110236" y="298450"/>
                  </a:lnTo>
                  <a:lnTo>
                    <a:pt x="111252" y="298450"/>
                  </a:lnTo>
                  <a:lnTo>
                    <a:pt x="113284" y="299720"/>
                  </a:lnTo>
                  <a:lnTo>
                    <a:pt x="114046" y="295910"/>
                  </a:lnTo>
                  <a:lnTo>
                    <a:pt x="114300" y="295910"/>
                  </a:lnTo>
                  <a:lnTo>
                    <a:pt x="114808" y="293370"/>
                  </a:lnTo>
                  <a:lnTo>
                    <a:pt x="114173" y="292100"/>
                  </a:lnTo>
                  <a:lnTo>
                    <a:pt x="112776" y="288302"/>
                  </a:lnTo>
                  <a:lnTo>
                    <a:pt x="106680" y="288302"/>
                  </a:lnTo>
                  <a:lnTo>
                    <a:pt x="106680" y="287020"/>
                  </a:lnTo>
                  <a:lnTo>
                    <a:pt x="107823" y="287020"/>
                  </a:lnTo>
                  <a:lnTo>
                    <a:pt x="109093" y="285750"/>
                  </a:lnTo>
                  <a:lnTo>
                    <a:pt x="114300" y="281940"/>
                  </a:lnTo>
                  <a:lnTo>
                    <a:pt x="118618" y="281940"/>
                  </a:lnTo>
                  <a:lnTo>
                    <a:pt x="121539" y="276860"/>
                  </a:lnTo>
                  <a:lnTo>
                    <a:pt x="121666" y="279400"/>
                  </a:lnTo>
                  <a:lnTo>
                    <a:pt x="122174" y="280670"/>
                  </a:lnTo>
                  <a:lnTo>
                    <a:pt x="122212" y="281940"/>
                  </a:lnTo>
                  <a:lnTo>
                    <a:pt x="122339" y="285750"/>
                  </a:lnTo>
                  <a:lnTo>
                    <a:pt x="122428" y="288302"/>
                  </a:lnTo>
                  <a:lnTo>
                    <a:pt x="122542" y="289572"/>
                  </a:lnTo>
                  <a:lnTo>
                    <a:pt x="121780" y="294652"/>
                  </a:lnTo>
                  <a:lnTo>
                    <a:pt x="126098" y="294652"/>
                  </a:lnTo>
                  <a:lnTo>
                    <a:pt x="128016" y="293370"/>
                  </a:lnTo>
                  <a:lnTo>
                    <a:pt x="128651" y="292100"/>
                  </a:lnTo>
                  <a:lnTo>
                    <a:pt x="129794" y="287020"/>
                  </a:lnTo>
                  <a:lnTo>
                    <a:pt x="128905" y="281940"/>
                  </a:lnTo>
                  <a:lnTo>
                    <a:pt x="126060" y="276860"/>
                  </a:lnTo>
                  <a:lnTo>
                    <a:pt x="125349" y="275590"/>
                  </a:lnTo>
                  <a:lnTo>
                    <a:pt x="126555" y="267970"/>
                  </a:lnTo>
                  <a:lnTo>
                    <a:pt x="126682" y="265430"/>
                  </a:lnTo>
                  <a:lnTo>
                    <a:pt x="126746" y="264160"/>
                  </a:lnTo>
                  <a:lnTo>
                    <a:pt x="127127" y="262890"/>
                  </a:lnTo>
                  <a:lnTo>
                    <a:pt x="127635" y="262890"/>
                  </a:lnTo>
                  <a:lnTo>
                    <a:pt x="128397" y="260350"/>
                  </a:lnTo>
                  <a:lnTo>
                    <a:pt x="129413" y="257810"/>
                  </a:lnTo>
                  <a:lnTo>
                    <a:pt x="130136" y="256590"/>
                  </a:lnTo>
                  <a:lnTo>
                    <a:pt x="131381" y="255333"/>
                  </a:lnTo>
                  <a:lnTo>
                    <a:pt x="132207" y="254000"/>
                  </a:lnTo>
                  <a:lnTo>
                    <a:pt x="133350" y="251460"/>
                  </a:lnTo>
                  <a:lnTo>
                    <a:pt x="136017" y="254000"/>
                  </a:lnTo>
                  <a:lnTo>
                    <a:pt x="139344" y="255333"/>
                  </a:lnTo>
                  <a:lnTo>
                    <a:pt x="142481" y="255333"/>
                  </a:lnTo>
                  <a:lnTo>
                    <a:pt x="142367" y="257810"/>
                  </a:lnTo>
                  <a:lnTo>
                    <a:pt x="141732" y="260350"/>
                  </a:lnTo>
                  <a:lnTo>
                    <a:pt x="140589" y="262890"/>
                  </a:lnTo>
                  <a:lnTo>
                    <a:pt x="143891" y="266700"/>
                  </a:lnTo>
                  <a:lnTo>
                    <a:pt x="141097" y="274320"/>
                  </a:lnTo>
                  <a:lnTo>
                    <a:pt x="140970" y="278130"/>
                  </a:lnTo>
                  <a:lnTo>
                    <a:pt x="140843" y="281940"/>
                  </a:lnTo>
                  <a:lnTo>
                    <a:pt x="140462" y="281940"/>
                  </a:lnTo>
                  <a:lnTo>
                    <a:pt x="141478" y="285750"/>
                  </a:lnTo>
                  <a:lnTo>
                    <a:pt x="143383" y="285750"/>
                  </a:lnTo>
                  <a:lnTo>
                    <a:pt x="145034" y="281940"/>
                  </a:lnTo>
                  <a:lnTo>
                    <a:pt x="145796" y="281940"/>
                  </a:lnTo>
                  <a:lnTo>
                    <a:pt x="145288" y="283210"/>
                  </a:lnTo>
                  <a:lnTo>
                    <a:pt x="145796" y="285750"/>
                  </a:lnTo>
                  <a:lnTo>
                    <a:pt x="146558" y="287020"/>
                  </a:lnTo>
                  <a:lnTo>
                    <a:pt x="147447" y="288302"/>
                  </a:lnTo>
                  <a:lnTo>
                    <a:pt x="147574" y="289572"/>
                  </a:lnTo>
                  <a:lnTo>
                    <a:pt x="147599" y="290830"/>
                  </a:lnTo>
                  <a:lnTo>
                    <a:pt x="147701" y="294652"/>
                  </a:lnTo>
                  <a:lnTo>
                    <a:pt x="147828" y="295910"/>
                  </a:lnTo>
                  <a:lnTo>
                    <a:pt x="147066" y="302260"/>
                  </a:lnTo>
                  <a:lnTo>
                    <a:pt x="145923" y="308610"/>
                  </a:lnTo>
                  <a:lnTo>
                    <a:pt x="147574" y="313690"/>
                  </a:lnTo>
                  <a:lnTo>
                    <a:pt x="147955" y="314960"/>
                  </a:lnTo>
                  <a:lnTo>
                    <a:pt x="149606" y="314960"/>
                  </a:lnTo>
                  <a:lnTo>
                    <a:pt x="151257" y="313690"/>
                  </a:lnTo>
                  <a:lnTo>
                    <a:pt x="151130" y="313690"/>
                  </a:lnTo>
                  <a:lnTo>
                    <a:pt x="151003" y="312420"/>
                  </a:lnTo>
                  <a:lnTo>
                    <a:pt x="151257" y="311150"/>
                  </a:lnTo>
                  <a:lnTo>
                    <a:pt x="151257" y="281940"/>
                  </a:lnTo>
                  <a:lnTo>
                    <a:pt x="150749" y="279400"/>
                  </a:lnTo>
                  <a:lnTo>
                    <a:pt x="150749" y="275590"/>
                  </a:lnTo>
                  <a:lnTo>
                    <a:pt x="152019" y="279400"/>
                  </a:lnTo>
                  <a:lnTo>
                    <a:pt x="153797" y="275590"/>
                  </a:lnTo>
                  <a:lnTo>
                    <a:pt x="154559" y="270510"/>
                  </a:lnTo>
                  <a:lnTo>
                    <a:pt x="152527" y="267970"/>
                  </a:lnTo>
                  <a:lnTo>
                    <a:pt x="152425" y="266700"/>
                  </a:lnTo>
                  <a:lnTo>
                    <a:pt x="152336" y="265430"/>
                  </a:lnTo>
                  <a:lnTo>
                    <a:pt x="152234" y="264160"/>
                  </a:lnTo>
                  <a:lnTo>
                    <a:pt x="152146" y="257810"/>
                  </a:lnTo>
                  <a:lnTo>
                    <a:pt x="152501" y="256590"/>
                  </a:lnTo>
                  <a:lnTo>
                    <a:pt x="152908" y="256590"/>
                  </a:lnTo>
                  <a:lnTo>
                    <a:pt x="152908" y="255333"/>
                  </a:lnTo>
                  <a:lnTo>
                    <a:pt x="158115" y="255333"/>
                  </a:lnTo>
                  <a:lnTo>
                    <a:pt x="158115" y="260350"/>
                  </a:lnTo>
                  <a:lnTo>
                    <a:pt x="158750" y="261620"/>
                  </a:lnTo>
                  <a:lnTo>
                    <a:pt x="157480" y="266700"/>
                  </a:lnTo>
                  <a:lnTo>
                    <a:pt x="161417" y="266700"/>
                  </a:lnTo>
                  <a:lnTo>
                    <a:pt x="161772" y="269100"/>
                  </a:lnTo>
                  <a:lnTo>
                    <a:pt x="161798" y="269252"/>
                  </a:lnTo>
                  <a:lnTo>
                    <a:pt x="161163" y="270510"/>
                  </a:lnTo>
                  <a:lnTo>
                    <a:pt x="161671" y="273050"/>
                  </a:lnTo>
                  <a:lnTo>
                    <a:pt x="162433" y="275590"/>
                  </a:lnTo>
                  <a:lnTo>
                    <a:pt x="163068" y="276860"/>
                  </a:lnTo>
                  <a:lnTo>
                    <a:pt x="163017" y="278130"/>
                  </a:lnTo>
                  <a:lnTo>
                    <a:pt x="162941" y="280670"/>
                  </a:lnTo>
                  <a:lnTo>
                    <a:pt x="162687" y="281940"/>
                  </a:lnTo>
                  <a:lnTo>
                    <a:pt x="162052" y="283210"/>
                  </a:lnTo>
                  <a:lnTo>
                    <a:pt x="162128" y="284480"/>
                  </a:lnTo>
                  <a:lnTo>
                    <a:pt x="162217" y="285750"/>
                  </a:lnTo>
                  <a:lnTo>
                    <a:pt x="162306" y="287020"/>
                  </a:lnTo>
                  <a:lnTo>
                    <a:pt x="162687" y="288302"/>
                  </a:lnTo>
                  <a:lnTo>
                    <a:pt x="163576" y="289572"/>
                  </a:lnTo>
                  <a:lnTo>
                    <a:pt x="163957" y="292100"/>
                  </a:lnTo>
                  <a:lnTo>
                    <a:pt x="164452" y="294652"/>
                  </a:lnTo>
                  <a:lnTo>
                    <a:pt x="164084" y="295910"/>
                  </a:lnTo>
                  <a:lnTo>
                    <a:pt x="165481" y="298450"/>
                  </a:lnTo>
                  <a:lnTo>
                    <a:pt x="168402" y="299720"/>
                  </a:lnTo>
                  <a:lnTo>
                    <a:pt x="167919" y="295910"/>
                  </a:lnTo>
                  <a:lnTo>
                    <a:pt x="167817" y="295148"/>
                  </a:lnTo>
                  <a:lnTo>
                    <a:pt x="167767" y="294652"/>
                  </a:lnTo>
                  <a:lnTo>
                    <a:pt x="167386" y="294652"/>
                  </a:lnTo>
                  <a:lnTo>
                    <a:pt x="167005" y="292100"/>
                  </a:lnTo>
                  <a:lnTo>
                    <a:pt x="167119" y="285750"/>
                  </a:lnTo>
                  <a:lnTo>
                    <a:pt x="167259" y="284480"/>
                  </a:lnTo>
                  <a:lnTo>
                    <a:pt x="167386" y="283210"/>
                  </a:lnTo>
                  <a:lnTo>
                    <a:pt x="168656" y="281940"/>
                  </a:lnTo>
                  <a:lnTo>
                    <a:pt x="168529" y="280670"/>
                  </a:lnTo>
                  <a:lnTo>
                    <a:pt x="168402" y="279400"/>
                  </a:lnTo>
                  <a:lnTo>
                    <a:pt x="167513" y="276860"/>
                  </a:lnTo>
                  <a:lnTo>
                    <a:pt x="165989" y="273050"/>
                  </a:lnTo>
                  <a:lnTo>
                    <a:pt x="166458" y="269252"/>
                  </a:lnTo>
                  <a:lnTo>
                    <a:pt x="166497" y="260350"/>
                  </a:lnTo>
                  <a:lnTo>
                    <a:pt x="166624" y="259080"/>
                  </a:lnTo>
                  <a:lnTo>
                    <a:pt x="166751" y="257810"/>
                  </a:lnTo>
                  <a:lnTo>
                    <a:pt x="166255" y="256590"/>
                  </a:lnTo>
                  <a:lnTo>
                    <a:pt x="172707" y="256590"/>
                  </a:lnTo>
                  <a:lnTo>
                    <a:pt x="172631" y="257810"/>
                  </a:lnTo>
                  <a:lnTo>
                    <a:pt x="172542" y="259080"/>
                  </a:lnTo>
                  <a:lnTo>
                    <a:pt x="172466" y="260350"/>
                  </a:lnTo>
                  <a:lnTo>
                    <a:pt x="172974" y="262890"/>
                  </a:lnTo>
                  <a:lnTo>
                    <a:pt x="173101" y="264160"/>
                  </a:lnTo>
                  <a:lnTo>
                    <a:pt x="173228" y="267970"/>
                  </a:lnTo>
                  <a:lnTo>
                    <a:pt x="173672" y="269100"/>
                  </a:lnTo>
                  <a:lnTo>
                    <a:pt x="173736" y="269252"/>
                  </a:lnTo>
                  <a:lnTo>
                    <a:pt x="174879" y="274320"/>
                  </a:lnTo>
                  <a:lnTo>
                    <a:pt x="175260" y="275590"/>
                  </a:lnTo>
                  <a:lnTo>
                    <a:pt x="175387" y="276860"/>
                  </a:lnTo>
                  <a:lnTo>
                    <a:pt x="175514" y="279400"/>
                  </a:lnTo>
                  <a:lnTo>
                    <a:pt x="176149" y="281940"/>
                  </a:lnTo>
                  <a:lnTo>
                    <a:pt x="176784" y="281940"/>
                  </a:lnTo>
                  <a:lnTo>
                    <a:pt x="181229" y="283210"/>
                  </a:lnTo>
                  <a:lnTo>
                    <a:pt x="177673" y="274320"/>
                  </a:lnTo>
                  <a:lnTo>
                    <a:pt x="177546" y="267970"/>
                  </a:lnTo>
                  <a:lnTo>
                    <a:pt x="178816" y="264160"/>
                  </a:lnTo>
                  <a:lnTo>
                    <a:pt x="178689" y="262890"/>
                  </a:lnTo>
                  <a:lnTo>
                    <a:pt x="178562" y="260350"/>
                  </a:lnTo>
                  <a:lnTo>
                    <a:pt x="179705" y="261620"/>
                  </a:lnTo>
                  <a:lnTo>
                    <a:pt x="180975" y="261620"/>
                  </a:lnTo>
                  <a:lnTo>
                    <a:pt x="182118" y="262890"/>
                  </a:lnTo>
                  <a:lnTo>
                    <a:pt x="182880" y="266700"/>
                  </a:lnTo>
                  <a:lnTo>
                    <a:pt x="182880" y="273050"/>
                  </a:lnTo>
                  <a:lnTo>
                    <a:pt x="183642" y="274320"/>
                  </a:lnTo>
                  <a:lnTo>
                    <a:pt x="182880" y="279400"/>
                  </a:lnTo>
                  <a:lnTo>
                    <a:pt x="181356" y="281940"/>
                  </a:lnTo>
                  <a:lnTo>
                    <a:pt x="183388" y="283210"/>
                  </a:lnTo>
                  <a:lnTo>
                    <a:pt x="186690" y="285750"/>
                  </a:lnTo>
                  <a:lnTo>
                    <a:pt x="185928" y="280670"/>
                  </a:lnTo>
                  <a:lnTo>
                    <a:pt x="186004" y="279400"/>
                  </a:lnTo>
                  <a:lnTo>
                    <a:pt x="186093" y="278130"/>
                  </a:lnTo>
                  <a:lnTo>
                    <a:pt x="186182" y="276860"/>
                  </a:lnTo>
                  <a:lnTo>
                    <a:pt x="187198" y="274320"/>
                  </a:lnTo>
                  <a:lnTo>
                    <a:pt x="186182" y="269252"/>
                  </a:lnTo>
                  <a:lnTo>
                    <a:pt x="186309" y="266700"/>
                  </a:lnTo>
                  <a:lnTo>
                    <a:pt x="187960" y="267970"/>
                  </a:lnTo>
                  <a:lnTo>
                    <a:pt x="191008" y="269252"/>
                  </a:lnTo>
                  <a:lnTo>
                    <a:pt x="190754" y="270510"/>
                  </a:lnTo>
                  <a:lnTo>
                    <a:pt x="191516" y="275590"/>
                  </a:lnTo>
                  <a:lnTo>
                    <a:pt x="191541" y="276860"/>
                  </a:lnTo>
                  <a:lnTo>
                    <a:pt x="191643" y="280670"/>
                  </a:lnTo>
                  <a:lnTo>
                    <a:pt x="190373" y="281940"/>
                  </a:lnTo>
                  <a:lnTo>
                    <a:pt x="190106" y="284480"/>
                  </a:lnTo>
                  <a:lnTo>
                    <a:pt x="189992" y="285750"/>
                  </a:lnTo>
                  <a:lnTo>
                    <a:pt x="189865" y="288302"/>
                  </a:lnTo>
                  <a:lnTo>
                    <a:pt x="189611" y="288302"/>
                  </a:lnTo>
                  <a:lnTo>
                    <a:pt x="189611" y="289572"/>
                  </a:lnTo>
                  <a:lnTo>
                    <a:pt x="190246" y="289572"/>
                  </a:lnTo>
                  <a:lnTo>
                    <a:pt x="191008" y="292100"/>
                  </a:lnTo>
                  <a:lnTo>
                    <a:pt x="192138" y="289572"/>
                  </a:lnTo>
                  <a:lnTo>
                    <a:pt x="192519" y="289572"/>
                  </a:lnTo>
                  <a:lnTo>
                    <a:pt x="193154" y="288302"/>
                  </a:lnTo>
                  <a:lnTo>
                    <a:pt x="192786" y="287020"/>
                  </a:lnTo>
                  <a:lnTo>
                    <a:pt x="193548" y="285750"/>
                  </a:lnTo>
                  <a:lnTo>
                    <a:pt x="194564" y="281940"/>
                  </a:lnTo>
                  <a:lnTo>
                    <a:pt x="194691" y="275590"/>
                  </a:lnTo>
                  <a:lnTo>
                    <a:pt x="195326" y="279400"/>
                  </a:lnTo>
                  <a:lnTo>
                    <a:pt x="195453" y="280670"/>
                  </a:lnTo>
                  <a:lnTo>
                    <a:pt x="195580" y="281940"/>
                  </a:lnTo>
                  <a:lnTo>
                    <a:pt x="195580" y="288302"/>
                  </a:lnTo>
                  <a:lnTo>
                    <a:pt x="197231" y="292100"/>
                  </a:lnTo>
                  <a:lnTo>
                    <a:pt x="199136" y="294652"/>
                  </a:lnTo>
                  <a:lnTo>
                    <a:pt x="202438" y="298450"/>
                  </a:lnTo>
                  <a:lnTo>
                    <a:pt x="208280" y="307340"/>
                  </a:lnTo>
                  <a:lnTo>
                    <a:pt x="211836" y="313690"/>
                  </a:lnTo>
                  <a:lnTo>
                    <a:pt x="208407" y="320040"/>
                  </a:lnTo>
                  <a:lnTo>
                    <a:pt x="208381" y="321310"/>
                  </a:lnTo>
                  <a:lnTo>
                    <a:pt x="208280" y="327660"/>
                  </a:lnTo>
                  <a:lnTo>
                    <a:pt x="208026" y="332740"/>
                  </a:lnTo>
                  <a:lnTo>
                    <a:pt x="210820" y="340360"/>
                  </a:lnTo>
                  <a:lnTo>
                    <a:pt x="205740" y="346710"/>
                  </a:lnTo>
                  <a:lnTo>
                    <a:pt x="202438" y="350520"/>
                  </a:lnTo>
                  <a:lnTo>
                    <a:pt x="195808" y="355257"/>
                  </a:lnTo>
                  <a:lnTo>
                    <a:pt x="195453" y="354838"/>
                  </a:lnTo>
                  <a:lnTo>
                    <a:pt x="194106" y="356108"/>
                  </a:lnTo>
                  <a:lnTo>
                    <a:pt x="192278" y="356870"/>
                  </a:lnTo>
                  <a:lnTo>
                    <a:pt x="191147" y="357416"/>
                  </a:lnTo>
                  <a:lnTo>
                    <a:pt x="190754" y="357251"/>
                  </a:lnTo>
                  <a:lnTo>
                    <a:pt x="190373" y="357378"/>
                  </a:lnTo>
                  <a:lnTo>
                    <a:pt x="189611" y="358140"/>
                  </a:lnTo>
                  <a:lnTo>
                    <a:pt x="188976" y="358775"/>
                  </a:lnTo>
                  <a:lnTo>
                    <a:pt x="187833" y="359029"/>
                  </a:lnTo>
                  <a:lnTo>
                    <a:pt x="186182" y="360045"/>
                  </a:lnTo>
                  <a:lnTo>
                    <a:pt x="181356" y="363347"/>
                  </a:lnTo>
                  <a:lnTo>
                    <a:pt x="178816" y="364871"/>
                  </a:lnTo>
                  <a:lnTo>
                    <a:pt x="176276" y="365887"/>
                  </a:lnTo>
                  <a:lnTo>
                    <a:pt x="173609" y="366395"/>
                  </a:lnTo>
                  <a:lnTo>
                    <a:pt x="171323" y="367919"/>
                  </a:lnTo>
                  <a:lnTo>
                    <a:pt x="169418" y="368808"/>
                  </a:lnTo>
                  <a:lnTo>
                    <a:pt x="167767" y="370459"/>
                  </a:lnTo>
                  <a:lnTo>
                    <a:pt x="165735" y="371221"/>
                  </a:lnTo>
                  <a:lnTo>
                    <a:pt x="162814" y="372745"/>
                  </a:lnTo>
                  <a:lnTo>
                    <a:pt x="160147" y="374269"/>
                  </a:lnTo>
                  <a:lnTo>
                    <a:pt x="160401" y="376301"/>
                  </a:lnTo>
                  <a:lnTo>
                    <a:pt x="161671" y="376682"/>
                  </a:lnTo>
                  <a:lnTo>
                    <a:pt x="166116" y="377317"/>
                  </a:lnTo>
                  <a:lnTo>
                    <a:pt x="169291" y="373634"/>
                  </a:lnTo>
                  <a:lnTo>
                    <a:pt x="172720" y="371602"/>
                  </a:lnTo>
                  <a:lnTo>
                    <a:pt x="178562" y="368808"/>
                  </a:lnTo>
                  <a:lnTo>
                    <a:pt x="184531" y="366395"/>
                  </a:lnTo>
                  <a:lnTo>
                    <a:pt x="186055" y="365125"/>
                  </a:lnTo>
                  <a:lnTo>
                    <a:pt x="189357" y="365252"/>
                  </a:lnTo>
                  <a:lnTo>
                    <a:pt x="195834" y="362331"/>
                  </a:lnTo>
                  <a:lnTo>
                    <a:pt x="200660" y="358140"/>
                  </a:lnTo>
                  <a:lnTo>
                    <a:pt x="201434" y="357238"/>
                  </a:lnTo>
                  <a:lnTo>
                    <a:pt x="205359" y="355600"/>
                  </a:lnTo>
                  <a:lnTo>
                    <a:pt x="208915" y="350520"/>
                  </a:lnTo>
                  <a:lnTo>
                    <a:pt x="213995" y="344170"/>
                  </a:lnTo>
                  <a:lnTo>
                    <a:pt x="218567" y="342900"/>
                  </a:lnTo>
                  <a:lnTo>
                    <a:pt x="219456" y="334010"/>
                  </a:lnTo>
                  <a:lnTo>
                    <a:pt x="220726" y="332740"/>
                  </a:lnTo>
                  <a:lnTo>
                    <a:pt x="222123" y="336550"/>
                  </a:lnTo>
                  <a:lnTo>
                    <a:pt x="223266" y="339090"/>
                  </a:lnTo>
                  <a:lnTo>
                    <a:pt x="223139" y="340360"/>
                  </a:lnTo>
                  <a:lnTo>
                    <a:pt x="223012" y="346710"/>
                  </a:lnTo>
                  <a:lnTo>
                    <a:pt x="221488" y="350520"/>
                  </a:lnTo>
                  <a:lnTo>
                    <a:pt x="224409" y="351790"/>
                  </a:lnTo>
                  <a:lnTo>
                    <a:pt x="226187" y="351790"/>
                  </a:lnTo>
                  <a:lnTo>
                    <a:pt x="226822" y="349250"/>
                  </a:lnTo>
                  <a:lnTo>
                    <a:pt x="226949" y="346710"/>
                  </a:lnTo>
                  <a:lnTo>
                    <a:pt x="229870" y="344170"/>
                  </a:lnTo>
                  <a:lnTo>
                    <a:pt x="228473" y="332740"/>
                  </a:lnTo>
                  <a:lnTo>
                    <a:pt x="227330" y="327660"/>
                  </a:lnTo>
                  <a:lnTo>
                    <a:pt x="226568" y="323850"/>
                  </a:lnTo>
                  <a:lnTo>
                    <a:pt x="223012" y="320040"/>
                  </a:lnTo>
                  <a:lnTo>
                    <a:pt x="220726" y="317500"/>
                  </a:lnTo>
                  <a:lnTo>
                    <a:pt x="219710" y="313690"/>
                  </a:lnTo>
                  <a:lnTo>
                    <a:pt x="218186" y="312420"/>
                  </a:lnTo>
                  <a:lnTo>
                    <a:pt x="218059" y="308610"/>
                  </a:lnTo>
                  <a:lnTo>
                    <a:pt x="217932" y="307340"/>
                  </a:lnTo>
                  <a:lnTo>
                    <a:pt x="217424" y="306070"/>
                  </a:lnTo>
                  <a:lnTo>
                    <a:pt x="217030" y="302260"/>
                  </a:lnTo>
                  <a:lnTo>
                    <a:pt x="216916" y="300990"/>
                  </a:lnTo>
                  <a:lnTo>
                    <a:pt x="214249" y="299720"/>
                  </a:lnTo>
                  <a:lnTo>
                    <a:pt x="213093" y="295148"/>
                  </a:lnTo>
                  <a:lnTo>
                    <a:pt x="212979" y="294652"/>
                  </a:lnTo>
                  <a:lnTo>
                    <a:pt x="212090" y="293370"/>
                  </a:lnTo>
                  <a:lnTo>
                    <a:pt x="212166" y="292100"/>
                  </a:lnTo>
                  <a:lnTo>
                    <a:pt x="212255" y="290830"/>
                  </a:lnTo>
                  <a:lnTo>
                    <a:pt x="212331" y="289572"/>
                  </a:lnTo>
                  <a:lnTo>
                    <a:pt x="210566" y="283210"/>
                  </a:lnTo>
                  <a:lnTo>
                    <a:pt x="208915" y="281940"/>
                  </a:lnTo>
                  <a:lnTo>
                    <a:pt x="204597" y="275590"/>
                  </a:lnTo>
                  <a:lnTo>
                    <a:pt x="201930" y="275590"/>
                  </a:lnTo>
                  <a:lnTo>
                    <a:pt x="199517" y="273050"/>
                  </a:lnTo>
                  <a:lnTo>
                    <a:pt x="198501" y="270510"/>
                  </a:lnTo>
                  <a:lnTo>
                    <a:pt x="196088" y="269252"/>
                  </a:lnTo>
                  <a:lnTo>
                    <a:pt x="194310" y="266700"/>
                  </a:lnTo>
                  <a:lnTo>
                    <a:pt x="192024" y="262890"/>
                  </a:lnTo>
                  <a:lnTo>
                    <a:pt x="189103" y="261620"/>
                  </a:lnTo>
                  <a:lnTo>
                    <a:pt x="188341" y="261620"/>
                  </a:lnTo>
                  <a:lnTo>
                    <a:pt x="188468" y="260350"/>
                  </a:lnTo>
                  <a:lnTo>
                    <a:pt x="189738" y="257810"/>
                  </a:lnTo>
                  <a:lnTo>
                    <a:pt x="189242" y="256590"/>
                  </a:lnTo>
                  <a:lnTo>
                    <a:pt x="188976" y="254000"/>
                  </a:lnTo>
                  <a:lnTo>
                    <a:pt x="188849" y="252730"/>
                  </a:lnTo>
                  <a:lnTo>
                    <a:pt x="188722" y="251460"/>
                  </a:lnTo>
                  <a:lnTo>
                    <a:pt x="189484" y="250190"/>
                  </a:lnTo>
                  <a:lnTo>
                    <a:pt x="190754" y="250190"/>
                  </a:lnTo>
                  <a:lnTo>
                    <a:pt x="203073" y="264160"/>
                  </a:lnTo>
                  <a:lnTo>
                    <a:pt x="205295" y="269100"/>
                  </a:lnTo>
                  <a:lnTo>
                    <a:pt x="205359" y="269252"/>
                  </a:lnTo>
                  <a:lnTo>
                    <a:pt x="208661" y="273050"/>
                  </a:lnTo>
                  <a:lnTo>
                    <a:pt x="210185" y="274320"/>
                  </a:lnTo>
                  <a:lnTo>
                    <a:pt x="212344" y="273050"/>
                  </a:lnTo>
                  <a:lnTo>
                    <a:pt x="212344" y="267970"/>
                  </a:lnTo>
                  <a:lnTo>
                    <a:pt x="210566" y="262890"/>
                  </a:lnTo>
                  <a:lnTo>
                    <a:pt x="209042" y="261620"/>
                  </a:lnTo>
                  <a:lnTo>
                    <a:pt x="207022" y="256590"/>
                  </a:lnTo>
                  <a:lnTo>
                    <a:pt x="205867" y="251460"/>
                  </a:lnTo>
                  <a:lnTo>
                    <a:pt x="205613" y="250190"/>
                  </a:lnTo>
                  <a:lnTo>
                    <a:pt x="205486" y="248920"/>
                  </a:lnTo>
                  <a:lnTo>
                    <a:pt x="205359" y="247650"/>
                  </a:lnTo>
                  <a:lnTo>
                    <a:pt x="205232" y="243840"/>
                  </a:lnTo>
                  <a:lnTo>
                    <a:pt x="205105" y="237502"/>
                  </a:lnTo>
                  <a:lnTo>
                    <a:pt x="204978" y="236220"/>
                  </a:lnTo>
                  <a:lnTo>
                    <a:pt x="204851" y="234950"/>
                  </a:lnTo>
                  <a:lnTo>
                    <a:pt x="196088" y="218440"/>
                  </a:lnTo>
                  <a:lnTo>
                    <a:pt x="193294" y="215900"/>
                  </a:lnTo>
                  <a:lnTo>
                    <a:pt x="192913" y="213360"/>
                  </a:lnTo>
                  <a:lnTo>
                    <a:pt x="191897" y="210820"/>
                  </a:lnTo>
                  <a:lnTo>
                    <a:pt x="194056" y="212090"/>
                  </a:lnTo>
                  <a:lnTo>
                    <a:pt x="197358" y="213360"/>
                  </a:lnTo>
                  <a:lnTo>
                    <a:pt x="200152" y="217170"/>
                  </a:lnTo>
                  <a:lnTo>
                    <a:pt x="201930" y="218440"/>
                  </a:lnTo>
                  <a:lnTo>
                    <a:pt x="203581" y="219710"/>
                  </a:lnTo>
                  <a:lnTo>
                    <a:pt x="205105" y="222250"/>
                  </a:lnTo>
                  <a:lnTo>
                    <a:pt x="206248" y="224790"/>
                  </a:lnTo>
                  <a:lnTo>
                    <a:pt x="207010" y="226060"/>
                  </a:lnTo>
                  <a:lnTo>
                    <a:pt x="207518" y="228600"/>
                  </a:lnTo>
                  <a:lnTo>
                    <a:pt x="208915" y="232410"/>
                  </a:lnTo>
                  <a:lnTo>
                    <a:pt x="208915" y="238760"/>
                  </a:lnTo>
                  <a:lnTo>
                    <a:pt x="211074" y="248920"/>
                  </a:lnTo>
                  <a:lnTo>
                    <a:pt x="212852" y="250190"/>
                  </a:lnTo>
                  <a:lnTo>
                    <a:pt x="214782" y="255333"/>
                  </a:lnTo>
                  <a:lnTo>
                    <a:pt x="218440" y="261620"/>
                  </a:lnTo>
                  <a:lnTo>
                    <a:pt x="222631" y="267970"/>
                  </a:lnTo>
                  <a:lnTo>
                    <a:pt x="230124" y="269252"/>
                  </a:lnTo>
                  <a:lnTo>
                    <a:pt x="230886" y="269252"/>
                  </a:lnTo>
                  <a:lnTo>
                    <a:pt x="238379" y="273050"/>
                  </a:lnTo>
                  <a:lnTo>
                    <a:pt x="242062" y="266700"/>
                  </a:lnTo>
                  <a:lnTo>
                    <a:pt x="242443" y="262890"/>
                  </a:lnTo>
                  <a:lnTo>
                    <a:pt x="242570" y="261620"/>
                  </a:lnTo>
                  <a:lnTo>
                    <a:pt x="242697" y="260350"/>
                  </a:lnTo>
                  <a:lnTo>
                    <a:pt x="242824" y="257810"/>
                  </a:lnTo>
                  <a:lnTo>
                    <a:pt x="242951" y="254000"/>
                  </a:lnTo>
                  <a:lnTo>
                    <a:pt x="243078" y="250190"/>
                  </a:lnTo>
                  <a:lnTo>
                    <a:pt x="244094" y="245110"/>
                  </a:lnTo>
                  <a:lnTo>
                    <a:pt x="244983" y="243840"/>
                  </a:lnTo>
                  <a:lnTo>
                    <a:pt x="246253" y="238760"/>
                  </a:lnTo>
                  <a:lnTo>
                    <a:pt x="249428" y="232410"/>
                  </a:lnTo>
                  <a:lnTo>
                    <a:pt x="251079" y="231140"/>
                  </a:lnTo>
                  <a:lnTo>
                    <a:pt x="252857" y="229870"/>
                  </a:lnTo>
                  <a:lnTo>
                    <a:pt x="257556" y="222250"/>
                  </a:lnTo>
                  <a:lnTo>
                    <a:pt x="260985" y="217170"/>
                  </a:lnTo>
                  <a:lnTo>
                    <a:pt x="263652" y="210820"/>
                  </a:lnTo>
                  <a:lnTo>
                    <a:pt x="266446" y="205740"/>
                  </a:lnTo>
                  <a:lnTo>
                    <a:pt x="266560" y="199402"/>
                  </a:lnTo>
                  <a:lnTo>
                    <a:pt x="266827" y="198120"/>
                  </a:lnTo>
                  <a:lnTo>
                    <a:pt x="266446" y="196850"/>
                  </a:lnTo>
                  <a:lnTo>
                    <a:pt x="266319" y="193040"/>
                  </a:lnTo>
                  <a:lnTo>
                    <a:pt x="266192" y="193040"/>
                  </a:lnTo>
                  <a:lnTo>
                    <a:pt x="266065" y="191770"/>
                  </a:lnTo>
                  <a:lnTo>
                    <a:pt x="264287" y="186690"/>
                  </a:lnTo>
                  <a:lnTo>
                    <a:pt x="262763" y="184150"/>
                  </a:lnTo>
                  <a:lnTo>
                    <a:pt x="261366" y="179070"/>
                  </a:lnTo>
                  <a:lnTo>
                    <a:pt x="264414" y="171450"/>
                  </a:lnTo>
                  <a:lnTo>
                    <a:pt x="265557" y="166370"/>
                  </a:lnTo>
                  <a:lnTo>
                    <a:pt x="266827" y="161290"/>
                  </a:lnTo>
                  <a:lnTo>
                    <a:pt x="266700" y="158750"/>
                  </a:lnTo>
                  <a:lnTo>
                    <a:pt x="266573" y="154940"/>
                  </a:lnTo>
                  <a:lnTo>
                    <a:pt x="266446" y="153670"/>
                  </a:lnTo>
                  <a:lnTo>
                    <a:pt x="266357" y="152400"/>
                  </a:lnTo>
                  <a:lnTo>
                    <a:pt x="266268" y="151130"/>
                  </a:lnTo>
                  <a:lnTo>
                    <a:pt x="266192" y="149860"/>
                  </a:lnTo>
                  <a:lnTo>
                    <a:pt x="263144" y="146050"/>
                  </a:lnTo>
                  <a:lnTo>
                    <a:pt x="262763" y="144780"/>
                  </a:lnTo>
                  <a:lnTo>
                    <a:pt x="264033" y="146050"/>
                  </a:lnTo>
                  <a:lnTo>
                    <a:pt x="265823" y="147383"/>
                  </a:lnTo>
                  <a:lnTo>
                    <a:pt x="266319" y="148590"/>
                  </a:lnTo>
                  <a:lnTo>
                    <a:pt x="271018" y="148590"/>
                  </a:lnTo>
                  <a:lnTo>
                    <a:pt x="271678" y="144780"/>
                  </a:lnTo>
                  <a:lnTo>
                    <a:pt x="271907" y="143510"/>
                  </a:lnTo>
                  <a:lnTo>
                    <a:pt x="273431" y="142240"/>
                  </a:lnTo>
                  <a:lnTo>
                    <a:pt x="274701" y="140970"/>
                  </a:lnTo>
                  <a:lnTo>
                    <a:pt x="278765" y="137160"/>
                  </a:lnTo>
                  <a:lnTo>
                    <a:pt x="281178" y="135890"/>
                  </a:lnTo>
                  <a:lnTo>
                    <a:pt x="286385" y="135890"/>
                  </a:lnTo>
                  <a:lnTo>
                    <a:pt x="289179" y="134620"/>
                  </a:lnTo>
                  <a:lnTo>
                    <a:pt x="290830" y="129540"/>
                  </a:lnTo>
                  <a:lnTo>
                    <a:pt x="293370" y="129540"/>
                  </a:lnTo>
                  <a:lnTo>
                    <a:pt x="296799" y="128270"/>
                  </a:lnTo>
                  <a:lnTo>
                    <a:pt x="300863" y="127000"/>
                  </a:lnTo>
                  <a:lnTo>
                    <a:pt x="302793" y="125158"/>
                  </a:lnTo>
                  <a:lnTo>
                    <a:pt x="303149" y="124460"/>
                  </a:lnTo>
                  <a:lnTo>
                    <a:pt x="303758" y="124244"/>
                  </a:lnTo>
                  <a:lnTo>
                    <a:pt x="306197" y="121920"/>
                  </a:lnTo>
                  <a:lnTo>
                    <a:pt x="307848" y="116840"/>
                  </a:lnTo>
                  <a:lnTo>
                    <a:pt x="309753" y="115570"/>
                  </a:lnTo>
                  <a:lnTo>
                    <a:pt x="311150" y="111760"/>
                  </a:lnTo>
                  <a:lnTo>
                    <a:pt x="311365" y="110642"/>
                  </a:lnTo>
                  <a:lnTo>
                    <a:pt x="311404" y="110490"/>
                  </a:lnTo>
                  <a:lnTo>
                    <a:pt x="312420" y="109220"/>
                  </a:lnTo>
                  <a:lnTo>
                    <a:pt x="313182" y="105410"/>
                  </a:lnTo>
                  <a:lnTo>
                    <a:pt x="315341" y="104140"/>
                  </a:lnTo>
                  <a:lnTo>
                    <a:pt x="315595" y="102870"/>
                  </a:lnTo>
                  <a:lnTo>
                    <a:pt x="316230" y="105410"/>
                  </a:lnTo>
                  <a:lnTo>
                    <a:pt x="314960" y="110490"/>
                  </a:lnTo>
                  <a:lnTo>
                    <a:pt x="313436" y="114300"/>
                  </a:lnTo>
                  <a:lnTo>
                    <a:pt x="312801" y="115570"/>
                  </a:lnTo>
                  <a:lnTo>
                    <a:pt x="312039" y="116840"/>
                  </a:lnTo>
                  <a:lnTo>
                    <a:pt x="311658" y="116840"/>
                  </a:lnTo>
                  <a:lnTo>
                    <a:pt x="310896" y="118110"/>
                  </a:lnTo>
                  <a:lnTo>
                    <a:pt x="309753" y="120650"/>
                  </a:lnTo>
                  <a:lnTo>
                    <a:pt x="307975" y="121920"/>
                  </a:lnTo>
                  <a:lnTo>
                    <a:pt x="306705" y="123190"/>
                  </a:lnTo>
                  <a:lnTo>
                    <a:pt x="303758" y="124244"/>
                  </a:lnTo>
                  <a:lnTo>
                    <a:pt x="302793" y="125158"/>
                  </a:lnTo>
                  <a:lnTo>
                    <a:pt x="300609" y="129540"/>
                  </a:lnTo>
                  <a:lnTo>
                    <a:pt x="297180" y="133350"/>
                  </a:lnTo>
                  <a:lnTo>
                    <a:pt x="295529" y="134620"/>
                  </a:lnTo>
                  <a:lnTo>
                    <a:pt x="293624" y="135890"/>
                  </a:lnTo>
                  <a:lnTo>
                    <a:pt x="291846" y="135890"/>
                  </a:lnTo>
                  <a:lnTo>
                    <a:pt x="288036" y="139700"/>
                  </a:lnTo>
                  <a:lnTo>
                    <a:pt x="285115" y="139700"/>
                  </a:lnTo>
                  <a:lnTo>
                    <a:pt x="284099" y="140970"/>
                  </a:lnTo>
                  <a:lnTo>
                    <a:pt x="280797" y="140970"/>
                  </a:lnTo>
                  <a:lnTo>
                    <a:pt x="278765" y="142240"/>
                  </a:lnTo>
                  <a:lnTo>
                    <a:pt x="277622" y="143510"/>
                  </a:lnTo>
                  <a:lnTo>
                    <a:pt x="276860" y="146050"/>
                  </a:lnTo>
                  <a:lnTo>
                    <a:pt x="276352" y="146050"/>
                  </a:lnTo>
                  <a:lnTo>
                    <a:pt x="276212" y="147383"/>
                  </a:lnTo>
                  <a:lnTo>
                    <a:pt x="275971" y="148590"/>
                  </a:lnTo>
                  <a:lnTo>
                    <a:pt x="275844" y="149860"/>
                  </a:lnTo>
                  <a:lnTo>
                    <a:pt x="277241" y="154940"/>
                  </a:lnTo>
                  <a:lnTo>
                    <a:pt x="274701" y="160020"/>
                  </a:lnTo>
                  <a:lnTo>
                    <a:pt x="273558" y="161290"/>
                  </a:lnTo>
                  <a:lnTo>
                    <a:pt x="274701" y="166370"/>
                  </a:lnTo>
                  <a:lnTo>
                    <a:pt x="274574" y="168910"/>
                  </a:lnTo>
                  <a:lnTo>
                    <a:pt x="274447" y="172720"/>
                  </a:lnTo>
                  <a:lnTo>
                    <a:pt x="277368" y="173990"/>
                  </a:lnTo>
                  <a:lnTo>
                    <a:pt x="277266" y="174993"/>
                  </a:lnTo>
                  <a:lnTo>
                    <a:pt x="277241" y="175260"/>
                  </a:lnTo>
                  <a:lnTo>
                    <a:pt x="277114" y="177800"/>
                  </a:lnTo>
                  <a:lnTo>
                    <a:pt x="276987" y="179070"/>
                  </a:lnTo>
                  <a:lnTo>
                    <a:pt x="276733" y="180340"/>
                  </a:lnTo>
                  <a:lnTo>
                    <a:pt x="276098" y="181610"/>
                  </a:lnTo>
                  <a:lnTo>
                    <a:pt x="274447" y="185420"/>
                  </a:lnTo>
                  <a:lnTo>
                    <a:pt x="272034" y="186690"/>
                  </a:lnTo>
                  <a:lnTo>
                    <a:pt x="272161" y="187960"/>
                  </a:lnTo>
                  <a:lnTo>
                    <a:pt x="272288" y="189230"/>
                  </a:lnTo>
                  <a:lnTo>
                    <a:pt x="272415" y="190500"/>
                  </a:lnTo>
                  <a:lnTo>
                    <a:pt x="272542" y="193040"/>
                  </a:lnTo>
                  <a:lnTo>
                    <a:pt x="273812" y="199402"/>
                  </a:lnTo>
                  <a:lnTo>
                    <a:pt x="274281" y="203200"/>
                  </a:lnTo>
                  <a:lnTo>
                    <a:pt x="274320" y="210820"/>
                  </a:lnTo>
                  <a:lnTo>
                    <a:pt x="274066" y="212090"/>
                  </a:lnTo>
                  <a:lnTo>
                    <a:pt x="270256" y="217170"/>
                  </a:lnTo>
                  <a:lnTo>
                    <a:pt x="267843" y="219710"/>
                  </a:lnTo>
                  <a:lnTo>
                    <a:pt x="264795" y="223520"/>
                  </a:lnTo>
                  <a:lnTo>
                    <a:pt x="260477" y="229870"/>
                  </a:lnTo>
                  <a:lnTo>
                    <a:pt x="257429" y="234950"/>
                  </a:lnTo>
                  <a:lnTo>
                    <a:pt x="252730" y="242570"/>
                  </a:lnTo>
                  <a:lnTo>
                    <a:pt x="248920" y="250190"/>
                  </a:lnTo>
                  <a:lnTo>
                    <a:pt x="246380" y="257810"/>
                  </a:lnTo>
                  <a:lnTo>
                    <a:pt x="246253" y="260350"/>
                  </a:lnTo>
                  <a:lnTo>
                    <a:pt x="246126" y="261620"/>
                  </a:lnTo>
                  <a:lnTo>
                    <a:pt x="246024" y="262890"/>
                  </a:lnTo>
                  <a:lnTo>
                    <a:pt x="245922" y="264160"/>
                  </a:lnTo>
                  <a:lnTo>
                    <a:pt x="245821" y="265430"/>
                  </a:lnTo>
                  <a:lnTo>
                    <a:pt x="245719" y="266700"/>
                  </a:lnTo>
                  <a:lnTo>
                    <a:pt x="245618" y="274320"/>
                  </a:lnTo>
                  <a:lnTo>
                    <a:pt x="244348" y="281940"/>
                  </a:lnTo>
                  <a:lnTo>
                    <a:pt x="251079" y="285750"/>
                  </a:lnTo>
                  <a:lnTo>
                    <a:pt x="251714" y="287020"/>
                  </a:lnTo>
                  <a:lnTo>
                    <a:pt x="253238" y="287020"/>
                  </a:lnTo>
                  <a:lnTo>
                    <a:pt x="259715" y="288302"/>
                  </a:lnTo>
                  <a:lnTo>
                    <a:pt x="266192" y="283210"/>
                  </a:lnTo>
                  <a:lnTo>
                    <a:pt x="273050" y="276860"/>
                  </a:lnTo>
                  <a:lnTo>
                    <a:pt x="275590" y="275590"/>
                  </a:lnTo>
                  <a:lnTo>
                    <a:pt x="276352" y="274320"/>
                  </a:lnTo>
                  <a:lnTo>
                    <a:pt x="277241" y="273050"/>
                  </a:lnTo>
                  <a:lnTo>
                    <a:pt x="279146" y="269252"/>
                  </a:lnTo>
                  <a:lnTo>
                    <a:pt x="280670" y="267970"/>
                  </a:lnTo>
                  <a:lnTo>
                    <a:pt x="282067" y="262890"/>
                  </a:lnTo>
                  <a:lnTo>
                    <a:pt x="283718" y="261620"/>
                  </a:lnTo>
                  <a:lnTo>
                    <a:pt x="285623" y="257810"/>
                  </a:lnTo>
                  <a:lnTo>
                    <a:pt x="286981" y="255333"/>
                  </a:lnTo>
                  <a:lnTo>
                    <a:pt x="288798" y="251460"/>
                  </a:lnTo>
                  <a:lnTo>
                    <a:pt x="291211" y="250190"/>
                  </a:lnTo>
                  <a:lnTo>
                    <a:pt x="293116" y="245110"/>
                  </a:lnTo>
                  <a:lnTo>
                    <a:pt x="294386" y="245110"/>
                  </a:lnTo>
                  <a:lnTo>
                    <a:pt x="294640" y="243840"/>
                  </a:lnTo>
                  <a:lnTo>
                    <a:pt x="295275" y="243840"/>
                  </a:lnTo>
                  <a:lnTo>
                    <a:pt x="297434" y="241300"/>
                  </a:lnTo>
                  <a:lnTo>
                    <a:pt x="299758" y="237629"/>
                  </a:lnTo>
                  <a:lnTo>
                    <a:pt x="299834" y="237502"/>
                  </a:lnTo>
                  <a:lnTo>
                    <a:pt x="302133" y="234950"/>
                  </a:lnTo>
                  <a:lnTo>
                    <a:pt x="310261" y="222250"/>
                  </a:lnTo>
                  <a:lnTo>
                    <a:pt x="310769" y="219710"/>
                  </a:lnTo>
                  <a:lnTo>
                    <a:pt x="311277" y="219710"/>
                  </a:lnTo>
                  <a:lnTo>
                    <a:pt x="311785" y="218440"/>
                  </a:lnTo>
                  <a:lnTo>
                    <a:pt x="316484" y="213360"/>
                  </a:lnTo>
                  <a:lnTo>
                    <a:pt x="321945" y="210820"/>
                  </a:lnTo>
                  <a:lnTo>
                    <a:pt x="328168" y="207010"/>
                  </a:lnTo>
                  <a:lnTo>
                    <a:pt x="334645" y="205740"/>
                  </a:lnTo>
                  <a:lnTo>
                    <a:pt x="369824" y="205740"/>
                  </a:lnTo>
                  <a:lnTo>
                    <a:pt x="372237" y="203200"/>
                  </a:lnTo>
                  <a:lnTo>
                    <a:pt x="375412" y="203200"/>
                  </a:lnTo>
                  <a:lnTo>
                    <a:pt x="376174" y="204470"/>
                  </a:lnTo>
                  <a:lnTo>
                    <a:pt x="376682" y="204470"/>
                  </a:lnTo>
                  <a:lnTo>
                    <a:pt x="376682" y="205740"/>
                  </a:lnTo>
                  <a:lnTo>
                    <a:pt x="375920" y="207010"/>
                  </a:lnTo>
                  <a:lnTo>
                    <a:pt x="377063" y="207010"/>
                  </a:lnTo>
                  <a:lnTo>
                    <a:pt x="376555" y="209550"/>
                  </a:lnTo>
                  <a:lnTo>
                    <a:pt x="374523" y="209550"/>
                  </a:lnTo>
                  <a:lnTo>
                    <a:pt x="371983" y="210502"/>
                  </a:lnTo>
                  <a:lnTo>
                    <a:pt x="371983" y="234950"/>
                  </a:lnTo>
                  <a:lnTo>
                    <a:pt x="371792" y="235864"/>
                  </a:lnTo>
                  <a:lnTo>
                    <a:pt x="370205" y="235458"/>
                  </a:lnTo>
                  <a:lnTo>
                    <a:pt x="367030" y="233934"/>
                  </a:lnTo>
                  <a:lnTo>
                    <a:pt x="365252" y="232283"/>
                  </a:lnTo>
                  <a:lnTo>
                    <a:pt x="364185" y="230276"/>
                  </a:lnTo>
                  <a:lnTo>
                    <a:pt x="364236" y="229870"/>
                  </a:lnTo>
                  <a:lnTo>
                    <a:pt x="364744" y="226060"/>
                  </a:lnTo>
                  <a:lnTo>
                    <a:pt x="363728" y="224790"/>
                  </a:lnTo>
                  <a:lnTo>
                    <a:pt x="364109" y="223520"/>
                  </a:lnTo>
                  <a:lnTo>
                    <a:pt x="364871" y="219710"/>
                  </a:lnTo>
                  <a:lnTo>
                    <a:pt x="364998" y="218440"/>
                  </a:lnTo>
                  <a:lnTo>
                    <a:pt x="364490" y="217170"/>
                  </a:lnTo>
                  <a:lnTo>
                    <a:pt x="364363" y="215900"/>
                  </a:lnTo>
                  <a:lnTo>
                    <a:pt x="366268" y="215900"/>
                  </a:lnTo>
                  <a:lnTo>
                    <a:pt x="368300" y="213360"/>
                  </a:lnTo>
                  <a:lnTo>
                    <a:pt x="370332" y="213360"/>
                  </a:lnTo>
                  <a:lnTo>
                    <a:pt x="370078" y="215900"/>
                  </a:lnTo>
                  <a:lnTo>
                    <a:pt x="369951" y="217170"/>
                  </a:lnTo>
                  <a:lnTo>
                    <a:pt x="369824" y="218440"/>
                  </a:lnTo>
                  <a:lnTo>
                    <a:pt x="370713" y="219710"/>
                  </a:lnTo>
                  <a:lnTo>
                    <a:pt x="371602" y="224790"/>
                  </a:lnTo>
                  <a:lnTo>
                    <a:pt x="370586" y="228600"/>
                  </a:lnTo>
                  <a:lnTo>
                    <a:pt x="371983" y="234950"/>
                  </a:lnTo>
                  <a:lnTo>
                    <a:pt x="371983" y="210502"/>
                  </a:lnTo>
                  <a:lnTo>
                    <a:pt x="367665" y="212090"/>
                  </a:lnTo>
                  <a:lnTo>
                    <a:pt x="361734" y="211074"/>
                  </a:lnTo>
                  <a:lnTo>
                    <a:pt x="361734" y="227330"/>
                  </a:lnTo>
                  <a:lnTo>
                    <a:pt x="361061" y="226441"/>
                  </a:lnTo>
                  <a:lnTo>
                    <a:pt x="360807" y="224599"/>
                  </a:lnTo>
                  <a:lnTo>
                    <a:pt x="361696" y="226060"/>
                  </a:lnTo>
                  <a:lnTo>
                    <a:pt x="361734" y="227330"/>
                  </a:lnTo>
                  <a:lnTo>
                    <a:pt x="361734" y="211074"/>
                  </a:lnTo>
                  <a:lnTo>
                    <a:pt x="360426" y="210845"/>
                  </a:lnTo>
                  <a:lnTo>
                    <a:pt x="360426" y="215900"/>
                  </a:lnTo>
                  <a:lnTo>
                    <a:pt x="360299" y="222250"/>
                  </a:lnTo>
                  <a:lnTo>
                    <a:pt x="360273" y="222440"/>
                  </a:lnTo>
                  <a:lnTo>
                    <a:pt x="359791" y="220472"/>
                  </a:lnTo>
                  <a:lnTo>
                    <a:pt x="356971" y="217170"/>
                  </a:lnTo>
                  <a:lnTo>
                    <a:pt x="357124" y="217170"/>
                  </a:lnTo>
                  <a:lnTo>
                    <a:pt x="358775" y="215900"/>
                  </a:lnTo>
                  <a:lnTo>
                    <a:pt x="360426" y="215900"/>
                  </a:lnTo>
                  <a:lnTo>
                    <a:pt x="360426" y="210845"/>
                  </a:lnTo>
                  <a:lnTo>
                    <a:pt x="360299" y="210820"/>
                  </a:lnTo>
                  <a:lnTo>
                    <a:pt x="353568" y="212090"/>
                  </a:lnTo>
                  <a:lnTo>
                    <a:pt x="352209" y="213334"/>
                  </a:lnTo>
                  <a:lnTo>
                    <a:pt x="351917" y="212979"/>
                  </a:lnTo>
                  <a:lnTo>
                    <a:pt x="354711" y="211328"/>
                  </a:lnTo>
                  <a:lnTo>
                    <a:pt x="354965" y="210439"/>
                  </a:lnTo>
                  <a:lnTo>
                    <a:pt x="353568" y="207899"/>
                  </a:lnTo>
                  <a:lnTo>
                    <a:pt x="351028" y="209550"/>
                  </a:lnTo>
                  <a:lnTo>
                    <a:pt x="349631" y="210058"/>
                  </a:lnTo>
                  <a:lnTo>
                    <a:pt x="349631" y="214249"/>
                  </a:lnTo>
                  <a:lnTo>
                    <a:pt x="349250" y="214680"/>
                  </a:lnTo>
                  <a:lnTo>
                    <a:pt x="349224" y="214464"/>
                  </a:lnTo>
                  <a:lnTo>
                    <a:pt x="349631" y="214249"/>
                  </a:lnTo>
                  <a:lnTo>
                    <a:pt x="349631" y="210058"/>
                  </a:lnTo>
                  <a:lnTo>
                    <a:pt x="345897" y="212090"/>
                  </a:lnTo>
                  <a:lnTo>
                    <a:pt x="344678" y="212090"/>
                  </a:lnTo>
                  <a:lnTo>
                    <a:pt x="344436" y="212661"/>
                  </a:lnTo>
                  <a:lnTo>
                    <a:pt x="340868" y="213741"/>
                  </a:lnTo>
                  <a:lnTo>
                    <a:pt x="340855" y="218211"/>
                  </a:lnTo>
                  <a:lnTo>
                    <a:pt x="340690" y="218313"/>
                  </a:lnTo>
                  <a:lnTo>
                    <a:pt x="340855" y="218211"/>
                  </a:lnTo>
                  <a:lnTo>
                    <a:pt x="340855" y="213753"/>
                  </a:lnTo>
                  <a:lnTo>
                    <a:pt x="337185" y="216916"/>
                  </a:lnTo>
                  <a:lnTo>
                    <a:pt x="335534" y="218567"/>
                  </a:lnTo>
                  <a:lnTo>
                    <a:pt x="334518" y="220853"/>
                  </a:lnTo>
                  <a:lnTo>
                    <a:pt x="333121" y="222631"/>
                  </a:lnTo>
                  <a:lnTo>
                    <a:pt x="329311" y="225171"/>
                  </a:lnTo>
                  <a:lnTo>
                    <a:pt x="324713" y="232321"/>
                  </a:lnTo>
                  <a:lnTo>
                    <a:pt x="324485" y="232410"/>
                  </a:lnTo>
                  <a:lnTo>
                    <a:pt x="324383" y="232841"/>
                  </a:lnTo>
                  <a:lnTo>
                    <a:pt x="319278" y="240792"/>
                  </a:lnTo>
                  <a:lnTo>
                    <a:pt x="318135" y="243205"/>
                  </a:lnTo>
                  <a:lnTo>
                    <a:pt x="318020" y="243395"/>
                  </a:lnTo>
                  <a:lnTo>
                    <a:pt x="316611" y="245110"/>
                  </a:lnTo>
                  <a:lnTo>
                    <a:pt x="314375" y="247738"/>
                  </a:lnTo>
                  <a:lnTo>
                    <a:pt x="314071" y="247904"/>
                  </a:lnTo>
                  <a:lnTo>
                    <a:pt x="312293" y="250190"/>
                  </a:lnTo>
                  <a:lnTo>
                    <a:pt x="309321" y="256590"/>
                  </a:lnTo>
                  <a:lnTo>
                    <a:pt x="286258" y="285750"/>
                  </a:lnTo>
                  <a:lnTo>
                    <a:pt x="281178" y="292100"/>
                  </a:lnTo>
                  <a:lnTo>
                    <a:pt x="277609" y="294652"/>
                  </a:lnTo>
                  <a:lnTo>
                    <a:pt x="274574" y="299720"/>
                  </a:lnTo>
                  <a:lnTo>
                    <a:pt x="272542" y="304800"/>
                  </a:lnTo>
                  <a:lnTo>
                    <a:pt x="269748" y="311150"/>
                  </a:lnTo>
                  <a:lnTo>
                    <a:pt x="268160" y="315468"/>
                  </a:lnTo>
                  <a:lnTo>
                    <a:pt x="267843" y="315468"/>
                  </a:lnTo>
                  <a:lnTo>
                    <a:pt x="267957" y="316026"/>
                  </a:lnTo>
                  <a:lnTo>
                    <a:pt x="266954" y="318770"/>
                  </a:lnTo>
                  <a:lnTo>
                    <a:pt x="267081" y="320040"/>
                  </a:lnTo>
                  <a:lnTo>
                    <a:pt x="267208" y="321310"/>
                  </a:lnTo>
                  <a:lnTo>
                    <a:pt x="267335" y="323850"/>
                  </a:lnTo>
                  <a:lnTo>
                    <a:pt x="267462" y="325120"/>
                  </a:lnTo>
                  <a:lnTo>
                    <a:pt x="267589" y="326390"/>
                  </a:lnTo>
                  <a:lnTo>
                    <a:pt x="267843" y="326390"/>
                  </a:lnTo>
                  <a:lnTo>
                    <a:pt x="267957" y="328371"/>
                  </a:lnTo>
                  <a:lnTo>
                    <a:pt x="267716" y="329438"/>
                  </a:lnTo>
                  <a:lnTo>
                    <a:pt x="266446" y="335661"/>
                  </a:lnTo>
                  <a:lnTo>
                    <a:pt x="263017" y="342519"/>
                  </a:lnTo>
                  <a:lnTo>
                    <a:pt x="264922" y="346456"/>
                  </a:lnTo>
                  <a:lnTo>
                    <a:pt x="264439" y="347345"/>
                  </a:lnTo>
                  <a:lnTo>
                    <a:pt x="265430" y="352171"/>
                  </a:lnTo>
                  <a:lnTo>
                    <a:pt x="266319" y="353060"/>
                  </a:lnTo>
                  <a:lnTo>
                    <a:pt x="266319" y="353568"/>
                  </a:lnTo>
                  <a:lnTo>
                    <a:pt x="265938" y="353822"/>
                  </a:lnTo>
                  <a:lnTo>
                    <a:pt x="267093" y="356489"/>
                  </a:lnTo>
                  <a:lnTo>
                    <a:pt x="267843" y="358267"/>
                  </a:lnTo>
                  <a:lnTo>
                    <a:pt x="267970" y="358521"/>
                  </a:lnTo>
                  <a:lnTo>
                    <a:pt x="268986" y="360172"/>
                  </a:lnTo>
                  <a:lnTo>
                    <a:pt x="270637" y="363093"/>
                  </a:lnTo>
                  <a:lnTo>
                    <a:pt x="273939" y="363347"/>
                  </a:lnTo>
                  <a:lnTo>
                    <a:pt x="276733" y="364363"/>
                  </a:lnTo>
                  <a:lnTo>
                    <a:pt x="279908" y="365633"/>
                  </a:lnTo>
                  <a:lnTo>
                    <a:pt x="282321" y="368046"/>
                  </a:lnTo>
                  <a:lnTo>
                    <a:pt x="285496" y="369316"/>
                  </a:lnTo>
                  <a:lnTo>
                    <a:pt x="289306" y="371094"/>
                  </a:lnTo>
                  <a:lnTo>
                    <a:pt x="291338" y="372745"/>
                  </a:lnTo>
                  <a:lnTo>
                    <a:pt x="291846" y="373126"/>
                  </a:lnTo>
                  <a:lnTo>
                    <a:pt x="294640" y="377063"/>
                  </a:lnTo>
                  <a:lnTo>
                    <a:pt x="299847" y="380111"/>
                  </a:lnTo>
                  <a:lnTo>
                    <a:pt x="303022" y="381508"/>
                  </a:lnTo>
                  <a:lnTo>
                    <a:pt x="306578" y="381508"/>
                  </a:lnTo>
                  <a:lnTo>
                    <a:pt x="310578" y="382397"/>
                  </a:lnTo>
                  <a:lnTo>
                    <a:pt x="311023" y="382397"/>
                  </a:lnTo>
                  <a:lnTo>
                    <a:pt x="312547" y="382778"/>
                  </a:lnTo>
                  <a:lnTo>
                    <a:pt x="313436" y="381127"/>
                  </a:lnTo>
                  <a:lnTo>
                    <a:pt x="313436" y="380619"/>
                  </a:lnTo>
                  <a:lnTo>
                    <a:pt x="313055" y="380111"/>
                  </a:lnTo>
                  <a:lnTo>
                    <a:pt x="312039" y="378841"/>
                  </a:lnTo>
                  <a:lnTo>
                    <a:pt x="310261" y="378333"/>
                  </a:lnTo>
                  <a:lnTo>
                    <a:pt x="308737" y="377825"/>
                  </a:lnTo>
                  <a:lnTo>
                    <a:pt x="305689" y="376428"/>
                  </a:lnTo>
                  <a:lnTo>
                    <a:pt x="302387" y="375412"/>
                  </a:lnTo>
                  <a:lnTo>
                    <a:pt x="299085" y="373634"/>
                  </a:lnTo>
                  <a:lnTo>
                    <a:pt x="298323" y="373126"/>
                  </a:lnTo>
                  <a:lnTo>
                    <a:pt x="297815" y="372745"/>
                  </a:lnTo>
                  <a:lnTo>
                    <a:pt x="290576" y="366522"/>
                  </a:lnTo>
                  <a:lnTo>
                    <a:pt x="289242" y="365633"/>
                  </a:lnTo>
                  <a:lnTo>
                    <a:pt x="288264" y="364490"/>
                  </a:lnTo>
                  <a:lnTo>
                    <a:pt x="294005" y="364490"/>
                  </a:lnTo>
                  <a:lnTo>
                    <a:pt x="292735" y="363220"/>
                  </a:lnTo>
                  <a:lnTo>
                    <a:pt x="291592" y="361950"/>
                  </a:lnTo>
                  <a:lnTo>
                    <a:pt x="290195" y="361950"/>
                  </a:lnTo>
                  <a:lnTo>
                    <a:pt x="288798" y="359410"/>
                  </a:lnTo>
                  <a:lnTo>
                    <a:pt x="285750" y="359410"/>
                  </a:lnTo>
                  <a:lnTo>
                    <a:pt x="276098" y="351790"/>
                  </a:lnTo>
                  <a:lnTo>
                    <a:pt x="274574" y="342900"/>
                  </a:lnTo>
                  <a:lnTo>
                    <a:pt x="274383" y="340360"/>
                  </a:lnTo>
                  <a:lnTo>
                    <a:pt x="274281" y="339090"/>
                  </a:lnTo>
                  <a:lnTo>
                    <a:pt x="274193" y="337820"/>
                  </a:lnTo>
                  <a:lnTo>
                    <a:pt x="274066" y="336550"/>
                  </a:lnTo>
                  <a:lnTo>
                    <a:pt x="273939" y="334010"/>
                  </a:lnTo>
                  <a:lnTo>
                    <a:pt x="272034" y="326390"/>
                  </a:lnTo>
                  <a:lnTo>
                    <a:pt x="271780" y="325437"/>
                  </a:lnTo>
                  <a:lnTo>
                    <a:pt x="271780" y="360680"/>
                  </a:lnTo>
                  <a:lnTo>
                    <a:pt x="271526" y="360680"/>
                  </a:lnTo>
                  <a:lnTo>
                    <a:pt x="271399" y="359918"/>
                  </a:lnTo>
                  <a:lnTo>
                    <a:pt x="271780" y="360680"/>
                  </a:lnTo>
                  <a:lnTo>
                    <a:pt x="271780" y="325437"/>
                  </a:lnTo>
                  <a:lnTo>
                    <a:pt x="271500" y="324370"/>
                  </a:lnTo>
                  <a:lnTo>
                    <a:pt x="270865" y="318947"/>
                  </a:lnTo>
                  <a:lnTo>
                    <a:pt x="273812" y="312420"/>
                  </a:lnTo>
                  <a:lnTo>
                    <a:pt x="276733" y="306070"/>
                  </a:lnTo>
                  <a:lnTo>
                    <a:pt x="278638" y="300990"/>
                  </a:lnTo>
                  <a:lnTo>
                    <a:pt x="282194" y="295910"/>
                  </a:lnTo>
                  <a:lnTo>
                    <a:pt x="285483" y="294652"/>
                  </a:lnTo>
                  <a:lnTo>
                    <a:pt x="288150" y="289572"/>
                  </a:lnTo>
                  <a:lnTo>
                    <a:pt x="291211" y="287020"/>
                  </a:lnTo>
                  <a:lnTo>
                    <a:pt x="294513" y="283210"/>
                  </a:lnTo>
                  <a:lnTo>
                    <a:pt x="294640" y="292100"/>
                  </a:lnTo>
                  <a:lnTo>
                    <a:pt x="293497" y="298450"/>
                  </a:lnTo>
                  <a:lnTo>
                    <a:pt x="299339" y="298450"/>
                  </a:lnTo>
                  <a:lnTo>
                    <a:pt x="299466" y="292100"/>
                  </a:lnTo>
                  <a:lnTo>
                    <a:pt x="300215" y="288302"/>
                  </a:lnTo>
                  <a:lnTo>
                    <a:pt x="300189" y="289572"/>
                  </a:lnTo>
                  <a:lnTo>
                    <a:pt x="300088" y="294652"/>
                  </a:lnTo>
                  <a:lnTo>
                    <a:pt x="299707" y="298450"/>
                  </a:lnTo>
                  <a:lnTo>
                    <a:pt x="299580" y="299720"/>
                  </a:lnTo>
                  <a:lnTo>
                    <a:pt x="299466" y="300990"/>
                  </a:lnTo>
                  <a:lnTo>
                    <a:pt x="299339" y="302260"/>
                  </a:lnTo>
                  <a:lnTo>
                    <a:pt x="300609" y="311150"/>
                  </a:lnTo>
                  <a:lnTo>
                    <a:pt x="300990" y="313690"/>
                  </a:lnTo>
                  <a:lnTo>
                    <a:pt x="301117" y="314960"/>
                  </a:lnTo>
                  <a:lnTo>
                    <a:pt x="301879" y="318770"/>
                  </a:lnTo>
                  <a:lnTo>
                    <a:pt x="302260" y="318770"/>
                  </a:lnTo>
                  <a:lnTo>
                    <a:pt x="303911" y="320040"/>
                  </a:lnTo>
                  <a:lnTo>
                    <a:pt x="303911" y="317500"/>
                  </a:lnTo>
                  <a:lnTo>
                    <a:pt x="304419" y="313690"/>
                  </a:lnTo>
                  <a:lnTo>
                    <a:pt x="304546" y="308610"/>
                  </a:lnTo>
                  <a:lnTo>
                    <a:pt x="304673" y="307340"/>
                  </a:lnTo>
                  <a:lnTo>
                    <a:pt x="305562" y="300990"/>
                  </a:lnTo>
                  <a:lnTo>
                    <a:pt x="305968" y="295910"/>
                  </a:lnTo>
                  <a:lnTo>
                    <a:pt x="306095" y="292100"/>
                  </a:lnTo>
                  <a:lnTo>
                    <a:pt x="306133" y="288302"/>
                  </a:lnTo>
                  <a:lnTo>
                    <a:pt x="306184" y="283210"/>
                  </a:lnTo>
                  <a:lnTo>
                    <a:pt x="306197" y="281940"/>
                  </a:lnTo>
                  <a:lnTo>
                    <a:pt x="306578" y="283210"/>
                  </a:lnTo>
                  <a:lnTo>
                    <a:pt x="309372" y="285750"/>
                  </a:lnTo>
                  <a:lnTo>
                    <a:pt x="310769" y="281940"/>
                  </a:lnTo>
                  <a:lnTo>
                    <a:pt x="311150" y="281940"/>
                  </a:lnTo>
                  <a:lnTo>
                    <a:pt x="312420" y="276860"/>
                  </a:lnTo>
                  <a:lnTo>
                    <a:pt x="311023" y="270510"/>
                  </a:lnTo>
                  <a:lnTo>
                    <a:pt x="311277" y="269252"/>
                  </a:lnTo>
                  <a:lnTo>
                    <a:pt x="311404" y="264160"/>
                  </a:lnTo>
                  <a:lnTo>
                    <a:pt x="311912" y="262890"/>
                  </a:lnTo>
                  <a:lnTo>
                    <a:pt x="311277" y="262890"/>
                  </a:lnTo>
                  <a:lnTo>
                    <a:pt x="313182" y="257810"/>
                  </a:lnTo>
                  <a:lnTo>
                    <a:pt x="315468" y="254000"/>
                  </a:lnTo>
                  <a:lnTo>
                    <a:pt x="318516" y="250190"/>
                  </a:lnTo>
                  <a:lnTo>
                    <a:pt x="321564" y="247650"/>
                  </a:lnTo>
                  <a:lnTo>
                    <a:pt x="321691" y="250190"/>
                  </a:lnTo>
                  <a:lnTo>
                    <a:pt x="321716" y="255333"/>
                  </a:lnTo>
                  <a:lnTo>
                    <a:pt x="322440" y="256590"/>
                  </a:lnTo>
                  <a:lnTo>
                    <a:pt x="325501" y="257810"/>
                  </a:lnTo>
                  <a:lnTo>
                    <a:pt x="324104" y="250190"/>
                  </a:lnTo>
                  <a:lnTo>
                    <a:pt x="323977" y="248920"/>
                  </a:lnTo>
                  <a:lnTo>
                    <a:pt x="324358" y="247650"/>
                  </a:lnTo>
                  <a:lnTo>
                    <a:pt x="324612" y="245110"/>
                  </a:lnTo>
                  <a:lnTo>
                    <a:pt x="325120" y="243840"/>
                  </a:lnTo>
                  <a:lnTo>
                    <a:pt x="326136" y="243840"/>
                  </a:lnTo>
                  <a:lnTo>
                    <a:pt x="326644" y="247650"/>
                  </a:lnTo>
                  <a:lnTo>
                    <a:pt x="326390" y="248920"/>
                  </a:lnTo>
                  <a:lnTo>
                    <a:pt x="326517" y="252730"/>
                  </a:lnTo>
                  <a:lnTo>
                    <a:pt x="326644" y="254000"/>
                  </a:lnTo>
                  <a:lnTo>
                    <a:pt x="326644" y="257810"/>
                  </a:lnTo>
                  <a:lnTo>
                    <a:pt x="327279" y="261620"/>
                  </a:lnTo>
                  <a:lnTo>
                    <a:pt x="327660" y="262890"/>
                  </a:lnTo>
                  <a:lnTo>
                    <a:pt x="327787" y="267970"/>
                  </a:lnTo>
                  <a:lnTo>
                    <a:pt x="328041" y="267970"/>
                  </a:lnTo>
                  <a:lnTo>
                    <a:pt x="328942" y="269100"/>
                  </a:lnTo>
                  <a:lnTo>
                    <a:pt x="329057" y="269252"/>
                  </a:lnTo>
                  <a:lnTo>
                    <a:pt x="329692" y="266700"/>
                  </a:lnTo>
                  <a:lnTo>
                    <a:pt x="330581" y="266700"/>
                  </a:lnTo>
                  <a:lnTo>
                    <a:pt x="330454" y="246430"/>
                  </a:lnTo>
                  <a:lnTo>
                    <a:pt x="330454" y="245110"/>
                  </a:lnTo>
                  <a:lnTo>
                    <a:pt x="330200" y="243840"/>
                  </a:lnTo>
                  <a:lnTo>
                    <a:pt x="331431" y="237629"/>
                  </a:lnTo>
                  <a:lnTo>
                    <a:pt x="331343" y="236220"/>
                  </a:lnTo>
                  <a:lnTo>
                    <a:pt x="332740" y="234950"/>
                  </a:lnTo>
                  <a:lnTo>
                    <a:pt x="333502" y="232410"/>
                  </a:lnTo>
                  <a:lnTo>
                    <a:pt x="335153" y="232410"/>
                  </a:lnTo>
                  <a:lnTo>
                    <a:pt x="335026" y="236220"/>
                  </a:lnTo>
                  <a:lnTo>
                    <a:pt x="335661" y="237502"/>
                  </a:lnTo>
                  <a:lnTo>
                    <a:pt x="336169" y="241300"/>
                  </a:lnTo>
                  <a:lnTo>
                    <a:pt x="335915" y="242570"/>
                  </a:lnTo>
                  <a:lnTo>
                    <a:pt x="335788" y="243840"/>
                  </a:lnTo>
                  <a:lnTo>
                    <a:pt x="335661" y="247650"/>
                  </a:lnTo>
                  <a:lnTo>
                    <a:pt x="336042" y="248920"/>
                  </a:lnTo>
                  <a:lnTo>
                    <a:pt x="335915" y="250190"/>
                  </a:lnTo>
                  <a:lnTo>
                    <a:pt x="335788" y="254000"/>
                  </a:lnTo>
                  <a:lnTo>
                    <a:pt x="335026" y="256590"/>
                  </a:lnTo>
                  <a:lnTo>
                    <a:pt x="335026" y="260350"/>
                  </a:lnTo>
                  <a:lnTo>
                    <a:pt x="336423" y="260350"/>
                  </a:lnTo>
                  <a:lnTo>
                    <a:pt x="336550" y="259080"/>
                  </a:lnTo>
                  <a:lnTo>
                    <a:pt x="336677" y="257810"/>
                  </a:lnTo>
                  <a:lnTo>
                    <a:pt x="337032" y="256590"/>
                  </a:lnTo>
                  <a:lnTo>
                    <a:pt x="337172" y="255333"/>
                  </a:lnTo>
                  <a:lnTo>
                    <a:pt x="338201" y="247650"/>
                  </a:lnTo>
                  <a:lnTo>
                    <a:pt x="339725" y="242570"/>
                  </a:lnTo>
                  <a:lnTo>
                    <a:pt x="339598" y="238760"/>
                  </a:lnTo>
                  <a:lnTo>
                    <a:pt x="339471" y="236220"/>
                  </a:lnTo>
                  <a:lnTo>
                    <a:pt x="339852" y="234950"/>
                  </a:lnTo>
                  <a:lnTo>
                    <a:pt x="339979" y="233680"/>
                  </a:lnTo>
                  <a:lnTo>
                    <a:pt x="340106" y="232410"/>
                  </a:lnTo>
                  <a:lnTo>
                    <a:pt x="340614" y="231140"/>
                  </a:lnTo>
                  <a:lnTo>
                    <a:pt x="341884" y="231140"/>
                  </a:lnTo>
                  <a:lnTo>
                    <a:pt x="344297" y="232410"/>
                  </a:lnTo>
                  <a:lnTo>
                    <a:pt x="345821" y="236220"/>
                  </a:lnTo>
                  <a:lnTo>
                    <a:pt x="345694" y="242570"/>
                  </a:lnTo>
                  <a:lnTo>
                    <a:pt x="343916" y="243840"/>
                  </a:lnTo>
                  <a:lnTo>
                    <a:pt x="344043" y="243840"/>
                  </a:lnTo>
                  <a:lnTo>
                    <a:pt x="344170" y="245110"/>
                  </a:lnTo>
                  <a:lnTo>
                    <a:pt x="344297" y="247650"/>
                  </a:lnTo>
                  <a:lnTo>
                    <a:pt x="345313" y="250190"/>
                  </a:lnTo>
                  <a:lnTo>
                    <a:pt x="345440" y="251460"/>
                  </a:lnTo>
                  <a:lnTo>
                    <a:pt x="345516" y="254000"/>
                  </a:lnTo>
                  <a:lnTo>
                    <a:pt x="345643" y="255333"/>
                  </a:lnTo>
                  <a:lnTo>
                    <a:pt x="347408" y="256590"/>
                  </a:lnTo>
                  <a:lnTo>
                    <a:pt x="348183" y="255333"/>
                  </a:lnTo>
                  <a:lnTo>
                    <a:pt x="347967" y="256590"/>
                  </a:lnTo>
                  <a:lnTo>
                    <a:pt x="347853" y="260350"/>
                  </a:lnTo>
                  <a:lnTo>
                    <a:pt x="347726" y="262890"/>
                  </a:lnTo>
                  <a:lnTo>
                    <a:pt x="347599" y="264160"/>
                  </a:lnTo>
                  <a:lnTo>
                    <a:pt x="348335" y="269100"/>
                  </a:lnTo>
                  <a:lnTo>
                    <a:pt x="348234" y="273050"/>
                  </a:lnTo>
                  <a:lnTo>
                    <a:pt x="348107" y="274320"/>
                  </a:lnTo>
                  <a:lnTo>
                    <a:pt x="349250" y="274320"/>
                  </a:lnTo>
                  <a:lnTo>
                    <a:pt x="349758" y="275590"/>
                  </a:lnTo>
                  <a:lnTo>
                    <a:pt x="350393" y="274320"/>
                  </a:lnTo>
                  <a:lnTo>
                    <a:pt x="350901" y="274320"/>
                  </a:lnTo>
                  <a:lnTo>
                    <a:pt x="351028" y="275590"/>
                  </a:lnTo>
                  <a:lnTo>
                    <a:pt x="351104" y="276860"/>
                  </a:lnTo>
                  <a:lnTo>
                    <a:pt x="351193" y="278130"/>
                  </a:lnTo>
                  <a:lnTo>
                    <a:pt x="351282" y="279400"/>
                  </a:lnTo>
                  <a:lnTo>
                    <a:pt x="351409" y="280670"/>
                  </a:lnTo>
                  <a:lnTo>
                    <a:pt x="351536" y="281940"/>
                  </a:lnTo>
                  <a:lnTo>
                    <a:pt x="351663" y="283210"/>
                  </a:lnTo>
                  <a:lnTo>
                    <a:pt x="351790" y="285750"/>
                  </a:lnTo>
                  <a:lnTo>
                    <a:pt x="351917" y="300990"/>
                  </a:lnTo>
                  <a:lnTo>
                    <a:pt x="352552" y="302260"/>
                  </a:lnTo>
                  <a:lnTo>
                    <a:pt x="352552" y="304800"/>
                  </a:lnTo>
                  <a:lnTo>
                    <a:pt x="353187" y="304800"/>
                  </a:lnTo>
                  <a:lnTo>
                    <a:pt x="355854" y="306070"/>
                  </a:lnTo>
                  <a:lnTo>
                    <a:pt x="355473" y="302260"/>
                  </a:lnTo>
                  <a:lnTo>
                    <a:pt x="355460" y="294652"/>
                  </a:lnTo>
                  <a:lnTo>
                    <a:pt x="355600" y="293370"/>
                  </a:lnTo>
                  <a:lnTo>
                    <a:pt x="355727" y="287020"/>
                  </a:lnTo>
                  <a:lnTo>
                    <a:pt x="354838" y="281940"/>
                  </a:lnTo>
                  <a:lnTo>
                    <a:pt x="354711" y="260350"/>
                  </a:lnTo>
                  <a:lnTo>
                    <a:pt x="355955" y="256590"/>
                  </a:lnTo>
                  <a:lnTo>
                    <a:pt x="357301" y="256590"/>
                  </a:lnTo>
                  <a:lnTo>
                    <a:pt x="358775" y="257810"/>
                  </a:lnTo>
                  <a:lnTo>
                    <a:pt x="360426" y="260350"/>
                  </a:lnTo>
                  <a:lnTo>
                    <a:pt x="360299" y="262890"/>
                  </a:lnTo>
                  <a:lnTo>
                    <a:pt x="360172" y="264160"/>
                  </a:lnTo>
                  <a:lnTo>
                    <a:pt x="360045" y="269252"/>
                  </a:lnTo>
                  <a:lnTo>
                    <a:pt x="361061" y="274320"/>
                  </a:lnTo>
                  <a:lnTo>
                    <a:pt x="361061" y="275590"/>
                  </a:lnTo>
                  <a:lnTo>
                    <a:pt x="360807" y="275590"/>
                  </a:lnTo>
                  <a:lnTo>
                    <a:pt x="361442" y="276860"/>
                  </a:lnTo>
                  <a:lnTo>
                    <a:pt x="364236" y="276860"/>
                  </a:lnTo>
                  <a:lnTo>
                    <a:pt x="364617" y="275590"/>
                  </a:lnTo>
                  <a:lnTo>
                    <a:pt x="365125" y="276860"/>
                  </a:lnTo>
                  <a:lnTo>
                    <a:pt x="365760" y="279400"/>
                  </a:lnTo>
                  <a:lnTo>
                    <a:pt x="365633" y="300990"/>
                  </a:lnTo>
                  <a:lnTo>
                    <a:pt x="366395" y="307340"/>
                  </a:lnTo>
                  <a:lnTo>
                    <a:pt x="366522" y="314960"/>
                  </a:lnTo>
                  <a:lnTo>
                    <a:pt x="367665" y="320040"/>
                  </a:lnTo>
                  <a:lnTo>
                    <a:pt x="370840" y="321310"/>
                  </a:lnTo>
                  <a:lnTo>
                    <a:pt x="370713" y="320040"/>
                  </a:lnTo>
                  <a:lnTo>
                    <a:pt x="370586" y="318770"/>
                  </a:lnTo>
                  <a:lnTo>
                    <a:pt x="370459" y="314960"/>
                  </a:lnTo>
                  <a:lnTo>
                    <a:pt x="370319" y="313690"/>
                  </a:lnTo>
                  <a:lnTo>
                    <a:pt x="370205" y="312420"/>
                  </a:lnTo>
                  <a:lnTo>
                    <a:pt x="370078" y="307340"/>
                  </a:lnTo>
                  <a:lnTo>
                    <a:pt x="370459" y="307340"/>
                  </a:lnTo>
                  <a:lnTo>
                    <a:pt x="370967" y="302260"/>
                  </a:lnTo>
                  <a:lnTo>
                    <a:pt x="371094" y="300990"/>
                  </a:lnTo>
                  <a:lnTo>
                    <a:pt x="371348" y="300990"/>
                  </a:lnTo>
                  <a:lnTo>
                    <a:pt x="370738" y="295910"/>
                  </a:lnTo>
                  <a:lnTo>
                    <a:pt x="370700" y="289572"/>
                  </a:lnTo>
                  <a:lnTo>
                    <a:pt x="370954" y="288302"/>
                  </a:lnTo>
                  <a:lnTo>
                    <a:pt x="372618" y="293370"/>
                  </a:lnTo>
                  <a:lnTo>
                    <a:pt x="372618" y="307340"/>
                  </a:lnTo>
                  <a:lnTo>
                    <a:pt x="372110" y="311150"/>
                  </a:lnTo>
                  <a:lnTo>
                    <a:pt x="373126" y="313690"/>
                  </a:lnTo>
                  <a:lnTo>
                    <a:pt x="375539" y="313690"/>
                  </a:lnTo>
                  <a:lnTo>
                    <a:pt x="375666" y="308610"/>
                  </a:lnTo>
                  <a:lnTo>
                    <a:pt x="375793" y="307340"/>
                  </a:lnTo>
                  <a:lnTo>
                    <a:pt x="375907" y="294652"/>
                  </a:lnTo>
                  <a:lnTo>
                    <a:pt x="375983" y="293370"/>
                  </a:lnTo>
                  <a:lnTo>
                    <a:pt x="376047" y="292100"/>
                  </a:lnTo>
                  <a:lnTo>
                    <a:pt x="376123" y="290830"/>
                  </a:lnTo>
                  <a:lnTo>
                    <a:pt x="376212" y="289572"/>
                  </a:lnTo>
                  <a:lnTo>
                    <a:pt x="376339" y="284480"/>
                  </a:lnTo>
                  <a:lnTo>
                    <a:pt x="376440" y="274320"/>
                  </a:lnTo>
                  <a:lnTo>
                    <a:pt x="376555" y="267970"/>
                  </a:lnTo>
                  <a:lnTo>
                    <a:pt x="377698" y="273050"/>
                  </a:lnTo>
                  <a:lnTo>
                    <a:pt x="377825" y="285750"/>
                  </a:lnTo>
                  <a:lnTo>
                    <a:pt x="379476" y="287020"/>
                  </a:lnTo>
                  <a:lnTo>
                    <a:pt x="380619" y="283210"/>
                  </a:lnTo>
                  <a:lnTo>
                    <a:pt x="381508" y="281940"/>
                  </a:lnTo>
                  <a:lnTo>
                    <a:pt x="382397" y="275590"/>
                  </a:lnTo>
                  <a:lnTo>
                    <a:pt x="382460" y="267970"/>
                  </a:lnTo>
                  <a:lnTo>
                    <a:pt x="382524" y="261620"/>
                  </a:lnTo>
                  <a:lnTo>
                    <a:pt x="382651" y="260350"/>
                  </a:lnTo>
                  <a:lnTo>
                    <a:pt x="382778" y="257810"/>
                  </a:lnTo>
                  <a:lnTo>
                    <a:pt x="382524" y="256590"/>
                  </a:lnTo>
                  <a:lnTo>
                    <a:pt x="384606" y="256590"/>
                  </a:lnTo>
                  <a:lnTo>
                    <a:pt x="386245" y="255333"/>
                  </a:lnTo>
                  <a:lnTo>
                    <a:pt x="386461" y="259080"/>
                  </a:lnTo>
                  <a:lnTo>
                    <a:pt x="387477" y="266700"/>
                  </a:lnTo>
                  <a:lnTo>
                    <a:pt x="387350" y="274320"/>
                  </a:lnTo>
                  <a:lnTo>
                    <a:pt x="387223" y="275590"/>
                  </a:lnTo>
                  <a:lnTo>
                    <a:pt x="387096" y="276860"/>
                  </a:lnTo>
                  <a:lnTo>
                    <a:pt x="387007" y="278130"/>
                  </a:lnTo>
                  <a:lnTo>
                    <a:pt x="386918" y="279400"/>
                  </a:lnTo>
                  <a:lnTo>
                    <a:pt x="386842" y="280670"/>
                  </a:lnTo>
                  <a:lnTo>
                    <a:pt x="386753" y="281940"/>
                  </a:lnTo>
                  <a:lnTo>
                    <a:pt x="386664" y="283210"/>
                  </a:lnTo>
                  <a:lnTo>
                    <a:pt x="386588" y="284480"/>
                  </a:lnTo>
                  <a:lnTo>
                    <a:pt x="388493" y="290830"/>
                  </a:lnTo>
                  <a:lnTo>
                    <a:pt x="392430" y="294652"/>
                  </a:lnTo>
                  <a:lnTo>
                    <a:pt x="390144" y="276860"/>
                  </a:lnTo>
                  <a:lnTo>
                    <a:pt x="390271" y="271780"/>
                  </a:lnTo>
                  <a:lnTo>
                    <a:pt x="390779" y="269252"/>
                  </a:lnTo>
                  <a:lnTo>
                    <a:pt x="390779" y="264160"/>
                  </a:lnTo>
                  <a:lnTo>
                    <a:pt x="390271" y="262890"/>
                  </a:lnTo>
                  <a:lnTo>
                    <a:pt x="390398" y="260350"/>
                  </a:lnTo>
                  <a:lnTo>
                    <a:pt x="390779" y="257810"/>
                  </a:lnTo>
                  <a:lnTo>
                    <a:pt x="391388" y="256590"/>
                  </a:lnTo>
                  <a:lnTo>
                    <a:pt x="391896" y="255333"/>
                  </a:lnTo>
                  <a:lnTo>
                    <a:pt x="390779" y="252730"/>
                  </a:lnTo>
                  <a:lnTo>
                    <a:pt x="391922" y="251460"/>
                  </a:lnTo>
                  <a:lnTo>
                    <a:pt x="392049" y="254000"/>
                  </a:lnTo>
                  <a:lnTo>
                    <a:pt x="392176" y="255333"/>
                  </a:lnTo>
                  <a:lnTo>
                    <a:pt x="392303" y="257810"/>
                  </a:lnTo>
                  <a:lnTo>
                    <a:pt x="393573" y="262890"/>
                  </a:lnTo>
                  <a:lnTo>
                    <a:pt x="391668" y="267970"/>
                  </a:lnTo>
                  <a:lnTo>
                    <a:pt x="396240" y="267970"/>
                  </a:lnTo>
                  <a:lnTo>
                    <a:pt x="396367" y="264160"/>
                  </a:lnTo>
                  <a:lnTo>
                    <a:pt x="396621" y="262890"/>
                  </a:lnTo>
                  <a:lnTo>
                    <a:pt x="397256" y="259080"/>
                  </a:lnTo>
                  <a:lnTo>
                    <a:pt x="397383" y="257810"/>
                  </a:lnTo>
                  <a:lnTo>
                    <a:pt x="397751" y="255333"/>
                  </a:lnTo>
                  <a:lnTo>
                    <a:pt x="397891" y="254000"/>
                  </a:lnTo>
                  <a:lnTo>
                    <a:pt x="397510" y="251460"/>
                  </a:lnTo>
                  <a:lnTo>
                    <a:pt x="399796" y="251460"/>
                  </a:lnTo>
                  <a:lnTo>
                    <a:pt x="399923" y="252730"/>
                  </a:lnTo>
                  <a:lnTo>
                    <a:pt x="400050" y="254000"/>
                  </a:lnTo>
                  <a:lnTo>
                    <a:pt x="399783" y="255333"/>
                  </a:lnTo>
                  <a:lnTo>
                    <a:pt x="399681" y="256590"/>
                  </a:lnTo>
                  <a:lnTo>
                    <a:pt x="399592" y="257810"/>
                  </a:lnTo>
                  <a:lnTo>
                    <a:pt x="399491" y="259080"/>
                  </a:lnTo>
                  <a:lnTo>
                    <a:pt x="399415" y="276860"/>
                  </a:lnTo>
                  <a:lnTo>
                    <a:pt x="399923" y="278130"/>
                  </a:lnTo>
                  <a:lnTo>
                    <a:pt x="402717" y="278130"/>
                  </a:lnTo>
                  <a:lnTo>
                    <a:pt x="403479" y="273050"/>
                  </a:lnTo>
                  <a:lnTo>
                    <a:pt x="404241" y="274320"/>
                  </a:lnTo>
                  <a:lnTo>
                    <a:pt x="404495" y="275590"/>
                  </a:lnTo>
                  <a:lnTo>
                    <a:pt x="404431" y="309880"/>
                  </a:lnTo>
                  <a:lnTo>
                    <a:pt x="404329" y="311150"/>
                  </a:lnTo>
                  <a:lnTo>
                    <a:pt x="404241" y="312420"/>
                  </a:lnTo>
                  <a:lnTo>
                    <a:pt x="404368" y="313690"/>
                  </a:lnTo>
                  <a:lnTo>
                    <a:pt x="403733" y="317500"/>
                  </a:lnTo>
                  <a:lnTo>
                    <a:pt x="405892" y="318770"/>
                  </a:lnTo>
                  <a:lnTo>
                    <a:pt x="408559" y="320040"/>
                  </a:lnTo>
                  <a:lnTo>
                    <a:pt x="408051" y="314960"/>
                  </a:lnTo>
                  <a:lnTo>
                    <a:pt x="408127" y="308610"/>
                  </a:lnTo>
                  <a:lnTo>
                    <a:pt x="408559" y="251460"/>
                  </a:lnTo>
                  <a:lnTo>
                    <a:pt x="408686" y="250190"/>
                  </a:lnTo>
                  <a:lnTo>
                    <a:pt x="408813" y="247650"/>
                  </a:lnTo>
                  <a:lnTo>
                    <a:pt x="409321" y="247650"/>
                  </a:lnTo>
                  <a:lnTo>
                    <a:pt x="410591" y="245110"/>
                  </a:lnTo>
                  <a:lnTo>
                    <a:pt x="411607" y="245110"/>
                  </a:lnTo>
                  <a:lnTo>
                    <a:pt x="411226" y="247650"/>
                  </a:lnTo>
                  <a:lnTo>
                    <a:pt x="411226" y="248920"/>
                  </a:lnTo>
                  <a:lnTo>
                    <a:pt x="411734" y="250190"/>
                  </a:lnTo>
                  <a:lnTo>
                    <a:pt x="411607" y="251460"/>
                  </a:lnTo>
                  <a:lnTo>
                    <a:pt x="409575" y="260350"/>
                  </a:lnTo>
                  <a:lnTo>
                    <a:pt x="412496" y="259080"/>
                  </a:lnTo>
                  <a:lnTo>
                    <a:pt x="412750" y="259080"/>
                  </a:lnTo>
                  <a:lnTo>
                    <a:pt x="412877" y="269252"/>
                  </a:lnTo>
                  <a:lnTo>
                    <a:pt x="411988" y="273050"/>
                  </a:lnTo>
                  <a:lnTo>
                    <a:pt x="415671" y="273050"/>
                  </a:lnTo>
                  <a:lnTo>
                    <a:pt x="415290" y="270510"/>
                  </a:lnTo>
                  <a:lnTo>
                    <a:pt x="415544" y="269252"/>
                  </a:lnTo>
                  <a:lnTo>
                    <a:pt x="416052" y="265430"/>
                  </a:lnTo>
                  <a:lnTo>
                    <a:pt x="416166" y="260350"/>
                  </a:lnTo>
                  <a:lnTo>
                    <a:pt x="416204" y="259080"/>
                  </a:lnTo>
                  <a:lnTo>
                    <a:pt x="416242" y="257873"/>
                  </a:lnTo>
                  <a:lnTo>
                    <a:pt x="417576" y="259080"/>
                  </a:lnTo>
                  <a:lnTo>
                    <a:pt x="418973" y="257810"/>
                  </a:lnTo>
                  <a:lnTo>
                    <a:pt x="419493" y="256590"/>
                  </a:lnTo>
                  <a:lnTo>
                    <a:pt x="419608" y="259080"/>
                  </a:lnTo>
                  <a:lnTo>
                    <a:pt x="419735" y="260350"/>
                  </a:lnTo>
                  <a:lnTo>
                    <a:pt x="419227" y="262890"/>
                  </a:lnTo>
                  <a:lnTo>
                    <a:pt x="420243" y="265430"/>
                  </a:lnTo>
                  <a:lnTo>
                    <a:pt x="423164" y="267970"/>
                  </a:lnTo>
                  <a:lnTo>
                    <a:pt x="428752" y="267970"/>
                  </a:lnTo>
                  <a:lnTo>
                    <a:pt x="432435" y="269252"/>
                  </a:lnTo>
                  <a:lnTo>
                    <a:pt x="435737" y="271780"/>
                  </a:lnTo>
                  <a:lnTo>
                    <a:pt x="437007" y="273050"/>
                  </a:lnTo>
                  <a:lnTo>
                    <a:pt x="438912" y="273050"/>
                  </a:lnTo>
                  <a:lnTo>
                    <a:pt x="440436" y="274320"/>
                  </a:lnTo>
                  <a:lnTo>
                    <a:pt x="443738" y="273050"/>
                  </a:lnTo>
                  <a:lnTo>
                    <a:pt x="442595" y="270510"/>
                  </a:lnTo>
                  <a:lnTo>
                    <a:pt x="441706" y="269252"/>
                  </a:lnTo>
                  <a:lnTo>
                    <a:pt x="440182" y="269252"/>
                  </a:lnTo>
                  <a:lnTo>
                    <a:pt x="439039" y="267970"/>
                  </a:lnTo>
                  <a:lnTo>
                    <a:pt x="437769" y="267970"/>
                  </a:lnTo>
                  <a:lnTo>
                    <a:pt x="436372" y="265430"/>
                  </a:lnTo>
                  <a:lnTo>
                    <a:pt x="435102" y="262890"/>
                  </a:lnTo>
                  <a:lnTo>
                    <a:pt x="430530" y="262890"/>
                  </a:lnTo>
                  <a:lnTo>
                    <a:pt x="428244" y="261620"/>
                  </a:lnTo>
                  <a:lnTo>
                    <a:pt x="427101" y="261620"/>
                  </a:lnTo>
                  <a:lnTo>
                    <a:pt x="426339" y="260350"/>
                  </a:lnTo>
                  <a:lnTo>
                    <a:pt x="426974" y="257810"/>
                  </a:lnTo>
                  <a:lnTo>
                    <a:pt x="424611" y="255333"/>
                  </a:lnTo>
                  <a:lnTo>
                    <a:pt x="422135" y="255333"/>
                  </a:lnTo>
                  <a:lnTo>
                    <a:pt x="419531" y="256578"/>
                  </a:lnTo>
                  <a:lnTo>
                    <a:pt x="419620" y="255333"/>
                  </a:lnTo>
                  <a:lnTo>
                    <a:pt x="419735" y="254000"/>
                  </a:lnTo>
                  <a:lnTo>
                    <a:pt x="419989" y="252730"/>
                  </a:lnTo>
                  <a:lnTo>
                    <a:pt x="420116" y="248920"/>
                  </a:lnTo>
                  <a:lnTo>
                    <a:pt x="420243" y="250190"/>
                  </a:lnTo>
                  <a:lnTo>
                    <a:pt x="421132" y="250190"/>
                  </a:lnTo>
                  <a:lnTo>
                    <a:pt x="422910" y="251460"/>
                  </a:lnTo>
                  <a:lnTo>
                    <a:pt x="425704" y="254000"/>
                  </a:lnTo>
                  <a:lnTo>
                    <a:pt x="428625" y="254000"/>
                  </a:lnTo>
                  <a:lnTo>
                    <a:pt x="429679" y="255333"/>
                  </a:lnTo>
                  <a:lnTo>
                    <a:pt x="436956" y="255333"/>
                  </a:lnTo>
                  <a:lnTo>
                    <a:pt x="437896" y="254000"/>
                  </a:lnTo>
                  <a:lnTo>
                    <a:pt x="439674" y="254000"/>
                  </a:lnTo>
                  <a:lnTo>
                    <a:pt x="440194" y="255333"/>
                  </a:lnTo>
                  <a:lnTo>
                    <a:pt x="441020" y="255333"/>
                  </a:lnTo>
                  <a:lnTo>
                    <a:pt x="442658" y="256590"/>
                  </a:lnTo>
                  <a:lnTo>
                    <a:pt x="453478" y="256590"/>
                  </a:lnTo>
                  <a:lnTo>
                    <a:pt x="455041" y="254000"/>
                  </a:lnTo>
                  <a:lnTo>
                    <a:pt x="453644" y="250190"/>
                  </a:lnTo>
                  <a:lnTo>
                    <a:pt x="456057" y="250190"/>
                  </a:lnTo>
                  <a:lnTo>
                    <a:pt x="456692" y="248920"/>
                  </a:lnTo>
                  <a:lnTo>
                    <a:pt x="458216" y="252730"/>
                  </a:lnTo>
                  <a:lnTo>
                    <a:pt x="463804" y="252730"/>
                  </a:lnTo>
                  <a:lnTo>
                    <a:pt x="464693" y="254000"/>
                  </a:lnTo>
                  <a:lnTo>
                    <a:pt x="465988" y="255333"/>
                  </a:lnTo>
                  <a:lnTo>
                    <a:pt x="466598" y="256590"/>
                  </a:lnTo>
                  <a:lnTo>
                    <a:pt x="466725" y="259080"/>
                  </a:lnTo>
                  <a:lnTo>
                    <a:pt x="467614" y="261620"/>
                  </a:lnTo>
                  <a:lnTo>
                    <a:pt x="466852" y="262890"/>
                  </a:lnTo>
                  <a:lnTo>
                    <a:pt x="465709" y="264160"/>
                  </a:lnTo>
                  <a:lnTo>
                    <a:pt x="464058" y="264160"/>
                  </a:lnTo>
                  <a:lnTo>
                    <a:pt x="462153" y="266700"/>
                  </a:lnTo>
                  <a:lnTo>
                    <a:pt x="463169" y="267970"/>
                  </a:lnTo>
                  <a:lnTo>
                    <a:pt x="464693" y="269252"/>
                  </a:lnTo>
                  <a:lnTo>
                    <a:pt x="467601" y="269252"/>
                  </a:lnTo>
                  <a:lnTo>
                    <a:pt x="470916" y="267970"/>
                  </a:lnTo>
                  <a:lnTo>
                    <a:pt x="472694" y="261620"/>
                  </a:lnTo>
                  <a:lnTo>
                    <a:pt x="470408" y="259080"/>
                  </a:lnTo>
                  <a:lnTo>
                    <a:pt x="471271" y="256590"/>
                  </a:lnTo>
                  <a:lnTo>
                    <a:pt x="472135" y="255333"/>
                  </a:lnTo>
                  <a:lnTo>
                    <a:pt x="474091" y="254000"/>
                  </a:lnTo>
                  <a:lnTo>
                    <a:pt x="474980" y="252730"/>
                  </a:lnTo>
                  <a:lnTo>
                    <a:pt x="475996" y="250190"/>
                  </a:lnTo>
                  <a:lnTo>
                    <a:pt x="469773" y="250190"/>
                  </a:lnTo>
                  <a:lnTo>
                    <a:pt x="468884" y="248920"/>
                  </a:lnTo>
                  <a:lnTo>
                    <a:pt x="468122" y="248920"/>
                  </a:lnTo>
                  <a:lnTo>
                    <a:pt x="468757" y="247650"/>
                  </a:lnTo>
                  <a:lnTo>
                    <a:pt x="471081" y="246430"/>
                  </a:lnTo>
                  <a:lnTo>
                    <a:pt x="468376" y="242570"/>
                  </a:lnTo>
                  <a:lnTo>
                    <a:pt x="464312" y="245110"/>
                  </a:lnTo>
                  <a:lnTo>
                    <a:pt x="461899" y="245110"/>
                  </a:lnTo>
                  <a:lnTo>
                    <a:pt x="457962" y="246392"/>
                  </a:lnTo>
                  <a:lnTo>
                    <a:pt x="458216" y="245110"/>
                  </a:lnTo>
                  <a:lnTo>
                    <a:pt x="458978" y="243840"/>
                  </a:lnTo>
                  <a:lnTo>
                    <a:pt x="461645" y="243840"/>
                  </a:lnTo>
                  <a:lnTo>
                    <a:pt x="461772" y="242570"/>
                  </a:lnTo>
                  <a:lnTo>
                    <a:pt x="465328" y="242570"/>
                  </a:lnTo>
                  <a:lnTo>
                    <a:pt x="466725" y="241300"/>
                  </a:lnTo>
                  <a:lnTo>
                    <a:pt x="469011" y="238760"/>
                  </a:lnTo>
                  <a:lnTo>
                    <a:pt x="469912" y="237629"/>
                  </a:lnTo>
                  <a:lnTo>
                    <a:pt x="470014" y="237502"/>
                  </a:lnTo>
                  <a:lnTo>
                    <a:pt x="467614" y="236220"/>
                  </a:lnTo>
                  <a:lnTo>
                    <a:pt x="467995" y="234950"/>
                  </a:lnTo>
                  <a:lnTo>
                    <a:pt x="467868" y="232410"/>
                  </a:lnTo>
                  <a:lnTo>
                    <a:pt x="468249" y="231140"/>
                  </a:lnTo>
                  <a:lnTo>
                    <a:pt x="468757" y="234950"/>
                  </a:lnTo>
                  <a:lnTo>
                    <a:pt x="471805" y="237502"/>
                  </a:lnTo>
                  <a:lnTo>
                    <a:pt x="473964" y="232410"/>
                  </a:lnTo>
                  <a:lnTo>
                    <a:pt x="473964" y="231140"/>
                  </a:lnTo>
                  <a:lnTo>
                    <a:pt x="477393" y="231140"/>
                  </a:lnTo>
                  <a:lnTo>
                    <a:pt x="478282" y="232410"/>
                  </a:lnTo>
                  <a:lnTo>
                    <a:pt x="481330" y="234950"/>
                  </a:lnTo>
                  <a:lnTo>
                    <a:pt x="483616" y="231140"/>
                  </a:lnTo>
                  <a:lnTo>
                    <a:pt x="488569" y="231140"/>
                  </a:lnTo>
                  <a:lnTo>
                    <a:pt x="489077" y="229870"/>
                  </a:lnTo>
                  <a:lnTo>
                    <a:pt x="489331" y="228600"/>
                  </a:lnTo>
                  <a:lnTo>
                    <a:pt x="488188" y="226060"/>
                  </a:lnTo>
                  <a:lnTo>
                    <a:pt x="489712" y="224790"/>
                  </a:lnTo>
                  <a:lnTo>
                    <a:pt x="489839" y="223520"/>
                  </a:lnTo>
                  <a:close/>
                </a:path>
                <a:path w="505460" h="391795">
                  <a:moveTo>
                    <a:pt x="490474" y="181483"/>
                  </a:moveTo>
                  <a:lnTo>
                    <a:pt x="488569" y="178181"/>
                  </a:lnTo>
                  <a:lnTo>
                    <a:pt x="486791" y="177546"/>
                  </a:lnTo>
                  <a:lnTo>
                    <a:pt x="486537" y="177165"/>
                  </a:lnTo>
                  <a:lnTo>
                    <a:pt x="485902" y="177292"/>
                  </a:lnTo>
                  <a:lnTo>
                    <a:pt x="484886" y="177292"/>
                  </a:lnTo>
                  <a:lnTo>
                    <a:pt x="484505" y="178054"/>
                  </a:lnTo>
                  <a:lnTo>
                    <a:pt x="484886" y="178562"/>
                  </a:lnTo>
                  <a:lnTo>
                    <a:pt x="484505" y="179705"/>
                  </a:lnTo>
                  <a:lnTo>
                    <a:pt x="485521" y="180213"/>
                  </a:lnTo>
                  <a:lnTo>
                    <a:pt x="486283" y="180848"/>
                  </a:lnTo>
                  <a:lnTo>
                    <a:pt x="486664" y="181229"/>
                  </a:lnTo>
                  <a:lnTo>
                    <a:pt x="486918" y="181610"/>
                  </a:lnTo>
                  <a:lnTo>
                    <a:pt x="487553" y="181737"/>
                  </a:lnTo>
                  <a:lnTo>
                    <a:pt x="490474" y="181483"/>
                  </a:lnTo>
                  <a:close/>
                </a:path>
                <a:path w="505460" h="391795">
                  <a:moveTo>
                    <a:pt x="495427" y="177546"/>
                  </a:moveTo>
                  <a:lnTo>
                    <a:pt x="495046" y="176149"/>
                  </a:lnTo>
                  <a:lnTo>
                    <a:pt x="494792" y="174879"/>
                  </a:lnTo>
                  <a:lnTo>
                    <a:pt x="493141" y="175387"/>
                  </a:lnTo>
                  <a:lnTo>
                    <a:pt x="492379" y="174625"/>
                  </a:lnTo>
                  <a:lnTo>
                    <a:pt x="491109" y="173863"/>
                  </a:lnTo>
                  <a:lnTo>
                    <a:pt x="491617" y="170688"/>
                  </a:lnTo>
                  <a:lnTo>
                    <a:pt x="489458" y="171450"/>
                  </a:lnTo>
                  <a:lnTo>
                    <a:pt x="488823" y="170688"/>
                  </a:lnTo>
                  <a:lnTo>
                    <a:pt x="487553" y="171069"/>
                  </a:lnTo>
                  <a:lnTo>
                    <a:pt x="487553" y="172085"/>
                  </a:lnTo>
                  <a:lnTo>
                    <a:pt x="488061" y="174498"/>
                  </a:lnTo>
                  <a:lnTo>
                    <a:pt x="490220" y="176784"/>
                  </a:lnTo>
                  <a:lnTo>
                    <a:pt x="492633" y="177546"/>
                  </a:lnTo>
                  <a:lnTo>
                    <a:pt x="493649" y="178054"/>
                  </a:lnTo>
                  <a:lnTo>
                    <a:pt x="495427" y="177546"/>
                  </a:lnTo>
                  <a:close/>
                </a:path>
                <a:path w="505460" h="391795">
                  <a:moveTo>
                    <a:pt x="497078" y="191135"/>
                  </a:moveTo>
                  <a:lnTo>
                    <a:pt x="495046" y="190119"/>
                  </a:lnTo>
                  <a:lnTo>
                    <a:pt x="493903" y="187579"/>
                  </a:lnTo>
                  <a:lnTo>
                    <a:pt x="493903" y="187452"/>
                  </a:lnTo>
                  <a:lnTo>
                    <a:pt x="491744" y="191897"/>
                  </a:lnTo>
                  <a:lnTo>
                    <a:pt x="490728" y="192659"/>
                  </a:lnTo>
                  <a:lnTo>
                    <a:pt x="489712" y="193929"/>
                  </a:lnTo>
                  <a:lnTo>
                    <a:pt x="486537" y="194691"/>
                  </a:lnTo>
                  <a:lnTo>
                    <a:pt x="484505" y="195580"/>
                  </a:lnTo>
                  <a:lnTo>
                    <a:pt x="484632" y="195580"/>
                  </a:lnTo>
                  <a:lnTo>
                    <a:pt x="483743" y="196596"/>
                  </a:lnTo>
                  <a:lnTo>
                    <a:pt x="481457" y="198247"/>
                  </a:lnTo>
                  <a:lnTo>
                    <a:pt x="481330" y="198247"/>
                  </a:lnTo>
                  <a:lnTo>
                    <a:pt x="479679" y="196977"/>
                  </a:lnTo>
                  <a:lnTo>
                    <a:pt x="479425" y="196977"/>
                  </a:lnTo>
                  <a:lnTo>
                    <a:pt x="479298" y="194183"/>
                  </a:lnTo>
                  <a:lnTo>
                    <a:pt x="478663" y="194056"/>
                  </a:lnTo>
                  <a:lnTo>
                    <a:pt x="478663" y="193929"/>
                  </a:lnTo>
                  <a:lnTo>
                    <a:pt x="476123" y="193802"/>
                  </a:lnTo>
                  <a:lnTo>
                    <a:pt x="475996" y="193675"/>
                  </a:lnTo>
                  <a:lnTo>
                    <a:pt x="475361" y="193802"/>
                  </a:lnTo>
                  <a:lnTo>
                    <a:pt x="474218" y="194691"/>
                  </a:lnTo>
                  <a:lnTo>
                    <a:pt x="473329" y="193548"/>
                  </a:lnTo>
                  <a:lnTo>
                    <a:pt x="473202" y="193167"/>
                  </a:lnTo>
                  <a:lnTo>
                    <a:pt x="473075" y="191135"/>
                  </a:lnTo>
                  <a:lnTo>
                    <a:pt x="472186" y="188976"/>
                  </a:lnTo>
                  <a:lnTo>
                    <a:pt x="471678" y="187579"/>
                  </a:lnTo>
                  <a:lnTo>
                    <a:pt x="468630" y="188214"/>
                  </a:lnTo>
                  <a:lnTo>
                    <a:pt x="468757" y="188214"/>
                  </a:lnTo>
                  <a:lnTo>
                    <a:pt x="467106" y="188976"/>
                  </a:lnTo>
                  <a:lnTo>
                    <a:pt x="464820" y="188214"/>
                  </a:lnTo>
                  <a:lnTo>
                    <a:pt x="465836" y="185039"/>
                  </a:lnTo>
                  <a:lnTo>
                    <a:pt x="463550" y="184531"/>
                  </a:lnTo>
                  <a:lnTo>
                    <a:pt x="461264" y="183642"/>
                  </a:lnTo>
                  <a:lnTo>
                    <a:pt x="459232" y="184912"/>
                  </a:lnTo>
                  <a:lnTo>
                    <a:pt x="460756" y="189611"/>
                  </a:lnTo>
                  <a:lnTo>
                    <a:pt x="463169" y="191135"/>
                  </a:lnTo>
                  <a:lnTo>
                    <a:pt x="462915" y="191135"/>
                  </a:lnTo>
                  <a:lnTo>
                    <a:pt x="464185" y="193548"/>
                  </a:lnTo>
                  <a:lnTo>
                    <a:pt x="464820" y="194183"/>
                  </a:lnTo>
                  <a:lnTo>
                    <a:pt x="465074" y="194310"/>
                  </a:lnTo>
                  <a:lnTo>
                    <a:pt x="465328" y="195072"/>
                  </a:lnTo>
                  <a:lnTo>
                    <a:pt x="465455" y="196596"/>
                  </a:lnTo>
                  <a:lnTo>
                    <a:pt x="465582" y="201549"/>
                  </a:lnTo>
                  <a:lnTo>
                    <a:pt x="464312" y="203327"/>
                  </a:lnTo>
                  <a:lnTo>
                    <a:pt x="464439" y="205232"/>
                  </a:lnTo>
                  <a:lnTo>
                    <a:pt x="465074" y="208407"/>
                  </a:lnTo>
                  <a:lnTo>
                    <a:pt x="465074" y="208915"/>
                  </a:lnTo>
                  <a:lnTo>
                    <a:pt x="468884" y="207899"/>
                  </a:lnTo>
                  <a:lnTo>
                    <a:pt x="469138" y="207899"/>
                  </a:lnTo>
                  <a:lnTo>
                    <a:pt x="471551" y="204597"/>
                  </a:lnTo>
                  <a:lnTo>
                    <a:pt x="471805" y="204597"/>
                  </a:lnTo>
                  <a:lnTo>
                    <a:pt x="471805" y="204216"/>
                  </a:lnTo>
                  <a:lnTo>
                    <a:pt x="472567" y="203073"/>
                  </a:lnTo>
                  <a:lnTo>
                    <a:pt x="473837" y="200787"/>
                  </a:lnTo>
                  <a:lnTo>
                    <a:pt x="473964" y="200660"/>
                  </a:lnTo>
                  <a:lnTo>
                    <a:pt x="476504" y="200152"/>
                  </a:lnTo>
                  <a:lnTo>
                    <a:pt x="477012" y="200152"/>
                  </a:lnTo>
                  <a:lnTo>
                    <a:pt x="478155" y="202184"/>
                  </a:lnTo>
                  <a:lnTo>
                    <a:pt x="478155" y="205232"/>
                  </a:lnTo>
                  <a:lnTo>
                    <a:pt x="477647" y="207264"/>
                  </a:lnTo>
                  <a:lnTo>
                    <a:pt x="479425" y="208407"/>
                  </a:lnTo>
                  <a:lnTo>
                    <a:pt x="480822" y="209169"/>
                  </a:lnTo>
                  <a:lnTo>
                    <a:pt x="482600" y="208915"/>
                  </a:lnTo>
                  <a:lnTo>
                    <a:pt x="484124" y="209423"/>
                  </a:lnTo>
                  <a:lnTo>
                    <a:pt x="488823" y="203073"/>
                  </a:lnTo>
                  <a:lnTo>
                    <a:pt x="489204" y="201803"/>
                  </a:lnTo>
                  <a:lnTo>
                    <a:pt x="489966" y="200152"/>
                  </a:lnTo>
                  <a:lnTo>
                    <a:pt x="490220" y="199771"/>
                  </a:lnTo>
                  <a:lnTo>
                    <a:pt x="491363" y="197358"/>
                  </a:lnTo>
                  <a:lnTo>
                    <a:pt x="490474" y="197358"/>
                  </a:lnTo>
                  <a:lnTo>
                    <a:pt x="493649" y="196977"/>
                  </a:lnTo>
                  <a:lnTo>
                    <a:pt x="494665" y="196977"/>
                  </a:lnTo>
                  <a:lnTo>
                    <a:pt x="495554" y="194310"/>
                  </a:lnTo>
                  <a:lnTo>
                    <a:pt x="495681" y="193040"/>
                  </a:lnTo>
                  <a:lnTo>
                    <a:pt x="496570" y="191135"/>
                  </a:lnTo>
                  <a:lnTo>
                    <a:pt x="497078" y="191135"/>
                  </a:lnTo>
                  <a:close/>
                </a:path>
                <a:path w="505460" h="391795">
                  <a:moveTo>
                    <a:pt x="502920" y="213360"/>
                  </a:moveTo>
                  <a:lnTo>
                    <a:pt x="500888" y="210058"/>
                  </a:lnTo>
                  <a:lnTo>
                    <a:pt x="497205" y="210058"/>
                  </a:lnTo>
                  <a:lnTo>
                    <a:pt x="496824" y="207899"/>
                  </a:lnTo>
                  <a:lnTo>
                    <a:pt x="496824" y="205486"/>
                  </a:lnTo>
                  <a:lnTo>
                    <a:pt x="495427" y="199771"/>
                  </a:lnTo>
                  <a:lnTo>
                    <a:pt x="492760" y="200914"/>
                  </a:lnTo>
                  <a:lnTo>
                    <a:pt x="491871" y="201422"/>
                  </a:lnTo>
                  <a:lnTo>
                    <a:pt x="490982" y="202819"/>
                  </a:lnTo>
                  <a:lnTo>
                    <a:pt x="491617" y="203835"/>
                  </a:lnTo>
                  <a:lnTo>
                    <a:pt x="491617" y="205867"/>
                  </a:lnTo>
                  <a:lnTo>
                    <a:pt x="490982" y="207899"/>
                  </a:lnTo>
                  <a:lnTo>
                    <a:pt x="491109" y="210058"/>
                  </a:lnTo>
                  <a:lnTo>
                    <a:pt x="490982" y="210058"/>
                  </a:lnTo>
                  <a:lnTo>
                    <a:pt x="485140" y="213106"/>
                  </a:lnTo>
                  <a:lnTo>
                    <a:pt x="489458" y="218059"/>
                  </a:lnTo>
                  <a:lnTo>
                    <a:pt x="494665" y="216281"/>
                  </a:lnTo>
                  <a:lnTo>
                    <a:pt x="494538" y="218059"/>
                  </a:lnTo>
                  <a:lnTo>
                    <a:pt x="494411" y="219202"/>
                  </a:lnTo>
                  <a:lnTo>
                    <a:pt x="489839" y="222885"/>
                  </a:lnTo>
                  <a:lnTo>
                    <a:pt x="492633" y="225806"/>
                  </a:lnTo>
                  <a:lnTo>
                    <a:pt x="495046" y="227203"/>
                  </a:lnTo>
                  <a:lnTo>
                    <a:pt x="496570" y="224663"/>
                  </a:lnTo>
                  <a:lnTo>
                    <a:pt x="497332" y="222885"/>
                  </a:lnTo>
                  <a:lnTo>
                    <a:pt x="499237" y="220853"/>
                  </a:lnTo>
                  <a:lnTo>
                    <a:pt x="501015" y="219202"/>
                  </a:lnTo>
                  <a:lnTo>
                    <a:pt x="501396" y="218059"/>
                  </a:lnTo>
                  <a:lnTo>
                    <a:pt x="501777" y="216535"/>
                  </a:lnTo>
                  <a:lnTo>
                    <a:pt x="502412" y="215011"/>
                  </a:lnTo>
                  <a:lnTo>
                    <a:pt x="502920" y="213360"/>
                  </a:lnTo>
                  <a:close/>
                </a:path>
                <a:path w="505460" h="391795">
                  <a:moveTo>
                    <a:pt x="504825" y="202565"/>
                  </a:moveTo>
                  <a:lnTo>
                    <a:pt x="504190" y="199009"/>
                  </a:lnTo>
                  <a:lnTo>
                    <a:pt x="502031" y="198374"/>
                  </a:lnTo>
                  <a:lnTo>
                    <a:pt x="500507" y="197231"/>
                  </a:lnTo>
                  <a:lnTo>
                    <a:pt x="500380" y="196850"/>
                  </a:lnTo>
                  <a:lnTo>
                    <a:pt x="500380" y="196596"/>
                  </a:lnTo>
                  <a:lnTo>
                    <a:pt x="499872" y="196215"/>
                  </a:lnTo>
                  <a:lnTo>
                    <a:pt x="499110" y="195453"/>
                  </a:lnTo>
                  <a:lnTo>
                    <a:pt x="498475" y="195834"/>
                  </a:lnTo>
                  <a:lnTo>
                    <a:pt x="498094" y="196215"/>
                  </a:lnTo>
                  <a:lnTo>
                    <a:pt x="496824" y="196850"/>
                  </a:lnTo>
                  <a:lnTo>
                    <a:pt x="497459" y="198374"/>
                  </a:lnTo>
                  <a:lnTo>
                    <a:pt x="497586" y="198501"/>
                  </a:lnTo>
                  <a:lnTo>
                    <a:pt x="497713" y="201168"/>
                  </a:lnTo>
                  <a:lnTo>
                    <a:pt x="497713" y="201676"/>
                  </a:lnTo>
                  <a:lnTo>
                    <a:pt x="498983" y="202565"/>
                  </a:lnTo>
                  <a:lnTo>
                    <a:pt x="504825" y="202565"/>
                  </a:lnTo>
                  <a:close/>
                </a:path>
                <a:path w="505460" h="391795">
                  <a:moveTo>
                    <a:pt x="504952" y="203200"/>
                  </a:moveTo>
                  <a:lnTo>
                    <a:pt x="504825" y="202819"/>
                  </a:lnTo>
                  <a:lnTo>
                    <a:pt x="499491" y="202819"/>
                  </a:lnTo>
                  <a:lnTo>
                    <a:pt x="499999" y="203073"/>
                  </a:lnTo>
                  <a:lnTo>
                    <a:pt x="499999" y="203200"/>
                  </a:lnTo>
                  <a:lnTo>
                    <a:pt x="500126" y="203835"/>
                  </a:lnTo>
                  <a:lnTo>
                    <a:pt x="500380" y="204597"/>
                  </a:lnTo>
                  <a:lnTo>
                    <a:pt x="500761" y="205232"/>
                  </a:lnTo>
                  <a:lnTo>
                    <a:pt x="500888" y="206375"/>
                  </a:lnTo>
                  <a:lnTo>
                    <a:pt x="499110" y="208026"/>
                  </a:lnTo>
                  <a:lnTo>
                    <a:pt x="500253" y="209042"/>
                  </a:lnTo>
                  <a:lnTo>
                    <a:pt x="501650" y="209804"/>
                  </a:lnTo>
                  <a:lnTo>
                    <a:pt x="503047" y="208280"/>
                  </a:lnTo>
                  <a:lnTo>
                    <a:pt x="503555" y="207137"/>
                  </a:lnTo>
                  <a:lnTo>
                    <a:pt x="504063" y="205232"/>
                  </a:lnTo>
                  <a:lnTo>
                    <a:pt x="504952" y="203200"/>
                  </a:lnTo>
                  <a:close/>
                </a:path>
              </a:pathLst>
            </a:custGeom>
            <a:solidFill>
              <a:srgbClr val="521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1" name="object 331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469011" y="4904854"/>
            <a:ext cx="397903" cy="397903"/>
          </a:xfrm>
          <a:prstGeom prst="rect">
            <a:avLst/>
          </a:prstGeom>
        </p:spPr>
      </p:pic>
      <p:pic>
        <p:nvPicPr>
          <p:cNvPr id="332" name="object 332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3250120" y="5608586"/>
            <a:ext cx="145872" cy="145872"/>
          </a:xfrm>
          <a:prstGeom prst="rect">
            <a:avLst/>
          </a:prstGeom>
        </p:spPr>
      </p:pic>
      <p:sp>
        <p:nvSpPr>
          <p:cNvPr id="333" name="object 333"/>
          <p:cNvSpPr txBox="1"/>
          <p:nvPr/>
        </p:nvSpPr>
        <p:spPr>
          <a:xfrm>
            <a:off x="3423920" y="5624880"/>
            <a:ext cx="748665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PARKS</a:t>
            </a:r>
            <a:r>
              <a:rPr sz="500" spc="9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&amp;</a:t>
            </a:r>
            <a:r>
              <a:rPr sz="500" spc="15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spc="-10" dirty="0">
                <a:solidFill>
                  <a:srgbClr val="1E1E12"/>
                </a:solidFill>
                <a:latin typeface="Cambria"/>
                <a:cs typeface="Cambria"/>
              </a:rPr>
              <a:t>SIGHTSEEING</a:t>
            </a:r>
            <a:endParaRPr sz="500">
              <a:latin typeface="Cambria"/>
              <a:cs typeface="Cambria"/>
            </a:endParaRPr>
          </a:p>
        </p:txBody>
      </p:sp>
      <p:sp>
        <p:nvSpPr>
          <p:cNvPr id="334" name="object 334"/>
          <p:cNvSpPr txBox="1"/>
          <p:nvPr/>
        </p:nvSpPr>
        <p:spPr>
          <a:xfrm>
            <a:off x="3423920" y="4745482"/>
            <a:ext cx="167005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-20" dirty="0">
                <a:solidFill>
                  <a:srgbClr val="1E1E12"/>
                </a:solidFill>
                <a:latin typeface="Cambria"/>
                <a:cs typeface="Cambria"/>
              </a:rPr>
              <a:t>BARS</a:t>
            </a:r>
            <a:endParaRPr sz="500">
              <a:latin typeface="Cambria"/>
              <a:cs typeface="Cambria"/>
            </a:endParaRPr>
          </a:p>
        </p:txBody>
      </p:sp>
      <p:pic>
        <p:nvPicPr>
          <p:cNvPr id="335" name="object 335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3250692" y="4730178"/>
            <a:ext cx="144640" cy="144589"/>
          </a:xfrm>
          <a:prstGeom prst="rect">
            <a:avLst/>
          </a:prstGeom>
        </p:spPr>
      </p:pic>
      <p:sp>
        <p:nvSpPr>
          <p:cNvPr id="336" name="object 336"/>
          <p:cNvSpPr txBox="1"/>
          <p:nvPr/>
        </p:nvSpPr>
        <p:spPr>
          <a:xfrm>
            <a:off x="3424554" y="5404815"/>
            <a:ext cx="784860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ARTS</a:t>
            </a:r>
            <a:r>
              <a:rPr sz="500" spc="13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&amp;</a:t>
            </a:r>
            <a:r>
              <a:rPr sz="500" spc="21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spc="-10" dirty="0">
                <a:solidFill>
                  <a:srgbClr val="1E1E12"/>
                </a:solidFill>
                <a:latin typeface="Cambria"/>
                <a:cs typeface="Cambria"/>
              </a:rPr>
              <a:t>ENTERTAINMENT</a:t>
            </a:r>
            <a:endParaRPr sz="500">
              <a:latin typeface="Cambria"/>
              <a:cs typeface="Cambria"/>
            </a:endParaRPr>
          </a:p>
        </p:txBody>
      </p:sp>
      <p:pic>
        <p:nvPicPr>
          <p:cNvPr id="337" name="object 337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3250692" y="5389155"/>
            <a:ext cx="144640" cy="144589"/>
          </a:xfrm>
          <a:prstGeom prst="rect">
            <a:avLst/>
          </a:prstGeom>
        </p:spPr>
      </p:pic>
      <p:sp>
        <p:nvSpPr>
          <p:cNvPr id="338" name="object 338"/>
          <p:cNvSpPr txBox="1"/>
          <p:nvPr/>
        </p:nvSpPr>
        <p:spPr>
          <a:xfrm>
            <a:off x="3423920" y="5184749"/>
            <a:ext cx="352425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" spc="-10" dirty="0">
                <a:solidFill>
                  <a:srgbClr val="1E1E12"/>
                </a:solidFill>
                <a:latin typeface="Cambria"/>
                <a:cs typeface="Cambria"/>
              </a:rPr>
              <a:t>SHOPPING</a:t>
            </a:r>
            <a:endParaRPr sz="500">
              <a:latin typeface="Cambria"/>
              <a:cs typeface="Cambria"/>
            </a:endParaRPr>
          </a:p>
        </p:txBody>
      </p:sp>
      <p:pic>
        <p:nvPicPr>
          <p:cNvPr id="339" name="object 339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3250692" y="5169052"/>
            <a:ext cx="144640" cy="144589"/>
          </a:xfrm>
          <a:prstGeom prst="rect">
            <a:avLst/>
          </a:prstGeom>
        </p:spPr>
      </p:pic>
      <p:pic>
        <p:nvPicPr>
          <p:cNvPr id="340" name="object 340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3250692" y="4510595"/>
            <a:ext cx="144640" cy="144589"/>
          </a:xfrm>
          <a:prstGeom prst="rect">
            <a:avLst/>
          </a:prstGeom>
        </p:spPr>
      </p:pic>
      <p:sp>
        <p:nvSpPr>
          <p:cNvPr id="341" name="object 341"/>
          <p:cNvSpPr txBox="1"/>
          <p:nvPr/>
        </p:nvSpPr>
        <p:spPr>
          <a:xfrm>
            <a:off x="3423920" y="4526026"/>
            <a:ext cx="430530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-10" dirty="0">
                <a:solidFill>
                  <a:srgbClr val="1E1E12"/>
                </a:solidFill>
                <a:latin typeface="Cambria"/>
                <a:cs typeface="Cambria"/>
              </a:rPr>
              <a:t>RESTAURANTS</a:t>
            </a:r>
            <a:endParaRPr sz="500">
              <a:latin typeface="Cambria"/>
              <a:cs typeface="Cambria"/>
            </a:endParaRPr>
          </a:p>
        </p:txBody>
      </p:sp>
      <p:sp>
        <p:nvSpPr>
          <p:cNvPr id="342" name="object 342"/>
          <p:cNvSpPr txBox="1"/>
          <p:nvPr/>
        </p:nvSpPr>
        <p:spPr>
          <a:xfrm>
            <a:off x="3423920" y="4964938"/>
            <a:ext cx="476884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" spc="-10" dirty="0">
                <a:solidFill>
                  <a:srgbClr val="1E1E12"/>
                </a:solidFill>
                <a:latin typeface="Cambria"/>
                <a:cs typeface="Cambria"/>
              </a:rPr>
              <a:t>C</a:t>
            </a:r>
            <a:r>
              <a:rPr sz="500" spc="-3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OF</a:t>
            </a:r>
            <a:r>
              <a:rPr sz="500" spc="-2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FEE</a:t>
            </a:r>
            <a:r>
              <a:rPr sz="500" spc="12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&amp;</a:t>
            </a:r>
            <a:r>
              <a:rPr sz="500" spc="10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spc="-25" dirty="0">
                <a:solidFill>
                  <a:srgbClr val="1E1E12"/>
                </a:solidFill>
                <a:latin typeface="Cambria"/>
                <a:cs typeface="Cambria"/>
              </a:rPr>
              <a:t>TEA</a:t>
            </a:r>
            <a:endParaRPr sz="500">
              <a:latin typeface="Cambria"/>
              <a:cs typeface="Cambria"/>
            </a:endParaRPr>
          </a:p>
        </p:txBody>
      </p:sp>
      <p:pic>
        <p:nvPicPr>
          <p:cNvPr id="343" name="object 343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3250692" y="4949507"/>
            <a:ext cx="144640" cy="144589"/>
          </a:xfrm>
          <a:prstGeom prst="rect">
            <a:avLst/>
          </a:prstGeom>
        </p:spPr>
      </p:pic>
      <p:pic>
        <p:nvPicPr>
          <p:cNvPr id="344" name="object 344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4965700" y="947877"/>
            <a:ext cx="207390" cy="207314"/>
          </a:xfrm>
          <a:prstGeom prst="rect">
            <a:avLst/>
          </a:prstGeom>
        </p:spPr>
      </p:pic>
      <p:pic>
        <p:nvPicPr>
          <p:cNvPr id="345" name="object 345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4965700" y="3409137"/>
            <a:ext cx="207390" cy="207314"/>
          </a:xfrm>
          <a:prstGeom prst="rect">
            <a:avLst/>
          </a:prstGeom>
        </p:spPr>
      </p:pic>
      <p:pic>
        <p:nvPicPr>
          <p:cNvPr id="346" name="object 346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4965700" y="5029860"/>
            <a:ext cx="207390" cy="207314"/>
          </a:xfrm>
          <a:prstGeom prst="rect">
            <a:avLst/>
          </a:prstGeom>
        </p:spPr>
      </p:pic>
      <p:pic>
        <p:nvPicPr>
          <p:cNvPr id="347" name="object 347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7078853" y="947877"/>
            <a:ext cx="207403" cy="207314"/>
          </a:xfrm>
          <a:prstGeom prst="rect">
            <a:avLst/>
          </a:prstGeom>
        </p:spPr>
      </p:pic>
      <p:pic>
        <p:nvPicPr>
          <p:cNvPr id="348" name="object 348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7078853" y="3094177"/>
            <a:ext cx="207403" cy="207314"/>
          </a:xfrm>
          <a:prstGeom prst="rect">
            <a:avLst/>
          </a:prstGeom>
        </p:spPr>
      </p:pic>
      <p:pic>
        <p:nvPicPr>
          <p:cNvPr id="349" name="object 349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7078281" y="4896853"/>
            <a:ext cx="208737" cy="208737"/>
          </a:xfrm>
          <a:prstGeom prst="rect">
            <a:avLst/>
          </a:prstGeom>
        </p:spPr>
      </p:pic>
      <p:sp>
        <p:nvSpPr>
          <p:cNvPr id="350" name="object 350"/>
          <p:cNvSpPr txBox="1"/>
          <p:nvPr/>
        </p:nvSpPr>
        <p:spPr>
          <a:xfrm>
            <a:off x="361289" y="5336844"/>
            <a:ext cx="6223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For</a:t>
            </a:r>
            <a:r>
              <a:rPr sz="500" spc="6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more</a:t>
            </a:r>
            <a:r>
              <a:rPr sz="500" spc="7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spc="-20" dirty="0">
                <a:solidFill>
                  <a:srgbClr val="1E1E12"/>
                </a:solidFill>
                <a:latin typeface="Cambria"/>
                <a:cs typeface="Cambria"/>
              </a:rPr>
              <a:t>information</a:t>
            </a:r>
            <a:r>
              <a:rPr sz="500" spc="50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on</a:t>
            </a:r>
            <a:r>
              <a:rPr sz="500" spc="5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all</a:t>
            </a:r>
            <a:r>
              <a:rPr sz="500" spc="8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that</a:t>
            </a:r>
            <a:r>
              <a:rPr sz="500" spc="8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spc="-10" dirty="0">
                <a:solidFill>
                  <a:srgbClr val="1E1E12"/>
                </a:solidFill>
                <a:latin typeface="Cambria"/>
                <a:cs typeface="Cambria"/>
              </a:rPr>
              <a:t>Savannah</a:t>
            </a:r>
            <a:r>
              <a:rPr sz="500" spc="50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has</a:t>
            </a:r>
            <a:r>
              <a:rPr sz="500" spc="4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to</a:t>
            </a:r>
            <a:r>
              <a:rPr sz="500" spc="5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offer,</a:t>
            </a:r>
            <a:r>
              <a:rPr sz="500" spc="5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spc="-10" dirty="0">
                <a:solidFill>
                  <a:srgbClr val="1E1E12"/>
                </a:solidFill>
                <a:latin typeface="Cambria"/>
                <a:cs typeface="Cambria"/>
              </a:rPr>
              <a:t>please</a:t>
            </a:r>
            <a:r>
              <a:rPr sz="500" spc="50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scan</a:t>
            </a:r>
            <a:r>
              <a:rPr sz="500" spc="6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the</a:t>
            </a:r>
            <a:r>
              <a:rPr sz="500" spc="85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dirty="0">
                <a:solidFill>
                  <a:srgbClr val="1E1E12"/>
                </a:solidFill>
                <a:latin typeface="Cambria"/>
                <a:cs typeface="Cambria"/>
              </a:rPr>
              <a:t>QR</a:t>
            </a:r>
            <a:r>
              <a:rPr sz="500" spc="140" dirty="0">
                <a:solidFill>
                  <a:srgbClr val="1E1E12"/>
                </a:solidFill>
                <a:latin typeface="Cambria"/>
                <a:cs typeface="Cambria"/>
              </a:rPr>
              <a:t> </a:t>
            </a:r>
            <a:r>
              <a:rPr sz="500" spc="-10" dirty="0">
                <a:solidFill>
                  <a:srgbClr val="1E1E12"/>
                </a:solidFill>
                <a:latin typeface="Cambria"/>
                <a:cs typeface="Cambria"/>
              </a:rPr>
              <a:t>code.</a:t>
            </a:r>
            <a:endParaRPr sz="500">
              <a:latin typeface="Cambria"/>
              <a:cs typeface="Cambria"/>
            </a:endParaRPr>
          </a:p>
        </p:txBody>
      </p:sp>
      <p:sp>
        <p:nvSpPr>
          <p:cNvPr id="360" name="object 360"/>
          <p:cNvSpPr txBox="1"/>
          <p:nvPr/>
        </p:nvSpPr>
        <p:spPr>
          <a:xfrm>
            <a:off x="194563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30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361" name="object 361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31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351" name="object 351" descr="$PPTXTitle"/>
          <p:cNvSpPr txBox="1">
            <a:spLocks noGrp="1"/>
          </p:cNvSpPr>
          <p:nvPr>
            <p:ph type="title"/>
          </p:nvPr>
        </p:nvSpPr>
        <p:spPr>
          <a:xfrm>
            <a:off x="5222494" y="348488"/>
            <a:ext cx="2498725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50" dirty="0"/>
              <a:t>EXPLORING</a:t>
            </a:r>
            <a:r>
              <a:rPr spc="330" dirty="0"/>
              <a:t> </a:t>
            </a:r>
            <a:r>
              <a:rPr sz="2150" i="1" spc="-60" dirty="0">
                <a:latin typeface="Palatino Linotype"/>
                <a:cs typeface="Palatino Linotype"/>
              </a:rPr>
              <a:t>Savannah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352" name="object 352"/>
          <p:cNvSpPr txBox="1"/>
          <p:nvPr/>
        </p:nvSpPr>
        <p:spPr>
          <a:xfrm>
            <a:off x="5227065" y="950722"/>
            <a:ext cx="9499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45" dirty="0">
                <a:solidFill>
                  <a:srgbClr val="521E0D"/>
                </a:solidFill>
                <a:latin typeface="Cambria"/>
                <a:cs typeface="Cambria"/>
              </a:rPr>
              <a:t>RESTAURANTS</a:t>
            </a:r>
            <a:endParaRPr sz="1000">
              <a:latin typeface="Cambria"/>
              <a:cs typeface="Cambria"/>
            </a:endParaRPr>
          </a:p>
        </p:txBody>
      </p:sp>
      <p:sp>
        <p:nvSpPr>
          <p:cNvPr id="353" name="object 353"/>
          <p:cNvSpPr txBox="1"/>
          <p:nvPr/>
        </p:nvSpPr>
        <p:spPr>
          <a:xfrm>
            <a:off x="5227065" y="1121254"/>
            <a:ext cx="1329055" cy="169735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82245" indent="-169545">
              <a:lnSpc>
                <a:spcPct val="100000"/>
              </a:lnSpc>
              <a:spcBef>
                <a:spcPts val="475"/>
              </a:spcBef>
              <a:buAutoNum type="arabicPeriod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Little</a:t>
            </a:r>
            <a:r>
              <a:rPr sz="800" spc="10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James</a:t>
            </a:r>
            <a:endParaRPr sz="800">
              <a:latin typeface="Cambria"/>
              <a:cs typeface="Cambria"/>
            </a:endParaRPr>
          </a:p>
          <a:p>
            <a:pPr marL="181610" marR="5080" indent="-169545">
              <a:lnSpc>
                <a:spcPct val="103699"/>
              </a:lnSpc>
              <a:spcBef>
                <a:spcPts val="340"/>
              </a:spcBef>
              <a:buAutoNum type="arabicPeriod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1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Emporium</a:t>
            </a:r>
            <a:r>
              <a:rPr sz="8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Kitchen</a:t>
            </a:r>
            <a:r>
              <a:rPr sz="8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50" dirty="0">
                <a:solidFill>
                  <a:srgbClr val="521E0D"/>
                </a:solidFill>
                <a:latin typeface="Cambria"/>
                <a:cs typeface="Cambria"/>
              </a:rPr>
              <a:t>+</a:t>
            </a:r>
            <a:r>
              <a:rPr sz="800" spc="500" dirty="0">
                <a:solidFill>
                  <a:srgbClr val="521E0D"/>
                </a:solidFill>
                <a:latin typeface="Cambria"/>
                <a:cs typeface="Cambria"/>
              </a:rPr>
              <a:t> 	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Wine</a:t>
            </a:r>
            <a:r>
              <a:rPr sz="800" spc="-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Market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370"/>
              </a:spcBef>
              <a:buAutoNum type="arabicPeriod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Collins</a:t>
            </a:r>
            <a:r>
              <a:rPr sz="8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Quarter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400"/>
              </a:spcBef>
              <a:buAutoNum type="arabicPeriod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Husk</a:t>
            </a:r>
            <a:r>
              <a:rPr sz="8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Savannah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405"/>
              </a:spcBef>
              <a:buAutoNum type="arabicPeriod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Mrs.</a:t>
            </a:r>
            <a:r>
              <a:rPr sz="8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Wilkes</a:t>
            </a:r>
            <a:r>
              <a:rPr sz="8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Dining</a:t>
            </a:r>
            <a:r>
              <a:rPr sz="8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0" dirty="0">
                <a:solidFill>
                  <a:srgbClr val="521E0D"/>
                </a:solidFill>
                <a:latin typeface="Cambria"/>
                <a:cs typeface="Cambria"/>
              </a:rPr>
              <a:t>Room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395"/>
              </a:spcBef>
              <a:buAutoNum type="arabicPeriod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0" dirty="0">
                <a:solidFill>
                  <a:srgbClr val="521E0D"/>
                </a:solidFill>
                <a:latin typeface="Cambria"/>
                <a:cs typeface="Cambria"/>
              </a:rPr>
              <a:t>Grey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400"/>
              </a:spcBef>
              <a:buAutoNum type="arabicPeriod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Dottie’s</a:t>
            </a:r>
            <a:r>
              <a:rPr sz="8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Market</a:t>
            </a:r>
            <a:r>
              <a:rPr sz="8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Savannah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409"/>
              </a:spcBef>
              <a:buAutoNum type="arabicPeriod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Olde</a:t>
            </a:r>
            <a:r>
              <a:rPr sz="8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Pink</a:t>
            </a:r>
            <a:r>
              <a:rPr sz="8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0" dirty="0">
                <a:solidFill>
                  <a:srgbClr val="521E0D"/>
                </a:solidFill>
                <a:latin typeface="Cambria"/>
                <a:cs typeface="Cambria"/>
              </a:rPr>
              <a:t>House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395"/>
              </a:spcBef>
              <a:buAutoNum type="arabicPeriod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Treylor</a:t>
            </a:r>
            <a:r>
              <a:rPr sz="8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0" dirty="0">
                <a:solidFill>
                  <a:srgbClr val="521E0D"/>
                </a:solidFill>
                <a:latin typeface="Cambria"/>
                <a:cs typeface="Cambria"/>
              </a:rPr>
              <a:t>Park</a:t>
            </a:r>
            <a:endParaRPr sz="800">
              <a:latin typeface="Cambria"/>
              <a:cs typeface="Cambria"/>
            </a:endParaRPr>
          </a:p>
        </p:txBody>
      </p:sp>
      <p:sp>
        <p:nvSpPr>
          <p:cNvPr id="354" name="object 354"/>
          <p:cNvSpPr txBox="1"/>
          <p:nvPr/>
        </p:nvSpPr>
        <p:spPr>
          <a:xfrm>
            <a:off x="5227065" y="2757131"/>
            <a:ext cx="1323975" cy="37147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82245" indent="-169545">
              <a:lnSpc>
                <a:spcPct val="100000"/>
              </a:lnSpc>
              <a:spcBef>
                <a:spcPts val="500"/>
              </a:spcBef>
              <a:buAutoNum type="arabicPeriod" startAt="10"/>
              <a:tabLst>
                <a:tab pos="182245" algn="l"/>
              </a:tabLst>
            </a:pP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Rhett</a:t>
            </a:r>
            <a:endParaRPr sz="800">
              <a:latin typeface="Cambria"/>
              <a:cs typeface="Cambria"/>
            </a:endParaRPr>
          </a:p>
          <a:p>
            <a:pPr marL="181610" indent="-168910">
              <a:lnSpc>
                <a:spcPct val="100000"/>
              </a:lnSpc>
              <a:spcBef>
                <a:spcPts val="400"/>
              </a:spcBef>
              <a:buAutoNum type="arabicPeriod" startAt="10"/>
              <a:tabLst>
                <a:tab pos="18161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Public</a:t>
            </a:r>
            <a:r>
              <a:rPr sz="8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Kitchen</a:t>
            </a:r>
            <a:r>
              <a:rPr sz="8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&amp;</a:t>
            </a:r>
            <a:r>
              <a:rPr sz="800" spc="1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5" dirty="0">
                <a:solidFill>
                  <a:srgbClr val="521E0D"/>
                </a:solidFill>
                <a:latin typeface="Cambria"/>
                <a:cs typeface="Cambria"/>
              </a:rPr>
              <a:t>Bar</a:t>
            </a:r>
            <a:endParaRPr sz="800">
              <a:latin typeface="Cambria"/>
              <a:cs typeface="Cambria"/>
            </a:endParaRPr>
          </a:p>
        </p:txBody>
      </p:sp>
      <p:sp>
        <p:nvSpPr>
          <p:cNvPr id="355" name="object 355"/>
          <p:cNvSpPr txBox="1"/>
          <p:nvPr/>
        </p:nvSpPr>
        <p:spPr>
          <a:xfrm>
            <a:off x="5227065" y="3332314"/>
            <a:ext cx="1195070" cy="143129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000" spc="-20" dirty="0">
                <a:solidFill>
                  <a:srgbClr val="521E0D"/>
                </a:solidFill>
                <a:latin typeface="Cambria"/>
                <a:cs typeface="Cambria"/>
              </a:rPr>
              <a:t>BARS</a:t>
            </a:r>
            <a:endParaRPr sz="10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509"/>
              </a:spcBef>
              <a:buAutoNum type="arabicPeriod" startAt="1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Peregrin</a:t>
            </a:r>
            <a:r>
              <a:rPr sz="800" spc="-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Rooftop</a:t>
            </a:r>
            <a:r>
              <a:rPr sz="8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5" dirty="0">
                <a:solidFill>
                  <a:srgbClr val="521E0D"/>
                </a:solidFill>
                <a:latin typeface="Cambria"/>
                <a:cs typeface="Cambria"/>
              </a:rPr>
              <a:t>Bar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400"/>
              </a:spcBef>
              <a:buAutoNum type="arabicPeriod" startAt="1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Wayward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395"/>
              </a:spcBef>
              <a:buAutoNum type="arabicPeriod" startAt="12"/>
              <a:tabLst>
                <a:tab pos="182245" algn="l"/>
              </a:tabLst>
            </a:pP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Artillery</a:t>
            </a:r>
            <a:endParaRPr sz="800">
              <a:latin typeface="Cambria"/>
              <a:cs typeface="Cambria"/>
            </a:endParaRPr>
          </a:p>
          <a:p>
            <a:pPr marL="181610" indent="-168910">
              <a:lnSpc>
                <a:spcPct val="100000"/>
              </a:lnSpc>
              <a:spcBef>
                <a:spcPts val="405"/>
              </a:spcBef>
              <a:buAutoNum type="arabicPeriod" startAt="12"/>
              <a:tabLst>
                <a:tab pos="18161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Alley</a:t>
            </a:r>
            <a:r>
              <a:rPr sz="8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Cat</a:t>
            </a:r>
            <a:r>
              <a:rPr sz="8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Lounge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400"/>
              </a:spcBef>
              <a:buAutoNum type="arabicPeriod" startAt="1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Peacock</a:t>
            </a:r>
            <a:r>
              <a:rPr sz="8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Lounge</a:t>
            </a:r>
            <a:endParaRPr sz="800">
              <a:latin typeface="Cambria"/>
              <a:cs typeface="Cambria"/>
            </a:endParaRPr>
          </a:p>
          <a:p>
            <a:pPr marL="180340" marR="5080" indent="-168275">
              <a:lnSpc>
                <a:spcPct val="103699"/>
              </a:lnSpc>
              <a:spcBef>
                <a:spcPts val="335"/>
              </a:spcBef>
              <a:buAutoNum type="arabicPeriod" startAt="1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Myrtle</a:t>
            </a:r>
            <a:r>
              <a:rPr sz="8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&amp;</a:t>
            </a:r>
            <a:r>
              <a:rPr sz="800" spc="1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Rose</a:t>
            </a:r>
            <a:r>
              <a:rPr sz="8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Rooftop</a:t>
            </a:r>
            <a:r>
              <a:rPr sz="800" spc="500" dirty="0">
                <a:solidFill>
                  <a:srgbClr val="521E0D"/>
                </a:solidFill>
                <a:latin typeface="Cambria"/>
                <a:cs typeface="Cambria"/>
              </a:rPr>
              <a:t> 	</a:t>
            </a:r>
            <a:r>
              <a:rPr sz="800" spc="-25" dirty="0">
                <a:solidFill>
                  <a:srgbClr val="521E0D"/>
                </a:solidFill>
                <a:latin typeface="Cambria"/>
                <a:cs typeface="Cambria"/>
              </a:rPr>
              <a:t>Bar</a:t>
            </a:r>
            <a:endParaRPr sz="800">
              <a:latin typeface="Cambria"/>
              <a:cs typeface="Cambria"/>
            </a:endParaRPr>
          </a:p>
        </p:txBody>
      </p:sp>
      <p:sp>
        <p:nvSpPr>
          <p:cNvPr id="356" name="object 356"/>
          <p:cNvSpPr txBox="1"/>
          <p:nvPr/>
        </p:nvSpPr>
        <p:spPr>
          <a:xfrm>
            <a:off x="5227065" y="5033568"/>
            <a:ext cx="1162050" cy="9074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85" dirty="0">
                <a:solidFill>
                  <a:srgbClr val="521E0D"/>
                </a:solidFill>
                <a:latin typeface="Cambria"/>
                <a:cs typeface="Cambria"/>
              </a:rPr>
              <a:t>COFFEE</a:t>
            </a:r>
            <a:r>
              <a:rPr sz="1000" spc="1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&amp;</a:t>
            </a:r>
            <a:r>
              <a:rPr sz="1000" spc="114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25" dirty="0">
                <a:solidFill>
                  <a:srgbClr val="521E0D"/>
                </a:solidFill>
                <a:latin typeface="Cambria"/>
                <a:cs typeface="Cambria"/>
              </a:rPr>
              <a:t>TEA</a:t>
            </a:r>
            <a:endParaRPr sz="10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705"/>
              </a:spcBef>
              <a:buAutoNum type="arabicPeriod" startAt="18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Coffee</a:t>
            </a:r>
            <a:r>
              <a:rPr sz="8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5" dirty="0">
                <a:solidFill>
                  <a:srgbClr val="521E0D"/>
                </a:solidFill>
                <a:latin typeface="Cambria"/>
                <a:cs typeface="Cambria"/>
              </a:rPr>
              <a:t>Fox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409"/>
              </a:spcBef>
              <a:buAutoNum type="arabicPeriod" startAt="18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Bitty</a:t>
            </a:r>
            <a:r>
              <a:rPr sz="8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&amp;</a:t>
            </a:r>
            <a:r>
              <a:rPr sz="800" spc="1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Beau’s</a:t>
            </a:r>
            <a:r>
              <a:rPr sz="8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Coffee</a:t>
            </a:r>
            <a:endParaRPr sz="800">
              <a:latin typeface="Cambria"/>
              <a:cs typeface="Cambria"/>
            </a:endParaRPr>
          </a:p>
          <a:p>
            <a:pPr marL="181610" indent="-168910">
              <a:lnSpc>
                <a:spcPct val="100000"/>
              </a:lnSpc>
              <a:spcBef>
                <a:spcPts val="395"/>
              </a:spcBef>
              <a:buAutoNum type="arabicPeriod" startAt="18"/>
              <a:tabLst>
                <a:tab pos="18161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Savannah</a:t>
            </a:r>
            <a:r>
              <a:rPr sz="8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Tea</a:t>
            </a:r>
            <a:r>
              <a:rPr sz="8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0" dirty="0">
                <a:solidFill>
                  <a:srgbClr val="521E0D"/>
                </a:solidFill>
                <a:latin typeface="Cambria"/>
                <a:cs typeface="Cambria"/>
              </a:rPr>
              <a:t>Room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395"/>
              </a:spcBef>
              <a:buAutoNum type="arabicPeriod" startAt="18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Ashford</a:t>
            </a:r>
            <a:r>
              <a:rPr sz="8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Tea</a:t>
            </a:r>
            <a:r>
              <a:rPr sz="8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Company</a:t>
            </a:r>
            <a:endParaRPr sz="800">
              <a:latin typeface="Cambria"/>
              <a:cs typeface="Cambria"/>
            </a:endParaRPr>
          </a:p>
        </p:txBody>
      </p:sp>
      <p:sp>
        <p:nvSpPr>
          <p:cNvPr id="357" name="object 357"/>
          <p:cNvSpPr txBox="1"/>
          <p:nvPr/>
        </p:nvSpPr>
        <p:spPr>
          <a:xfrm>
            <a:off x="7340600" y="870673"/>
            <a:ext cx="1310005" cy="1999614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000" spc="65" dirty="0">
                <a:solidFill>
                  <a:srgbClr val="521E0D"/>
                </a:solidFill>
                <a:latin typeface="Cambria"/>
                <a:cs typeface="Cambria"/>
              </a:rPr>
              <a:t>SHOPPING</a:t>
            </a:r>
            <a:endParaRPr sz="10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509"/>
              </a:spcBef>
              <a:buAutoNum type="arabicPeriod" startAt="2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City</a:t>
            </a:r>
            <a:r>
              <a:rPr sz="8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Market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400"/>
              </a:spcBef>
              <a:buAutoNum type="arabicPeriod" startAt="2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Byrd’s</a:t>
            </a:r>
            <a:r>
              <a:rPr sz="8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Famous</a:t>
            </a:r>
            <a:r>
              <a:rPr sz="8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Cookies</a:t>
            </a:r>
            <a:endParaRPr sz="800">
              <a:latin typeface="Cambria"/>
              <a:cs typeface="Cambria"/>
            </a:endParaRPr>
          </a:p>
          <a:p>
            <a:pPr marL="181610" indent="-168910">
              <a:lnSpc>
                <a:spcPct val="100000"/>
              </a:lnSpc>
              <a:spcBef>
                <a:spcPts val="395"/>
              </a:spcBef>
              <a:buAutoNum type="arabicPeriod" startAt="22"/>
              <a:tabLst>
                <a:tab pos="18161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Savannah</a:t>
            </a:r>
            <a:r>
              <a:rPr sz="8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Bee</a:t>
            </a:r>
            <a:r>
              <a:rPr sz="8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Company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405"/>
              </a:spcBef>
              <a:buAutoNum type="arabicPeriod" startAt="2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8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Paris</a:t>
            </a:r>
            <a:r>
              <a:rPr sz="8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Market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400"/>
              </a:spcBef>
              <a:buAutoNum type="arabicPeriod" startAt="2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Doki</a:t>
            </a:r>
            <a:r>
              <a:rPr sz="8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Doki</a:t>
            </a:r>
            <a:r>
              <a:rPr sz="8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Ice</a:t>
            </a:r>
            <a:r>
              <a:rPr sz="8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Creamery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395"/>
              </a:spcBef>
              <a:buAutoNum type="arabicPeriod" startAt="2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Chocolat</a:t>
            </a:r>
            <a:r>
              <a:rPr sz="8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by</a:t>
            </a:r>
            <a:r>
              <a:rPr sz="8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Adam</a:t>
            </a:r>
            <a:r>
              <a:rPr sz="8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Turoni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409"/>
              </a:spcBef>
              <a:buAutoNum type="arabicPeriod" startAt="22"/>
              <a:tabLst>
                <a:tab pos="182245" algn="l"/>
              </a:tabLst>
            </a:pP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Satchel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395"/>
              </a:spcBef>
              <a:buAutoNum type="arabicPeriod" startAt="22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E.</a:t>
            </a:r>
            <a:r>
              <a:rPr sz="800" spc="1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Shaver</a:t>
            </a:r>
            <a:r>
              <a:rPr sz="8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Booksellers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395"/>
              </a:spcBef>
              <a:buAutoNum type="arabicPeriod" startAt="22"/>
              <a:tabLst>
                <a:tab pos="182245" algn="l"/>
              </a:tabLst>
            </a:pP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ShopSCAD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409"/>
              </a:spcBef>
              <a:buAutoNum type="arabicPeriod" startAt="2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One</a:t>
            </a:r>
            <a:r>
              <a:rPr sz="8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Fish</a:t>
            </a:r>
            <a:r>
              <a:rPr sz="8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Two</a:t>
            </a:r>
            <a:r>
              <a:rPr sz="8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0" dirty="0">
                <a:solidFill>
                  <a:srgbClr val="521E0D"/>
                </a:solidFill>
                <a:latin typeface="Cambria"/>
                <a:cs typeface="Cambria"/>
              </a:rPr>
              <a:t>Fish</a:t>
            </a:r>
            <a:endParaRPr sz="800">
              <a:latin typeface="Cambria"/>
              <a:cs typeface="Cambria"/>
            </a:endParaRPr>
          </a:p>
        </p:txBody>
      </p:sp>
      <p:sp>
        <p:nvSpPr>
          <p:cNvPr id="358" name="object 358"/>
          <p:cNvSpPr txBox="1"/>
          <p:nvPr/>
        </p:nvSpPr>
        <p:spPr>
          <a:xfrm>
            <a:off x="7340600" y="3100577"/>
            <a:ext cx="1232535" cy="1557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45"/>
              </a:lnSpc>
              <a:spcBef>
                <a:spcPts val="95"/>
              </a:spcBef>
            </a:pP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ARTS</a:t>
            </a:r>
            <a:r>
              <a:rPr sz="1000" spc="2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50" dirty="0">
                <a:solidFill>
                  <a:srgbClr val="521E0D"/>
                </a:solidFill>
                <a:latin typeface="Cambria"/>
                <a:cs typeface="Cambria"/>
              </a:rPr>
              <a:t>&amp;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ts val="1145"/>
              </a:lnSpc>
            </a:pP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ENTERTAINMENT</a:t>
            </a:r>
            <a:endParaRPr sz="1000">
              <a:latin typeface="Cambria"/>
              <a:cs typeface="Cambria"/>
            </a:endParaRPr>
          </a:p>
          <a:p>
            <a:pPr marL="180340" marR="101600" indent="-168275">
              <a:lnSpc>
                <a:spcPct val="103800"/>
              </a:lnSpc>
              <a:spcBef>
                <a:spcPts val="455"/>
              </a:spcBef>
              <a:buAutoNum type="arabicPeriod" startAt="3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American</a:t>
            </a:r>
            <a:r>
              <a:rPr sz="8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Prohibition</a:t>
            </a:r>
            <a:r>
              <a:rPr sz="800" spc="500" dirty="0">
                <a:solidFill>
                  <a:srgbClr val="521E0D"/>
                </a:solidFill>
                <a:latin typeface="Cambria"/>
                <a:cs typeface="Cambria"/>
              </a:rPr>
              <a:t> 	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Museum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370"/>
              </a:spcBef>
              <a:buAutoNum type="arabicPeriod" startAt="3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Telfair</a:t>
            </a:r>
            <a:r>
              <a:rPr sz="8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Academy</a:t>
            </a:r>
            <a:endParaRPr sz="800">
              <a:latin typeface="Cambria"/>
              <a:cs typeface="Cambria"/>
            </a:endParaRPr>
          </a:p>
          <a:p>
            <a:pPr marL="180340" marR="5080" indent="-168275">
              <a:lnSpc>
                <a:spcPct val="103699"/>
              </a:lnSpc>
              <a:spcBef>
                <a:spcPts val="335"/>
              </a:spcBef>
              <a:buAutoNum type="arabicPeriod" startAt="32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Jepson</a:t>
            </a:r>
            <a:r>
              <a:rPr sz="8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Center</a:t>
            </a:r>
            <a:r>
              <a:rPr sz="8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&amp;</a:t>
            </a:r>
            <a:r>
              <a:rPr sz="800" spc="1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Telfair</a:t>
            </a:r>
            <a:r>
              <a:rPr sz="800" spc="500" dirty="0">
                <a:solidFill>
                  <a:srgbClr val="521E0D"/>
                </a:solidFill>
                <a:latin typeface="Cambria"/>
                <a:cs typeface="Cambria"/>
              </a:rPr>
              <a:t> 	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Children’s</a:t>
            </a:r>
            <a:r>
              <a:rPr sz="8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Art</a:t>
            </a:r>
            <a:r>
              <a:rPr sz="8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Museum</a:t>
            </a:r>
            <a:endParaRPr sz="800">
              <a:latin typeface="Cambria"/>
              <a:cs typeface="Cambria"/>
            </a:endParaRPr>
          </a:p>
          <a:p>
            <a:pPr marL="182245" indent="-169545">
              <a:lnSpc>
                <a:spcPct val="100000"/>
              </a:lnSpc>
              <a:spcBef>
                <a:spcPts val="375"/>
              </a:spcBef>
              <a:buAutoNum type="arabicPeriod" startAt="32"/>
              <a:tabLst>
                <a:tab pos="18224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SCAD</a:t>
            </a:r>
            <a:r>
              <a:rPr sz="800" spc="1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Museum</a:t>
            </a:r>
            <a:r>
              <a:rPr sz="8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8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5" dirty="0">
                <a:solidFill>
                  <a:srgbClr val="521E0D"/>
                </a:solidFill>
                <a:latin typeface="Cambria"/>
                <a:cs typeface="Cambria"/>
              </a:rPr>
              <a:t>Art</a:t>
            </a:r>
            <a:endParaRPr sz="800">
              <a:latin typeface="Cambria"/>
              <a:cs typeface="Cambria"/>
            </a:endParaRPr>
          </a:p>
          <a:p>
            <a:pPr marL="180975" indent="-168275">
              <a:lnSpc>
                <a:spcPct val="100000"/>
              </a:lnSpc>
              <a:spcBef>
                <a:spcPts val="370"/>
              </a:spcBef>
              <a:buAutoNum type="arabicPeriod" startAt="32"/>
              <a:tabLst>
                <a:tab pos="180975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Mercer</a:t>
            </a:r>
            <a:r>
              <a:rPr sz="8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Williams</a:t>
            </a:r>
            <a:r>
              <a:rPr sz="8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House</a:t>
            </a:r>
            <a:endParaRPr sz="800">
              <a:latin typeface="Cambria"/>
              <a:cs typeface="Cambria"/>
            </a:endParaRPr>
          </a:p>
          <a:p>
            <a:pPr marL="182880">
              <a:lnSpc>
                <a:spcPct val="100000"/>
              </a:lnSpc>
              <a:spcBef>
                <a:spcPts val="35"/>
              </a:spcBef>
            </a:pP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Museum</a:t>
            </a:r>
            <a:endParaRPr sz="800">
              <a:latin typeface="Cambria"/>
              <a:cs typeface="Cambria"/>
            </a:endParaRPr>
          </a:p>
        </p:txBody>
      </p:sp>
      <p:sp>
        <p:nvSpPr>
          <p:cNvPr id="359" name="object 359"/>
          <p:cNvSpPr txBox="1"/>
          <p:nvPr/>
        </p:nvSpPr>
        <p:spPr>
          <a:xfrm>
            <a:off x="7340600" y="4904358"/>
            <a:ext cx="1228090" cy="1021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45"/>
              </a:lnSpc>
              <a:spcBef>
                <a:spcPts val="95"/>
              </a:spcBef>
            </a:pP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PARKS</a:t>
            </a:r>
            <a:r>
              <a:rPr sz="1000" spc="3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50" dirty="0">
                <a:solidFill>
                  <a:srgbClr val="521E0D"/>
                </a:solidFill>
                <a:latin typeface="Cambria"/>
                <a:cs typeface="Cambria"/>
              </a:rPr>
              <a:t>&amp;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ts val="1145"/>
              </a:lnSpc>
            </a:pPr>
            <a:r>
              <a:rPr sz="1000" spc="70" dirty="0">
                <a:solidFill>
                  <a:srgbClr val="521E0D"/>
                </a:solidFill>
                <a:latin typeface="Cambria"/>
                <a:cs typeface="Cambria"/>
              </a:rPr>
              <a:t>SIGHTSEEING</a:t>
            </a:r>
            <a:endParaRPr sz="10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509"/>
              </a:spcBef>
              <a:buAutoNum type="arabicPeriod" startAt="37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River</a:t>
            </a:r>
            <a:r>
              <a:rPr sz="8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Street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400"/>
              </a:spcBef>
              <a:buAutoNum type="arabicPeriod" startAt="37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Chippewa</a:t>
            </a:r>
            <a:r>
              <a:rPr sz="8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Square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409"/>
              </a:spcBef>
              <a:buAutoNum type="arabicPeriod" startAt="37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Colonial</a:t>
            </a:r>
            <a:r>
              <a:rPr sz="8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Park</a:t>
            </a:r>
            <a:r>
              <a:rPr sz="8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10" dirty="0">
                <a:solidFill>
                  <a:srgbClr val="521E0D"/>
                </a:solidFill>
                <a:latin typeface="Cambria"/>
                <a:cs typeface="Cambria"/>
              </a:rPr>
              <a:t>Cemetery</a:t>
            </a:r>
            <a:endParaRPr sz="800">
              <a:latin typeface="Cambria"/>
              <a:cs typeface="Cambria"/>
            </a:endParaRPr>
          </a:p>
          <a:p>
            <a:pPr marL="182880" indent="-170180">
              <a:lnSpc>
                <a:spcPct val="100000"/>
              </a:lnSpc>
              <a:spcBef>
                <a:spcPts val="395"/>
              </a:spcBef>
              <a:buAutoNum type="arabicPeriod" startAt="37"/>
              <a:tabLst>
                <a:tab pos="182880" algn="l"/>
              </a:tabLst>
            </a:pPr>
            <a:r>
              <a:rPr sz="800" dirty="0">
                <a:solidFill>
                  <a:srgbClr val="521E0D"/>
                </a:solidFill>
                <a:latin typeface="Cambria"/>
                <a:cs typeface="Cambria"/>
              </a:rPr>
              <a:t>Forsyth</a:t>
            </a:r>
            <a:r>
              <a:rPr sz="8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800" spc="-20" dirty="0">
                <a:solidFill>
                  <a:srgbClr val="521E0D"/>
                </a:solidFill>
                <a:latin typeface="Cambria"/>
                <a:cs typeface="Cambria"/>
              </a:rPr>
              <a:t>Park</a:t>
            </a:r>
            <a:endParaRPr sz="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400800"/>
          </a:xfrm>
          <a:custGeom>
            <a:avLst/>
            <a:gdLst/>
            <a:ahLst/>
            <a:cxnLst/>
            <a:rect l="l" t="t" r="r" b="b"/>
            <a:pathLst>
              <a:path w="9144000" h="6400800">
                <a:moveTo>
                  <a:pt x="9144000" y="0"/>
                </a:moveTo>
                <a:lnTo>
                  <a:pt x="0" y="0"/>
                </a:lnTo>
                <a:lnTo>
                  <a:pt x="0" y="6400800"/>
                </a:lnTo>
                <a:lnTo>
                  <a:pt x="9144000" y="6400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7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22494" y="3619322"/>
            <a:ext cx="1974214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i="1" spc="-65" dirty="0">
                <a:solidFill>
                  <a:srgbClr val="521E0D"/>
                </a:solidFill>
                <a:latin typeface="Palatino Linotype"/>
                <a:cs typeface="Palatino Linotype"/>
              </a:rPr>
              <a:t>Enjoy</a:t>
            </a:r>
            <a:r>
              <a:rPr sz="2150" i="1" spc="-85" dirty="0">
                <a:solidFill>
                  <a:srgbClr val="521E0D"/>
                </a:solidFill>
                <a:latin typeface="Palatino Linotype"/>
                <a:cs typeface="Palatino Linotype"/>
              </a:rPr>
              <a:t> </a:t>
            </a:r>
            <a:r>
              <a:rPr sz="1800" spc="14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1800" spc="2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800" spc="30" dirty="0">
                <a:solidFill>
                  <a:srgbClr val="521E0D"/>
                </a:solidFill>
                <a:latin typeface="Cambria"/>
                <a:cs typeface="Cambria"/>
              </a:rPr>
              <a:t>STAY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563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32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33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7065" y="4173473"/>
            <a:ext cx="3432810" cy="1598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Thank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choosing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stay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Ann!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 hope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feel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right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home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enjoy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every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moment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time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Savannah.</a:t>
            </a:r>
            <a:endParaRPr sz="900">
              <a:latin typeface="Cambria"/>
              <a:cs typeface="Cambria"/>
            </a:endParaRPr>
          </a:p>
          <a:p>
            <a:pPr marL="12700" marR="34925">
              <a:lnSpc>
                <a:spcPct val="1000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If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there’s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anything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can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do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make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stay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more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comfortable,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please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don’t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hesitate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let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know.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Feedback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important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 welcome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any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questions,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comments,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concerns.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Phone:</a:t>
            </a:r>
            <a:r>
              <a:rPr sz="900" spc="2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35" dirty="0">
                <a:solidFill>
                  <a:srgbClr val="521E0D"/>
                </a:solidFill>
                <a:latin typeface="Cambria"/>
                <a:cs typeface="Cambria"/>
              </a:rPr>
              <a:t>912-446-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1002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Email:</a:t>
            </a:r>
            <a:r>
              <a:rPr sz="900" spc="1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u="sng" spc="-10" dirty="0">
                <a:solidFill>
                  <a:srgbClr val="521E0D"/>
                </a:solidFill>
                <a:uFill>
                  <a:solidFill>
                    <a:srgbClr val="521E0D"/>
                  </a:solidFill>
                </a:uFill>
                <a:latin typeface="Cambria"/>
                <a:cs typeface="Cambria"/>
                <a:hlinkClick r:id="rId2"/>
              </a:rPr>
              <a:t>info@theannsavannah.com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900">
              <a:latin typeface="Cambria"/>
              <a:cs typeface="Cambria"/>
            </a:endParaRPr>
          </a:p>
          <a:p>
            <a:pPr marL="12700" marR="202565">
              <a:lnSpc>
                <a:spcPct val="1000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If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wish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learn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more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about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Apartments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by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Marriott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Bonvoy,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please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visit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1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Brands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tab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Marriott.com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website.</a:t>
            </a:r>
            <a:endParaRPr sz="900">
              <a:latin typeface="Cambria"/>
              <a:cs typeface="Cambri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C4C9E0-E620-261D-8A4B-FACFB5039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10" y="609600"/>
            <a:ext cx="3855720" cy="48196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16340" y="6125597"/>
            <a:ext cx="116205" cy="116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30"/>
              </a:lnSpc>
            </a:pPr>
            <a:r>
              <a:rPr sz="800" spc="-50" dirty="0">
                <a:solidFill>
                  <a:srgbClr val="521E0D"/>
                </a:solidFill>
                <a:latin typeface="Courier New"/>
                <a:cs typeface="Courier New"/>
              </a:rPr>
              <a:t>35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7873" y="6125597"/>
            <a:ext cx="116205" cy="116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30"/>
              </a:lnSpc>
            </a:pPr>
            <a:r>
              <a:rPr sz="800" spc="-50" dirty="0">
                <a:solidFill>
                  <a:srgbClr val="521E0D"/>
                </a:solidFill>
                <a:latin typeface="Courier New"/>
                <a:cs typeface="Courier New"/>
              </a:rPr>
              <a:t>34</a:t>
            </a:r>
            <a:endParaRPr sz="800">
              <a:latin typeface="Courier New"/>
              <a:cs typeface="Courier Ne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5" name="object 5"/>
            <p:cNvSpPr/>
            <p:nvPr/>
          </p:nvSpPr>
          <p:spPr>
            <a:xfrm>
              <a:off x="457200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CCD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1E1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61772" y="457199"/>
              <a:ext cx="1767205" cy="2348230"/>
            </a:xfrm>
            <a:custGeom>
              <a:avLst/>
              <a:gdLst/>
              <a:ahLst/>
              <a:cxnLst/>
              <a:rect l="l" t="t" r="r" b="b"/>
              <a:pathLst>
                <a:path w="1767205" h="2348230">
                  <a:moveTo>
                    <a:pt x="1767077" y="0"/>
                  </a:moveTo>
                  <a:lnTo>
                    <a:pt x="0" y="0"/>
                  </a:lnTo>
                  <a:lnTo>
                    <a:pt x="0" y="2347722"/>
                  </a:lnTo>
                  <a:lnTo>
                    <a:pt x="1767077" y="2347722"/>
                  </a:lnTo>
                  <a:lnTo>
                    <a:pt x="1767077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7497" y="542924"/>
              <a:ext cx="1595628" cy="217627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44195" y="4240529"/>
            <a:ext cx="22967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195" dirty="0">
                <a:solidFill>
                  <a:srgbClr val="F7F1EA"/>
                </a:solidFill>
                <a:latin typeface="Cambria"/>
                <a:cs typeface="Cambria"/>
              </a:rPr>
              <a:t>EVERYTHING</a:t>
            </a:r>
            <a:endParaRPr sz="27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3890" y="4474286"/>
            <a:ext cx="2978785" cy="1129665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12700" marR="254635">
              <a:lnSpc>
                <a:spcPct val="73800"/>
              </a:lnSpc>
              <a:spcBef>
                <a:spcPts val="1125"/>
              </a:spcBef>
            </a:pPr>
            <a:r>
              <a:rPr sz="3250" i="1" spc="-110" dirty="0">
                <a:solidFill>
                  <a:srgbClr val="F7F1EA"/>
                </a:solidFill>
                <a:latin typeface="Times New Roman"/>
                <a:cs typeface="Times New Roman"/>
              </a:rPr>
              <a:t>Savannah</a:t>
            </a:r>
            <a:r>
              <a:rPr sz="3250" i="1" spc="-160" dirty="0">
                <a:solidFill>
                  <a:srgbClr val="F7F1EA"/>
                </a:solidFill>
                <a:latin typeface="Times New Roman"/>
                <a:cs typeface="Times New Roman"/>
              </a:rPr>
              <a:t> </a:t>
            </a:r>
            <a:r>
              <a:rPr sz="2700" spc="105" dirty="0">
                <a:solidFill>
                  <a:srgbClr val="F7F1EA"/>
                </a:solidFill>
                <a:latin typeface="Cambria"/>
                <a:cs typeface="Cambria"/>
              </a:rPr>
              <a:t>HAS </a:t>
            </a:r>
            <a:r>
              <a:rPr sz="2700" spc="135" dirty="0">
                <a:solidFill>
                  <a:srgbClr val="F7F1EA"/>
                </a:solidFill>
                <a:latin typeface="Cambria"/>
                <a:cs typeface="Cambria"/>
              </a:rPr>
              <a:t>TO</a:t>
            </a:r>
            <a:r>
              <a:rPr sz="2700" spc="360" dirty="0">
                <a:solidFill>
                  <a:srgbClr val="F7F1EA"/>
                </a:solidFill>
                <a:latin typeface="Cambria"/>
                <a:cs typeface="Cambria"/>
              </a:rPr>
              <a:t> </a:t>
            </a:r>
            <a:r>
              <a:rPr sz="2700" spc="210" dirty="0">
                <a:solidFill>
                  <a:srgbClr val="F7F1EA"/>
                </a:solidFill>
                <a:latin typeface="Cambria"/>
                <a:cs typeface="Cambria"/>
              </a:rPr>
              <a:t>OFFER</a:t>
            </a:r>
            <a:r>
              <a:rPr sz="2700" spc="360" dirty="0">
                <a:solidFill>
                  <a:srgbClr val="F7F1EA"/>
                </a:solidFill>
                <a:latin typeface="Cambria"/>
                <a:cs typeface="Cambria"/>
              </a:rPr>
              <a:t> </a:t>
            </a:r>
            <a:r>
              <a:rPr sz="2700" spc="105" dirty="0">
                <a:solidFill>
                  <a:srgbClr val="F7F1EA"/>
                </a:solidFill>
                <a:latin typeface="Cambria"/>
                <a:cs typeface="Cambria"/>
              </a:rPr>
              <a:t>IS</a:t>
            </a:r>
            <a:r>
              <a:rPr sz="2700" spc="305" dirty="0">
                <a:solidFill>
                  <a:srgbClr val="F7F1EA"/>
                </a:solidFill>
                <a:latin typeface="Cambria"/>
                <a:cs typeface="Cambria"/>
              </a:rPr>
              <a:t> </a:t>
            </a:r>
            <a:r>
              <a:rPr sz="2700" spc="40" dirty="0">
                <a:solidFill>
                  <a:srgbClr val="F7F1EA"/>
                </a:solidFill>
                <a:latin typeface="Cambria"/>
                <a:cs typeface="Cambria"/>
              </a:rPr>
              <a:t>AT</a:t>
            </a:r>
            <a:endParaRPr sz="2700">
              <a:latin typeface="Cambria"/>
              <a:cs typeface="Cambria"/>
            </a:endParaRPr>
          </a:p>
          <a:p>
            <a:pPr marL="12700">
              <a:lnSpc>
                <a:spcPts val="2425"/>
              </a:lnSpc>
            </a:pPr>
            <a:r>
              <a:rPr sz="2700" spc="204" dirty="0">
                <a:solidFill>
                  <a:srgbClr val="F7F1EA"/>
                </a:solidFill>
                <a:latin typeface="Cambria"/>
                <a:cs typeface="Cambria"/>
              </a:rPr>
              <a:t>YOUR</a:t>
            </a:r>
            <a:r>
              <a:rPr sz="2700" spc="355" dirty="0">
                <a:solidFill>
                  <a:srgbClr val="F7F1EA"/>
                </a:solidFill>
                <a:latin typeface="Cambria"/>
                <a:cs typeface="Cambria"/>
              </a:rPr>
              <a:t> </a:t>
            </a:r>
            <a:r>
              <a:rPr sz="2700" spc="200" dirty="0">
                <a:solidFill>
                  <a:srgbClr val="F7F1EA"/>
                </a:solidFill>
                <a:latin typeface="Cambria"/>
                <a:cs typeface="Cambria"/>
              </a:rPr>
              <a:t>DOO</a:t>
            </a:r>
            <a:r>
              <a:rPr sz="2700" spc="204" dirty="0">
                <a:solidFill>
                  <a:srgbClr val="F7F1EA"/>
                </a:solidFill>
                <a:latin typeface="Cambria"/>
                <a:cs typeface="Cambria"/>
              </a:rPr>
              <a:t>RS</a:t>
            </a:r>
            <a:r>
              <a:rPr sz="2700" spc="195" dirty="0">
                <a:solidFill>
                  <a:srgbClr val="F7F1EA"/>
                </a:solidFill>
                <a:latin typeface="Cambria"/>
                <a:cs typeface="Cambria"/>
              </a:rPr>
              <a:t>T</a:t>
            </a:r>
            <a:r>
              <a:rPr sz="2700" spc="220" dirty="0">
                <a:solidFill>
                  <a:srgbClr val="F7F1EA"/>
                </a:solidFill>
                <a:latin typeface="Cambria"/>
                <a:cs typeface="Cambria"/>
              </a:rPr>
              <a:t>E</a:t>
            </a:r>
            <a:r>
              <a:rPr sz="2700" spc="-375" dirty="0">
                <a:solidFill>
                  <a:srgbClr val="F7F1EA"/>
                </a:solidFill>
                <a:latin typeface="Cambria"/>
                <a:cs typeface="Cambria"/>
              </a:rPr>
              <a:t>P</a:t>
            </a:r>
            <a:r>
              <a:rPr sz="2700" spc="-10" dirty="0">
                <a:solidFill>
                  <a:srgbClr val="F7F1EA"/>
                </a:solidFill>
                <a:latin typeface="Cambria"/>
                <a:cs typeface="Cambria"/>
              </a:rPr>
              <a:t>.</a:t>
            </a:r>
            <a:endParaRPr sz="2700">
              <a:latin typeface="Cambria"/>
              <a:cs typeface="Cambri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198996" y="5667222"/>
            <a:ext cx="1318260" cy="123825"/>
            <a:chOff x="6198996" y="5667222"/>
            <a:chExt cx="1318260" cy="12382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96860" y="5670473"/>
              <a:ext cx="120142" cy="1199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6139" y="5670473"/>
              <a:ext cx="120141" cy="11995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40879" y="5667222"/>
              <a:ext cx="120269" cy="11996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34022" y="5670462"/>
              <a:ext cx="105053" cy="11671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57619" y="5670462"/>
              <a:ext cx="120597" cy="11671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98996" y="5670475"/>
              <a:ext cx="100011" cy="1167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572000" cy="6400800"/>
            <a:chOff x="0" y="0"/>
            <a:chExt cx="4572000" cy="64008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CCD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2982" y="3397642"/>
              <a:ext cx="525919" cy="1022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0525" y="3115310"/>
              <a:ext cx="144399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12847" y="3111373"/>
              <a:ext cx="143890" cy="14363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3297" y="3115310"/>
              <a:ext cx="143890" cy="14350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79650" y="3115310"/>
              <a:ext cx="143763" cy="14350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58161" y="3111373"/>
              <a:ext cx="144018" cy="14363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30905" y="2913760"/>
              <a:ext cx="143763" cy="14351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4625" y="2913760"/>
              <a:ext cx="143763" cy="14351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04820" y="2909823"/>
              <a:ext cx="144018" cy="14363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76907" y="3111423"/>
              <a:ext cx="143967" cy="14358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70455" y="3115233"/>
              <a:ext cx="141452" cy="14358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06092" y="3111347"/>
              <a:ext cx="100900" cy="1474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98142" y="2913748"/>
              <a:ext cx="125741" cy="1397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87067" y="2913760"/>
              <a:ext cx="144373" cy="1397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97075" y="2913760"/>
              <a:ext cx="119721" cy="13970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636267" y="5818733"/>
            <a:ext cx="126238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solidFill>
                  <a:srgbClr val="521E0D"/>
                </a:solidFill>
                <a:latin typeface="Courier New"/>
                <a:cs typeface="Courier New"/>
              </a:rPr>
              <a:t>THEANNSAVANNAH.COM</a:t>
            </a:r>
            <a:endParaRPr sz="8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400800"/>
          </a:xfrm>
          <a:custGeom>
            <a:avLst/>
            <a:gdLst/>
            <a:ahLst/>
            <a:cxnLst/>
            <a:rect l="l" t="t" r="r" b="b"/>
            <a:pathLst>
              <a:path w="9144000" h="6400800">
                <a:moveTo>
                  <a:pt x="9144000" y="0"/>
                </a:moveTo>
                <a:lnTo>
                  <a:pt x="0" y="0"/>
                </a:lnTo>
                <a:lnTo>
                  <a:pt x="0" y="6400800"/>
                </a:lnTo>
                <a:lnTo>
                  <a:pt x="9144000" y="6400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D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9669" y="3231769"/>
            <a:ext cx="146431" cy="14173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18942" y="3227832"/>
            <a:ext cx="145923" cy="14566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06472" y="3231769"/>
            <a:ext cx="145795" cy="14566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79523" y="3231769"/>
            <a:ext cx="145795" cy="14566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54860" y="3227832"/>
            <a:ext cx="146050" cy="14566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40050" y="3027298"/>
            <a:ext cx="145923" cy="14566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720720" y="3027298"/>
            <a:ext cx="145923" cy="14566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07995" y="3023361"/>
            <a:ext cx="145923" cy="14566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68272" y="3227882"/>
            <a:ext cx="146011" cy="14561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64486" y="3231807"/>
            <a:ext cx="143459" cy="14563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95044" y="3227870"/>
            <a:ext cx="102335" cy="14956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892680" y="3027337"/>
            <a:ext cx="127520" cy="14169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78558" y="3027337"/>
            <a:ext cx="146418" cy="14169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485900" y="3027337"/>
            <a:ext cx="121423" cy="141693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44195" y="5728208"/>
            <a:ext cx="1064895" cy="233679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800"/>
              </a:lnSpc>
              <a:spcBef>
                <a:spcPts val="155"/>
              </a:spcBef>
            </a:pPr>
            <a:r>
              <a:rPr sz="700" dirty="0">
                <a:solidFill>
                  <a:srgbClr val="521E0D"/>
                </a:solidFill>
                <a:latin typeface="Courier New"/>
                <a:cs typeface="Courier New"/>
              </a:rPr>
              <a:t>110</a:t>
            </a:r>
            <a:r>
              <a:rPr sz="700" spc="254" dirty="0">
                <a:solidFill>
                  <a:srgbClr val="521E0D"/>
                </a:solidFill>
                <a:latin typeface="Courier New"/>
                <a:cs typeface="Courier New"/>
              </a:rPr>
              <a:t> </a:t>
            </a:r>
            <a:r>
              <a:rPr sz="700" dirty="0">
                <a:solidFill>
                  <a:srgbClr val="521E0D"/>
                </a:solidFill>
                <a:latin typeface="Courier New"/>
                <a:cs typeface="Courier New"/>
              </a:rPr>
              <a:t>ANN</a:t>
            </a:r>
            <a:r>
              <a:rPr sz="700" spc="260" dirty="0">
                <a:solidFill>
                  <a:srgbClr val="521E0D"/>
                </a:solidFill>
                <a:latin typeface="Courier New"/>
                <a:cs typeface="Courier New"/>
              </a:rPr>
              <a:t> </a:t>
            </a:r>
            <a:r>
              <a:rPr sz="700" spc="-25" dirty="0">
                <a:solidFill>
                  <a:srgbClr val="521E0D"/>
                </a:solidFill>
                <a:latin typeface="Courier New"/>
                <a:cs typeface="Courier New"/>
              </a:rPr>
              <a:t>ST. </a:t>
            </a:r>
            <a:r>
              <a:rPr sz="700" dirty="0">
                <a:solidFill>
                  <a:srgbClr val="521E0D"/>
                </a:solidFill>
                <a:latin typeface="Courier New"/>
                <a:cs typeface="Courier New"/>
              </a:rPr>
              <a:t>SAVANNAH,</a:t>
            </a:r>
            <a:r>
              <a:rPr sz="700" spc="105" dirty="0">
                <a:solidFill>
                  <a:srgbClr val="521E0D"/>
                </a:solidFill>
                <a:latin typeface="Courier New"/>
                <a:cs typeface="Courier New"/>
              </a:rPr>
              <a:t>  </a:t>
            </a:r>
            <a:r>
              <a:rPr sz="700" spc="-10" dirty="0">
                <a:solidFill>
                  <a:srgbClr val="521E0D"/>
                </a:solidFill>
                <a:latin typeface="Courier New"/>
                <a:cs typeface="Courier New"/>
              </a:rPr>
              <a:t>GEORGIA</a:t>
            </a:r>
            <a:endParaRPr sz="700">
              <a:latin typeface="Courier New"/>
              <a:cs typeface="Courier Ne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87420" y="5728208"/>
            <a:ext cx="1106170" cy="2336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7350">
              <a:lnSpc>
                <a:spcPts val="819"/>
              </a:lnSpc>
              <a:spcBef>
                <a:spcPts val="95"/>
              </a:spcBef>
            </a:pPr>
            <a:r>
              <a:rPr sz="700" dirty="0">
                <a:solidFill>
                  <a:srgbClr val="521E0D"/>
                </a:solidFill>
                <a:latin typeface="Courier New"/>
                <a:cs typeface="Courier New"/>
              </a:rPr>
              <a:t>912</a:t>
            </a:r>
            <a:r>
              <a:rPr sz="700" spc="-285" dirty="0">
                <a:solidFill>
                  <a:srgbClr val="521E0D"/>
                </a:solidFill>
                <a:latin typeface="Courier New"/>
                <a:cs typeface="Courier New"/>
              </a:rPr>
              <a:t> </a:t>
            </a:r>
            <a:r>
              <a:rPr sz="700" spc="-10" dirty="0">
                <a:solidFill>
                  <a:srgbClr val="521E0D"/>
                </a:solidFill>
                <a:latin typeface="Courier New"/>
                <a:cs typeface="Courier New"/>
              </a:rPr>
              <a:t>-</a:t>
            </a:r>
            <a:r>
              <a:rPr sz="700" spc="-295" dirty="0">
                <a:solidFill>
                  <a:srgbClr val="521E0D"/>
                </a:solidFill>
                <a:latin typeface="Courier New"/>
                <a:cs typeface="Courier New"/>
              </a:rPr>
              <a:t> </a:t>
            </a:r>
            <a:r>
              <a:rPr sz="700" dirty="0">
                <a:solidFill>
                  <a:srgbClr val="521E0D"/>
                </a:solidFill>
                <a:latin typeface="Courier New"/>
                <a:cs typeface="Courier New"/>
              </a:rPr>
              <a:t>446</a:t>
            </a:r>
            <a:r>
              <a:rPr sz="700" spc="-295" dirty="0">
                <a:solidFill>
                  <a:srgbClr val="521E0D"/>
                </a:solidFill>
                <a:latin typeface="Courier New"/>
                <a:cs typeface="Courier New"/>
              </a:rPr>
              <a:t> </a:t>
            </a:r>
            <a:r>
              <a:rPr sz="700" spc="-10" dirty="0">
                <a:solidFill>
                  <a:srgbClr val="521E0D"/>
                </a:solidFill>
                <a:latin typeface="Courier New"/>
                <a:cs typeface="Courier New"/>
              </a:rPr>
              <a:t>-</a:t>
            </a:r>
            <a:r>
              <a:rPr sz="700" spc="-310" dirty="0">
                <a:solidFill>
                  <a:srgbClr val="521E0D"/>
                </a:solidFill>
                <a:latin typeface="Courier New"/>
                <a:cs typeface="Courier New"/>
              </a:rPr>
              <a:t> </a:t>
            </a:r>
            <a:r>
              <a:rPr sz="700" spc="-20" dirty="0">
                <a:solidFill>
                  <a:srgbClr val="521E0D"/>
                </a:solidFill>
                <a:latin typeface="Courier New"/>
                <a:cs typeface="Courier New"/>
              </a:rPr>
              <a:t>1002</a:t>
            </a:r>
            <a:endParaRPr sz="700">
              <a:latin typeface="Courier New"/>
              <a:cs typeface="Courier New"/>
            </a:endParaRPr>
          </a:p>
          <a:p>
            <a:pPr marL="12700">
              <a:lnSpc>
                <a:spcPts val="819"/>
              </a:lnSpc>
            </a:pPr>
            <a:r>
              <a:rPr sz="700" spc="-10" dirty="0">
                <a:solidFill>
                  <a:srgbClr val="521E0D"/>
                </a:solidFill>
                <a:latin typeface="Courier New"/>
                <a:cs typeface="Courier New"/>
              </a:rPr>
              <a:t>THEANNSAVANNAH.COM</a:t>
            </a:r>
            <a:endParaRPr sz="700">
              <a:latin typeface="Courier New"/>
              <a:cs typeface="Courier New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572000" y="0"/>
            <a:ext cx="4572000" cy="64007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400800"/>
          </a:xfrm>
          <a:custGeom>
            <a:avLst/>
            <a:gdLst/>
            <a:ahLst/>
            <a:cxnLst/>
            <a:rect l="l" t="t" r="r" b="b"/>
            <a:pathLst>
              <a:path w="9144000" h="6400800">
                <a:moveTo>
                  <a:pt x="9144000" y="0"/>
                </a:moveTo>
                <a:lnTo>
                  <a:pt x="0" y="0"/>
                </a:lnTo>
                <a:lnTo>
                  <a:pt x="0" y="6400800"/>
                </a:lnTo>
                <a:lnTo>
                  <a:pt x="9144000" y="6400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E1E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919721" y="457200"/>
            <a:ext cx="1767205" cy="2348230"/>
          </a:xfrm>
          <a:custGeom>
            <a:avLst/>
            <a:gdLst/>
            <a:ahLst/>
            <a:cxnLst/>
            <a:rect l="l" t="t" r="r" b="b"/>
            <a:pathLst>
              <a:path w="1767204" h="2348230">
                <a:moveTo>
                  <a:pt x="1767077" y="0"/>
                </a:moveTo>
                <a:lnTo>
                  <a:pt x="0" y="0"/>
                </a:lnTo>
                <a:lnTo>
                  <a:pt x="0" y="2347722"/>
                </a:lnTo>
                <a:lnTo>
                  <a:pt x="1767077" y="2347722"/>
                </a:lnTo>
                <a:lnTo>
                  <a:pt x="1767077" y="0"/>
                </a:lnTo>
                <a:close/>
              </a:path>
            </a:pathLst>
          </a:custGeom>
          <a:solidFill>
            <a:srgbClr val="F7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530" y="3199002"/>
            <a:ext cx="1664335" cy="140271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44195" y="4930546"/>
            <a:ext cx="24225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215" dirty="0">
                <a:solidFill>
                  <a:srgbClr val="F7F1EA"/>
                </a:solidFill>
                <a:latin typeface="Cambria"/>
                <a:cs typeface="Cambria"/>
              </a:rPr>
              <a:t>WELCOME</a:t>
            </a:r>
            <a:r>
              <a:rPr sz="2700" spc="380" dirty="0">
                <a:solidFill>
                  <a:srgbClr val="F7F1EA"/>
                </a:solidFill>
                <a:latin typeface="Cambria"/>
                <a:cs typeface="Cambria"/>
              </a:rPr>
              <a:t> </a:t>
            </a:r>
            <a:r>
              <a:rPr sz="2700" spc="204" dirty="0">
                <a:solidFill>
                  <a:srgbClr val="F7F1EA"/>
                </a:solidFill>
                <a:latin typeface="Cambria"/>
                <a:cs typeface="Cambria"/>
              </a:rPr>
              <a:t>TO</a:t>
            </a:r>
            <a:endParaRPr sz="27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195" y="5164327"/>
            <a:ext cx="3735070" cy="521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50" i="1" spc="-254" dirty="0">
                <a:solidFill>
                  <a:srgbClr val="F7F1EA"/>
                </a:solidFill>
                <a:latin typeface="Times New Roman"/>
                <a:cs typeface="Times New Roman"/>
              </a:rPr>
              <a:t>Georgia’s</a:t>
            </a:r>
            <a:r>
              <a:rPr sz="3250" i="1" spc="-355" dirty="0">
                <a:solidFill>
                  <a:srgbClr val="F7F1EA"/>
                </a:solidFill>
                <a:latin typeface="Times New Roman"/>
                <a:cs typeface="Times New Roman"/>
              </a:rPr>
              <a:t> </a:t>
            </a:r>
            <a:r>
              <a:rPr sz="2700" spc="225" dirty="0">
                <a:solidFill>
                  <a:srgbClr val="F7F1EA"/>
                </a:solidFill>
                <a:latin typeface="Cambria"/>
                <a:cs typeface="Cambria"/>
              </a:rPr>
              <a:t>OLDEST</a:t>
            </a:r>
            <a:r>
              <a:rPr sz="2700" spc="405" dirty="0">
                <a:solidFill>
                  <a:srgbClr val="F7F1EA"/>
                </a:solidFill>
                <a:latin typeface="Cambria"/>
                <a:cs typeface="Cambria"/>
              </a:rPr>
              <a:t> </a:t>
            </a:r>
            <a:r>
              <a:rPr sz="2700" spc="165" dirty="0">
                <a:solidFill>
                  <a:srgbClr val="F7F1EA"/>
                </a:solidFill>
                <a:latin typeface="Cambria"/>
                <a:cs typeface="Cambria"/>
              </a:rPr>
              <a:t>AND</a:t>
            </a:r>
            <a:endParaRPr sz="27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890" y="5547461"/>
            <a:ext cx="3611245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180" dirty="0">
                <a:solidFill>
                  <a:srgbClr val="F7F1EA"/>
                </a:solidFill>
                <a:latin typeface="Cambria"/>
                <a:cs typeface="Cambria"/>
              </a:rPr>
              <a:t>MOST</a:t>
            </a:r>
            <a:r>
              <a:rPr sz="2700" spc="355" dirty="0">
                <a:solidFill>
                  <a:srgbClr val="F7F1EA"/>
                </a:solidFill>
                <a:latin typeface="Cambria"/>
                <a:cs typeface="Cambria"/>
              </a:rPr>
              <a:t> </a:t>
            </a:r>
            <a:r>
              <a:rPr sz="2700" spc="200" dirty="0">
                <a:solidFill>
                  <a:srgbClr val="F7F1EA"/>
                </a:solidFill>
                <a:latin typeface="Cambria"/>
                <a:cs typeface="Cambria"/>
              </a:rPr>
              <a:t>STORIED</a:t>
            </a:r>
            <a:r>
              <a:rPr sz="2700" spc="390" dirty="0">
                <a:solidFill>
                  <a:srgbClr val="F7F1EA"/>
                </a:solidFill>
                <a:latin typeface="Cambria"/>
                <a:cs typeface="Cambria"/>
              </a:rPr>
              <a:t> </a:t>
            </a:r>
            <a:r>
              <a:rPr sz="2700" spc="95" dirty="0">
                <a:solidFill>
                  <a:srgbClr val="F7F1EA"/>
                </a:solidFill>
                <a:latin typeface="Cambria"/>
                <a:cs typeface="Cambria"/>
              </a:rPr>
              <a:t>CITY.</a:t>
            </a:r>
            <a:endParaRPr sz="27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05446" y="542925"/>
            <a:ext cx="1595627" cy="21762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3" name="object 3"/>
            <p:cNvSpPr/>
            <p:nvPr/>
          </p:nvSpPr>
          <p:spPr>
            <a:xfrm>
              <a:off x="457200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4572000" cy="6400800"/>
            </a:xfrm>
            <a:custGeom>
              <a:avLst/>
              <a:gdLst/>
              <a:ahLst/>
              <a:cxnLst/>
              <a:rect l="l" t="t" r="r" b="b"/>
              <a:pathLst>
                <a:path w="4572000" h="6400800">
                  <a:moveTo>
                    <a:pt x="45720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4572000" y="64008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EBC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457199"/>
              <a:ext cx="3657600" cy="5486400"/>
            </a:xfrm>
            <a:custGeom>
              <a:avLst/>
              <a:gdLst/>
              <a:ahLst/>
              <a:cxnLst/>
              <a:rect l="l" t="t" r="r" b="b"/>
              <a:pathLst>
                <a:path w="3657600" h="5486400">
                  <a:moveTo>
                    <a:pt x="3657600" y="0"/>
                  </a:moveTo>
                  <a:lnTo>
                    <a:pt x="0" y="0"/>
                  </a:lnTo>
                  <a:lnTo>
                    <a:pt x="0" y="5486400"/>
                  </a:lnTo>
                  <a:lnTo>
                    <a:pt x="3657600" y="5486400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F7F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585216"/>
              <a:ext cx="3401567" cy="523036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227065" y="3189858"/>
            <a:ext cx="193040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140" dirty="0">
                <a:solidFill>
                  <a:srgbClr val="521E0D"/>
                </a:solidFill>
                <a:latin typeface="Cambria"/>
                <a:cs typeface="Cambria"/>
              </a:rPr>
              <a:t>WELCOME</a:t>
            </a:r>
            <a:r>
              <a:rPr sz="1800" spc="2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2150" i="1" spc="-20" dirty="0">
                <a:solidFill>
                  <a:srgbClr val="521E0D"/>
                </a:solidFill>
                <a:latin typeface="Palatino Linotype"/>
                <a:cs typeface="Palatino Linotype"/>
              </a:rPr>
              <a:t>Home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4563" y="6113558"/>
            <a:ext cx="8699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50" dirty="0">
                <a:solidFill>
                  <a:srgbClr val="521E0D"/>
                </a:solidFill>
                <a:latin typeface="Courier New"/>
                <a:cs typeface="Courier New"/>
              </a:rPr>
              <a:t>6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63076" y="6113558"/>
            <a:ext cx="8699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50" dirty="0">
                <a:solidFill>
                  <a:srgbClr val="521E0D"/>
                </a:solidFill>
                <a:latin typeface="Courier New"/>
                <a:cs typeface="Courier New"/>
              </a:rPr>
              <a:t>7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27065" y="3729953"/>
            <a:ext cx="3336925" cy="2000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1200"/>
              </a:lnSpc>
              <a:spcBef>
                <a:spcPts val="9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thrilled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have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can’t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wait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explore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all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that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beautiful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city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has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offer.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From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historic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streets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lined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charming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architecture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lush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squares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vibrant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local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culture,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Savannah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place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where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memories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made.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900">
              <a:latin typeface="Cambria"/>
              <a:cs typeface="Cambria"/>
            </a:endParaRPr>
          </a:p>
          <a:p>
            <a:pPr marL="12700" marR="114300">
              <a:lnSpc>
                <a:spcPct val="1111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encourage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make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yourself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home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during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stay.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Whether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you’re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unwinding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suite,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enjoying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amenities,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or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discovering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nearby attractions,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home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home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while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Ann.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900">
              <a:latin typeface="Cambria"/>
              <a:cs typeface="Cambria"/>
            </a:endParaRPr>
          </a:p>
          <a:p>
            <a:pPr marL="12700" marR="177165">
              <a:lnSpc>
                <a:spcPct val="1111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Please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reach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out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front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desk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recommendations,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assistance,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or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special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requests.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We’re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here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help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make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most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visit!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873" y="6125597"/>
            <a:ext cx="61594" cy="116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30"/>
              </a:lnSpc>
            </a:pPr>
            <a:r>
              <a:rPr sz="800" spc="-50" dirty="0">
                <a:solidFill>
                  <a:srgbClr val="521E0D"/>
                </a:solidFill>
                <a:latin typeface="Courier New"/>
                <a:cs typeface="Courier New"/>
              </a:rPr>
              <a:t>8</a:t>
            </a:r>
            <a:endParaRPr sz="800">
              <a:latin typeface="Courier New"/>
              <a:cs typeface="Courier New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1999" cy="6400798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227065" y="2181606"/>
            <a:ext cx="2694305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80" dirty="0"/>
              <a:t>ARRIVAL</a:t>
            </a:r>
            <a:r>
              <a:rPr spc="215" dirty="0"/>
              <a:t> </a:t>
            </a:r>
            <a:r>
              <a:rPr sz="2150" i="1" spc="90" dirty="0">
                <a:latin typeface="Palatino Linotype"/>
                <a:cs typeface="Palatino Linotype"/>
              </a:rPr>
              <a:t>&amp;</a:t>
            </a:r>
            <a:r>
              <a:rPr spc="90" dirty="0"/>
              <a:t>DEPARTURE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63076" y="6113558"/>
            <a:ext cx="8699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50" dirty="0">
                <a:solidFill>
                  <a:srgbClr val="521E0D"/>
                </a:solidFill>
                <a:latin typeface="Courier New"/>
                <a:cs typeface="Courier New"/>
              </a:rPr>
              <a:t>9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7065" y="2672319"/>
            <a:ext cx="3424554" cy="302895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000" spc="85" dirty="0">
                <a:solidFill>
                  <a:srgbClr val="521E0D"/>
                </a:solidFill>
                <a:latin typeface="Cambria"/>
                <a:cs typeface="Cambria"/>
              </a:rPr>
              <a:t>GUEST</a:t>
            </a:r>
            <a:r>
              <a:rPr sz="1000" spc="1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L</a:t>
            </a:r>
            <a:r>
              <a:rPr sz="1000" spc="-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O</a:t>
            </a:r>
            <a:r>
              <a:rPr sz="1000" spc="-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U</a:t>
            </a:r>
            <a:r>
              <a:rPr sz="1000" spc="-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N</a:t>
            </a:r>
            <a:r>
              <a:rPr sz="1000" spc="-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G</a:t>
            </a:r>
            <a:r>
              <a:rPr sz="1000" spc="-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E</a:t>
            </a:r>
            <a:r>
              <a:rPr sz="1000" spc="1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HOURS</a:t>
            </a:r>
            <a:endParaRPr sz="1000">
              <a:latin typeface="Cambria"/>
              <a:cs typeface="Cambria"/>
            </a:endParaRPr>
          </a:p>
          <a:p>
            <a:pPr marL="12700" marR="77470">
              <a:lnSpc>
                <a:spcPct val="111100"/>
              </a:lnSpc>
              <a:spcBef>
                <a:spcPts val="3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Guest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Lounge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staffed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60" dirty="0">
                <a:solidFill>
                  <a:srgbClr val="521E0D"/>
                </a:solidFill>
                <a:latin typeface="Cambria"/>
                <a:cs typeface="Cambria"/>
              </a:rPr>
              <a:t>24/7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can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contacted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by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using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speed</a:t>
            </a:r>
            <a:r>
              <a:rPr sz="900" spc="-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dial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 your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suite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telephone.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1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C</a:t>
            </a:r>
            <a:r>
              <a:rPr sz="1000" spc="-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H</a:t>
            </a:r>
            <a:r>
              <a:rPr sz="1000" spc="-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E</a:t>
            </a:r>
            <a:r>
              <a:rPr sz="1000" spc="-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C</a:t>
            </a:r>
            <a:r>
              <a:rPr sz="1000" spc="-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K</a:t>
            </a:r>
            <a:r>
              <a:rPr sz="1000" spc="1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45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Check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begins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4:00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PM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1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spc="80" dirty="0">
                <a:solidFill>
                  <a:srgbClr val="521E0D"/>
                </a:solidFill>
                <a:latin typeface="Cambria"/>
                <a:cs typeface="Cambria"/>
              </a:rPr>
              <a:t>CHECK-</a:t>
            </a:r>
            <a:r>
              <a:rPr sz="1000" spc="-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25" dirty="0">
                <a:solidFill>
                  <a:srgbClr val="521E0D"/>
                </a:solidFill>
                <a:latin typeface="Cambria"/>
                <a:cs typeface="Cambria"/>
              </a:rPr>
              <a:t>OUT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Check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out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11:00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AM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900">
              <a:latin typeface="Cambria"/>
              <a:cs typeface="Cambria"/>
            </a:endParaRPr>
          </a:p>
          <a:p>
            <a:pPr marL="12700" marR="291465">
              <a:lnSpc>
                <a:spcPct val="1111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Early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arrivals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late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departures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accommodated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based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availability.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900">
              <a:latin typeface="Cambria"/>
              <a:cs typeface="Cambria"/>
            </a:endParaRPr>
          </a:p>
          <a:p>
            <a:pPr marL="12700" marR="5080">
              <a:lnSpc>
                <a:spcPct val="1107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help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welcome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next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guests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timely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manner,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please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be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sure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load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run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dishwasher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before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departing.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can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either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check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out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through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Marriott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Bonvoy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App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phone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or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stop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by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Guest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Lounge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say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goodbye.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3657600" cy="54864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236209" y="2708224"/>
            <a:ext cx="2893060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BEING</a:t>
            </a:r>
            <a:r>
              <a:rPr spc="280" dirty="0"/>
              <a:t> </a:t>
            </a:r>
            <a:r>
              <a:rPr dirty="0"/>
              <a:t>A</a:t>
            </a:r>
            <a:r>
              <a:rPr spc="204" dirty="0"/>
              <a:t> </a:t>
            </a:r>
            <a:r>
              <a:rPr sz="2150" i="1" spc="-85" dirty="0">
                <a:latin typeface="Palatino Linotype"/>
                <a:cs typeface="Palatino Linotype"/>
              </a:rPr>
              <a:t>Good</a:t>
            </a:r>
            <a:r>
              <a:rPr sz="2150" i="1" spc="-165" dirty="0">
                <a:latin typeface="Palatino Linotype"/>
                <a:cs typeface="Palatino Linotype"/>
              </a:rPr>
              <a:t> </a:t>
            </a:r>
            <a:r>
              <a:rPr spc="140" dirty="0"/>
              <a:t>NEIGHBOR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4563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10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11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36209" y="3199864"/>
            <a:ext cx="3333750" cy="2602636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000" spc="80" dirty="0">
                <a:solidFill>
                  <a:srgbClr val="521E0D"/>
                </a:solidFill>
                <a:latin typeface="Cambria"/>
                <a:cs typeface="Cambria"/>
              </a:rPr>
              <a:t>QUIET</a:t>
            </a:r>
            <a:r>
              <a:rPr sz="1000" spc="1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HOURS</a:t>
            </a:r>
            <a:endParaRPr sz="10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ensure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peaceful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rest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all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guests,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quiet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hours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from</a:t>
            </a:r>
            <a:endParaRPr sz="9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10:00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PM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7:00 AM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each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night.</a:t>
            </a:r>
            <a:endParaRPr sz="9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9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spc="35" dirty="0">
                <a:solidFill>
                  <a:srgbClr val="521E0D"/>
                </a:solidFill>
                <a:latin typeface="Cambria"/>
                <a:cs typeface="Cambria"/>
              </a:rPr>
              <a:t>PETS</a:t>
            </a:r>
            <a:endParaRPr sz="1000" dirty="0">
              <a:latin typeface="Cambria"/>
              <a:cs typeface="Cambria"/>
            </a:endParaRPr>
          </a:p>
          <a:p>
            <a:pPr marL="12700" marR="5080">
              <a:lnSpc>
                <a:spcPct val="110900"/>
              </a:lnSpc>
              <a:spcBef>
                <a:spcPts val="309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We’re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delighted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welcome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furry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friends!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Please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remember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register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pet with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front desk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upon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check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can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ensure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comfortable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stay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all.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$1</a:t>
            </a:r>
            <a:r>
              <a:rPr lang="en-US" sz="900" dirty="0">
                <a:solidFill>
                  <a:srgbClr val="521E0D"/>
                </a:solidFill>
                <a:latin typeface="Cambria"/>
                <a:cs typeface="Cambria"/>
              </a:rPr>
              <a:t>0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0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non-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refundable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pet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fee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will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applied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stay.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Additionally,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please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 sure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hang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pet-in-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room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tassel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outside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door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all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times.</a:t>
            </a:r>
            <a:endParaRPr sz="9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9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spc="85" dirty="0">
                <a:solidFill>
                  <a:srgbClr val="521E0D"/>
                </a:solidFill>
                <a:latin typeface="Cambria"/>
                <a:cs typeface="Cambria"/>
              </a:rPr>
              <a:t>SMOKING</a:t>
            </a:r>
            <a:r>
              <a:rPr sz="1000" spc="1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0" dirty="0">
                <a:solidFill>
                  <a:srgbClr val="521E0D"/>
                </a:solidFill>
                <a:latin typeface="Cambria"/>
                <a:cs typeface="Cambria"/>
              </a:rPr>
              <a:t>POLICY</a:t>
            </a:r>
            <a:endParaRPr sz="10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Ann</a:t>
            </a:r>
            <a:r>
              <a:rPr sz="9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100%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non-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smoking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hotel.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fee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$250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per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night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will</a:t>
            </a:r>
            <a:endParaRPr sz="9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applied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if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smoking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detected.</a:t>
            </a:r>
            <a:endParaRPr sz="9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44195" y="1151890"/>
            <a:ext cx="1325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AMENITIES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195" y="1639950"/>
            <a:ext cx="3528060" cy="2787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4940" algn="just">
              <a:lnSpc>
                <a:spcPct val="111100"/>
              </a:lnSpc>
              <a:spcBef>
                <a:spcPts val="10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114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order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make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feel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home,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team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has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curated</a:t>
            </a:r>
            <a:r>
              <a:rPr sz="9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amenities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</a:t>
            </a:r>
            <a:r>
              <a:rPr sz="9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enjoyable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10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comfortable</a:t>
            </a:r>
            <a:r>
              <a:rPr sz="900" spc="1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stay</a:t>
            </a:r>
            <a:r>
              <a:rPr sz="900" spc="1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114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Ann.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1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destination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amenity fee includes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access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all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following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amenities.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Cambria"/>
              <a:cs typeface="Cambria"/>
            </a:endParaRPr>
          </a:p>
          <a:p>
            <a:pPr marL="12700" algn="just">
              <a:lnSpc>
                <a:spcPct val="100000"/>
              </a:lnSpc>
            </a:pPr>
            <a:r>
              <a:rPr sz="1000" spc="75" dirty="0">
                <a:solidFill>
                  <a:srgbClr val="521E0D"/>
                </a:solidFill>
                <a:latin typeface="Cambria"/>
                <a:cs typeface="Cambria"/>
              </a:rPr>
              <a:t>FITNESS</a:t>
            </a:r>
            <a:r>
              <a:rPr sz="1000" spc="1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60" dirty="0">
                <a:solidFill>
                  <a:srgbClr val="521E0D"/>
                </a:solidFill>
                <a:latin typeface="Cambria"/>
                <a:cs typeface="Cambria"/>
              </a:rPr>
              <a:t>CENTER</a:t>
            </a:r>
            <a:endParaRPr sz="1000">
              <a:latin typeface="Cambria"/>
              <a:cs typeface="Cambria"/>
            </a:endParaRPr>
          </a:p>
          <a:p>
            <a:pPr marL="12700" marR="5080" algn="just">
              <a:lnSpc>
                <a:spcPct val="111200"/>
              </a:lnSpc>
              <a:spcBef>
                <a:spcPts val="3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1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fully</a:t>
            </a:r>
            <a:r>
              <a:rPr sz="900" spc="10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equipped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fitness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center,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conveniently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located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ground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floor,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features</a:t>
            </a:r>
            <a:r>
              <a:rPr sz="9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spacious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design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sunlight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pouring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through</a:t>
            </a:r>
            <a:r>
              <a:rPr sz="900" spc="9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large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windows.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space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 exclusively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guests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 accessible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24/7.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900">
              <a:latin typeface="Cambria"/>
              <a:cs typeface="Cambria"/>
            </a:endParaRPr>
          </a:p>
          <a:p>
            <a:pPr marL="12700" algn="just">
              <a:lnSpc>
                <a:spcPct val="100000"/>
              </a:lnSpc>
            </a:pPr>
            <a:r>
              <a:rPr sz="1000" spc="50" dirty="0">
                <a:solidFill>
                  <a:srgbClr val="521E0D"/>
                </a:solidFill>
                <a:latin typeface="Cambria"/>
                <a:cs typeface="Cambria"/>
              </a:rPr>
              <a:t>CO-</a:t>
            </a:r>
            <a:r>
              <a:rPr sz="1000" spc="75" dirty="0">
                <a:solidFill>
                  <a:srgbClr val="521E0D"/>
                </a:solidFill>
                <a:latin typeface="Cambria"/>
                <a:cs typeface="Cambria"/>
              </a:rPr>
              <a:t>WORKING</a:t>
            </a:r>
            <a:r>
              <a:rPr sz="1000" spc="1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40" dirty="0">
                <a:solidFill>
                  <a:srgbClr val="521E0D"/>
                </a:solidFill>
                <a:latin typeface="Cambria"/>
                <a:cs typeface="Cambria"/>
              </a:rPr>
              <a:t>SPACES</a:t>
            </a:r>
            <a:endParaRPr sz="1000">
              <a:latin typeface="Cambria"/>
              <a:cs typeface="Cambria"/>
            </a:endParaRPr>
          </a:p>
          <a:p>
            <a:pPr marL="12700" marR="119380">
              <a:lnSpc>
                <a:spcPct val="110900"/>
              </a:lnSpc>
              <a:spcBef>
                <a:spcPts val="3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building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has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multiple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co-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working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spaces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help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stay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top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tasks.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co-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working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space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ground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floor,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adjacent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Guest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Lounge,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equipped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large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co-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working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table,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soft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seating,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multitude</a:t>
            </a:r>
            <a:r>
              <a:rPr sz="9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outlets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charging.</a:t>
            </a:r>
            <a:r>
              <a:rPr sz="900" spc="8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If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you’re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feeling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like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breath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fresh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air,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Wi-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Fi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extends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into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courtyard,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tranquil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place to get</a:t>
            </a:r>
            <a:r>
              <a:rPr sz="900" spc="-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work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done.</a:t>
            </a:r>
            <a:endParaRPr sz="9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09230" y="457885"/>
            <a:ext cx="878331" cy="100934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27065" y="1609317"/>
            <a:ext cx="3425190" cy="159518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BICYCLES</a:t>
            </a:r>
            <a:endParaRPr sz="1000" dirty="0">
              <a:latin typeface="Cambria"/>
              <a:cs typeface="Cambria"/>
            </a:endParaRPr>
          </a:p>
          <a:p>
            <a:pPr marL="12700" marR="5080">
              <a:lnSpc>
                <a:spcPct val="111200"/>
              </a:lnSpc>
              <a:spcBef>
                <a:spcPts val="3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delighted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offer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guests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complimentary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bikes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explore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city.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Simply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speak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front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desk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agent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borrow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 bike, helmet, and lock for 2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hours—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available on a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first-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come,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first-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served</a:t>
            </a:r>
            <a:r>
              <a:rPr sz="900" spc="-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basis.</a:t>
            </a:r>
            <a:endParaRPr sz="9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715"/>
              </a:spcBef>
            </a:pPr>
            <a:endParaRPr sz="9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spc="80" dirty="0">
                <a:solidFill>
                  <a:srgbClr val="521E0D"/>
                </a:solidFill>
                <a:latin typeface="Cambria"/>
                <a:cs typeface="Cambria"/>
              </a:rPr>
              <a:t>LAUREL</a:t>
            </a:r>
            <a:r>
              <a:rPr sz="1000" spc="1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0" dirty="0">
                <a:solidFill>
                  <a:srgbClr val="521E0D"/>
                </a:solidFill>
                <a:latin typeface="Cambria"/>
                <a:cs typeface="Cambria"/>
              </a:rPr>
              <a:t>MARKET</a:t>
            </a:r>
            <a:endParaRPr sz="1000" dirty="0">
              <a:latin typeface="Cambria"/>
              <a:cs typeface="Cambria"/>
            </a:endParaRPr>
          </a:p>
          <a:p>
            <a:pPr marL="12700" marR="231775">
              <a:lnSpc>
                <a:spcPct val="111100"/>
              </a:lnSpc>
              <a:spcBef>
                <a:spcPts val="3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Located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ground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floor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next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Guest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Lounge,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Laurel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Market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open 24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hours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day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selling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food,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drinks,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sundries.</a:t>
            </a:r>
            <a:endParaRPr sz="900" dirty="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563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12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13</a:t>
            </a:r>
            <a:endParaRPr sz="8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400800"/>
          </a:xfrm>
          <a:custGeom>
            <a:avLst/>
            <a:gdLst/>
            <a:ahLst/>
            <a:cxnLst/>
            <a:rect l="l" t="t" r="r" b="b"/>
            <a:pathLst>
              <a:path w="9144000" h="6400800">
                <a:moveTo>
                  <a:pt x="9144000" y="0"/>
                </a:moveTo>
                <a:lnTo>
                  <a:pt x="0" y="0"/>
                </a:lnTo>
                <a:lnTo>
                  <a:pt x="0" y="6400800"/>
                </a:lnTo>
                <a:lnTo>
                  <a:pt x="9144000" y="6400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7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7873" y="6125597"/>
            <a:ext cx="116205" cy="116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30"/>
              </a:lnSpc>
            </a:pPr>
            <a:r>
              <a:rPr sz="800" spc="-50" dirty="0">
                <a:solidFill>
                  <a:srgbClr val="521E0D"/>
                </a:solidFill>
                <a:latin typeface="Courier New"/>
                <a:cs typeface="Courier New"/>
              </a:rPr>
              <a:t>14</a:t>
            </a:r>
            <a:endParaRPr sz="800">
              <a:latin typeface="Courier New"/>
              <a:cs typeface="Courier Ne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1999" cy="640079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24653" y="3616197"/>
            <a:ext cx="1893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0" dirty="0">
                <a:solidFill>
                  <a:srgbClr val="521E0D"/>
                </a:solidFill>
                <a:latin typeface="Cambria"/>
                <a:cs typeface="Cambria"/>
              </a:rPr>
              <a:t>HOUSEKEEPING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15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24653" y="4067754"/>
            <a:ext cx="3227070" cy="1659889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000" spc="85" dirty="0">
                <a:solidFill>
                  <a:srgbClr val="521E0D"/>
                </a:solidFill>
                <a:latin typeface="Cambria"/>
                <a:cs typeface="Cambria"/>
              </a:rPr>
              <a:t>CLEANING</a:t>
            </a:r>
            <a:r>
              <a:rPr sz="1000" spc="1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65" dirty="0">
                <a:solidFill>
                  <a:srgbClr val="521E0D"/>
                </a:solidFill>
                <a:latin typeface="Cambria"/>
                <a:cs typeface="Cambria"/>
              </a:rPr>
              <a:t>SUPPLIES</a:t>
            </a:r>
            <a:endParaRPr sz="1000">
              <a:latin typeface="Cambria"/>
              <a:cs typeface="Cambria"/>
            </a:endParaRPr>
          </a:p>
          <a:p>
            <a:pPr marL="12700" marR="79375">
              <a:lnSpc>
                <a:spcPct val="111100"/>
              </a:lnSpc>
              <a:spcBef>
                <a:spcPts val="309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variety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cleaning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supplies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can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found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under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kitchen</a:t>
            </a:r>
            <a:r>
              <a:rPr sz="900" spc="7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sink.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Additional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items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available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purchase</a:t>
            </a:r>
            <a:r>
              <a:rPr sz="900" spc="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Laurel</a:t>
            </a:r>
            <a:r>
              <a:rPr sz="900" spc="1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Market.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spc="90" dirty="0">
                <a:solidFill>
                  <a:srgbClr val="521E0D"/>
                </a:solidFill>
                <a:latin typeface="Cambria"/>
                <a:cs typeface="Cambria"/>
              </a:rPr>
              <a:t>HOUSEKEEPING</a:t>
            </a:r>
            <a:r>
              <a:rPr sz="1000" spc="2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SERVICES</a:t>
            </a:r>
            <a:endParaRPr sz="1000">
              <a:latin typeface="Cambria"/>
              <a:cs typeface="Cambria"/>
            </a:endParaRPr>
          </a:p>
          <a:p>
            <a:pPr marL="12700" marR="5080">
              <a:lnSpc>
                <a:spcPct val="111200"/>
              </a:lnSpc>
              <a:spcBef>
                <a:spcPts val="31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Housekeeping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will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service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suite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7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days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after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check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in.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If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do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not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want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housekeeping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services,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please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hang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not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disturb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door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hanger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outside of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suite.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789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0" dirty="0"/>
              <a:t>KITCHEN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29200" y="457200"/>
            <a:ext cx="3657600" cy="39319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4195" y="1841994"/>
            <a:ext cx="3460750" cy="226695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000" spc="85" dirty="0">
                <a:solidFill>
                  <a:srgbClr val="521E0D"/>
                </a:solidFill>
                <a:latin typeface="Cambria"/>
                <a:cs typeface="Cambria"/>
              </a:rPr>
              <a:t>ESPRESSO</a:t>
            </a:r>
            <a:r>
              <a:rPr sz="1000" spc="10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dirty="0">
                <a:solidFill>
                  <a:srgbClr val="521E0D"/>
                </a:solidFill>
                <a:latin typeface="Cambria"/>
                <a:cs typeface="Cambria"/>
              </a:rPr>
              <a:t>&amp;</a:t>
            </a:r>
            <a:r>
              <a:rPr sz="1000" spc="1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5" dirty="0">
                <a:solidFill>
                  <a:srgbClr val="521E0D"/>
                </a:solidFill>
                <a:latin typeface="Cambria"/>
                <a:cs typeface="Cambria"/>
              </a:rPr>
              <a:t>TEA</a:t>
            </a:r>
            <a:r>
              <a:rPr sz="10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BREWER</a:t>
            </a:r>
            <a:endParaRPr sz="1000">
              <a:latin typeface="Cambria"/>
              <a:cs typeface="Cambria"/>
            </a:endParaRPr>
          </a:p>
          <a:p>
            <a:pPr marL="12700" marR="166370">
              <a:lnSpc>
                <a:spcPct val="111100"/>
              </a:lnSpc>
              <a:spcBef>
                <a:spcPts val="3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Start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day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off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fresh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cup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espresso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tea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from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comfort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suite.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use,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fill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water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reservoir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back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brewer,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open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sliding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door top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 insert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capsule,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close</a:t>
            </a:r>
            <a:endParaRPr sz="900">
              <a:latin typeface="Cambria"/>
              <a:cs typeface="Cambria"/>
            </a:endParaRPr>
          </a:p>
          <a:p>
            <a:pPr marL="12700" marR="5080">
              <a:lnSpc>
                <a:spcPct val="111200"/>
              </a:lnSpc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sliding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door,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 and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hold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down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drink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selection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button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start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brewing.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We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have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provided</a:t>
            </a:r>
            <a:r>
              <a:rPr sz="900" spc="-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capsules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get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started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more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available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purchase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at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Laurel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Market.</a:t>
            </a: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spc="65" dirty="0">
                <a:solidFill>
                  <a:srgbClr val="521E0D"/>
                </a:solidFill>
                <a:latin typeface="Cambria"/>
                <a:cs typeface="Cambria"/>
              </a:rPr>
              <a:t>OVEN-</a:t>
            </a:r>
            <a:r>
              <a:rPr sz="1000" spc="45" dirty="0">
                <a:solidFill>
                  <a:srgbClr val="521E0D"/>
                </a:solidFill>
                <a:latin typeface="Cambria"/>
                <a:cs typeface="Cambria"/>
              </a:rPr>
              <a:t>TO-</a:t>
            </a:r>
            <a:r>
              <a:rPr sz="1000" spc="60" dirty="0">
                <a:solidFill>
                  <a:srgbClr val="521E0D"/>
                </a:solidFill>
                <a:latin typeface="Cambria"/>
                <a:cs typeface="Cambria"/>
              </a:rPr>
              <a:t>TABLE</a:t>
            </a:r>
            <a:r>
              <a:rPr sz="1000" spc="18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10" dirty="0">
                <a:solidFill>
                  <a:srgbClr val="521E0D"/>
                </a:solidFill>
                <a:latin typeface="Cambria"/>
                <a:cs typeface="Cambria"/>
              </a:rPr>
              <a:t>DISHWARE</a:t>
            </a:r>
            <a:endParaRPr sz="1000">
              <a:latin typeface="Cambria"/>
              <a:cs typeface="Cambria"/>
            </a:endParaRPr>
          </a:p>
          <a:p>
            <a:pPr marL="12700" marR="104775">
              <a:lnSpc>
                <a:spcPct val="111200"/>
              </a:lnSpc>
              <a:spcBef>
                <a:spcPts val="3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 make cooking a breeze, the kitchen is equipped with an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oven-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to-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table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serving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tray and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bowl.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dishes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are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dishwasher,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microwave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oven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safe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up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400°F.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Each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come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wooden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trivet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beautifully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display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meal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protect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countertops.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563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16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03005" y="6113558"/>
            <a:ext cx="141605" cy="14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z="800" spc="-25" dirty="0">
                <a:solidFill>
                  <a:srgbClr val="521E0D"/>
                </a:solidFill>
                <a:latin typeface="Courier New"/>
                <a:cs typeface="Courier New"/>
              </a:rPr>
              <a:t>17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195" y="4324733"/>
            <a:ext cx="3478529" cy="992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000" spc="6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1000" spc="1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80" dirty="0">
                <a:solidFill>
                  <a:srgbClr val="521E0D"/>
                </a:solidFill>
                <a:latin typeface="Cambria"/>
                <a:cs typeface="Cambria"/>
              </a:rPr>
              <a:t>PLACE</a:t>
            </a:r>
            <a:r>
              <a:rPr sz="1000" spc="9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25" dirty="0">
                <a:solidFill>
                  <a:srgbClr val="521E0D"/>
                </a:solidFill>
                <a:latin typeface="Cambria"/>
                <a:cs typeface="Cambria"/>
              </a:rPr>
              <a:t>PAN</a:t>
            </a:r>
            <a:endParaRPr sz="1000">
              <a:latin typeface="Cambria"/>
              <a:cs typeface="Cambria"/>
            </a:endParaRPr>
          </a:p>
          <a:p>
            <a:pPr marL="12700" marR="5080">
              <a:lnSpc>
                <a:spcPct val="111100"/>
              </a:lnSpc>
              <a:spcBef>
                <a:spcPts val="13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Enjoy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cooking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Our</a:t>
            </a:r>
            <a:r>
              <a:rPr sz="900" spc="114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Place</a:t>
            </a:r>
            <a:r>
              <a:rPr sz="900" spc="6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pan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which</a:t>
            </a:r>
            <a:r>
              <a:rPr sz="900" spc="7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sautes,</a:t>
            </a:r>
            <a:r>
              <a:rPr sz="900" spc="6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fries,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roasts,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boils,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bakes,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braises,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sears,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strains,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serves,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stores.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It’s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ceramic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coating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free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of toxins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oven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safe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up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450°F.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It</a:t>
            </a:r>
            <a:r>
              <a:rPr sz="900" spc="5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recommended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hand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wash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sponge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only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after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pan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fully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cooled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cook</a:t>
            </a:r>
            <a:r>
              <a:rPr sz="900" spc="5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on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5" dirty="0">
                <a:solidFill>
                  <a:srgbClr val="521E0D"/>
                </a:solidFill>
                <a:latin typeface="Cambria"/>
                <a:cs typeface="Cambria"/>
              </a:rPr>
              <a:t>low-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medium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heat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preserve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nonstick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coating.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0490" y="4556115"/>
            <a:ext cx="3449320" cy="45085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000" spc="65" dirty="0">
                <a:solidFill>
                  <a:srgbClr val="521E0D"/>
                </a:solidFill>
                <a:latin typeface="Cambria"/>
                <a:cs typeface="Cambria"/>
              </a:rPr>
              <a:t>ICE</a:t>
            </a:r>
            <a:r>
              <a:rPr sz="10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-20" dirty="0">
                <a:solidFill>
                  <a:srgbClr val="521E0D"/>
                </a:solidFill>
                <a:latin typeface="Cambria"/>
                <a:cs typeface="Cambria"/>
              </a:rPr>
              <a:t>TRAY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Keep</a:t>
            </a:r>
            <a:r>
              <a:rPr sz="900" spc="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drinks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cold</a:t>
            </a:r>
            <a:r>
              <a:rPr sz="900" spc="4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with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ice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tray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and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bin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located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freezer.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0490" y="5177966"/>
            <a:ext cx="3270250" cy="58039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000" spc="70" dirty="0">
                <a:solidFill>
                  <a:srgbClr val="521E0D"/>
                </a:solidFill>
                <a:latin typeface="Cambria"/>
                <a:cs typeface="Cambria"/>
              </a:rPr>
              <a:t>STEP</a:t>
            </a:r>
            <a:r>
              <a:rPr sz="1000" spc="10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75" dirty="0">
                <a:solidFill>
                  <a:srgbClr val="521E0D"/>
                </a:solidFill>
                <a:latin typeface="Cambria"/>
                <a:cs typeface="Cambria"/>
              </a:rPr>
              <a:t>STOOL</a:t>
            </a:r>
            <a:r>
              <a:rPr sz="1000" spc="1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1000" spc="50" dirty="0">
                <a:solidFill>
                  <a:srgbClr val="521E0D"/>
                </a:solidFill>
                <a:latin typeface="Cambria"/>
                <a:cs typeface="Cambria"/>
              </a:rPr>
              <a:t>STORAGE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For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your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convenience,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step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stool</a:t>
            </a:r>
            <a:r>
              <a:rPr sz="900" spc="1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is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available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in</a:t>
            </a:r>
            <a:r>
              <a:rPr sz="900" spc="2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closet</a:t>
            </a:r>
            <a:r>
              <a:rPr sz="900" spc="1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to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20" dirty="0">
                <a:solidFill>
                  <a:srgbClr val="521E0D"/>
                </a:solidFill>
                <a:latin typeface="Cambria"/>
                <a:cs typeface="Cambria"/>
              </a:rPr>
              <a:t>help</a:t>
            </a:r>
            <a:endParaRPr sz="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you</a:t>
            </a:r>
            <a:r>
              <a:rPr sz="900" spc="30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reach</a:t>
            </a:r>
            <a:r>
              <a:rPr sz="900" spc="3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the</a:t>
            </a:r>
            <a:r>
              <a:rPr sz="900" spc="4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upper</a:t>
            </a:r>
            <a:r>
              <a:rPr sz="900" spc="2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521E0D"/>
                </a:solidFill>
                <a:latin typeface="Cambria"/>
                <a:cs typeface="Cambria"/>
              </a:rPr>
              <a:t>kitchen</a:t>
            </a:r>
            <a:r>
              <a:rPr sz="900" spc="55" dirty="0">
                <a:solidFill>
                  <a:srgbClr val="521E0D"/>
                </a:solidFill>
                <a:latin typeface="Cambria"/>
                <a:cs typeface="Cambria"/>
              </a:rPr>
              <a:t> </a:t>
            </a:r>
            <a:r>
              <a:rPr sz="900" spc="-10" dirty="0">
                <a:solidFill>
                  <a:srgbClr val="521E0D"/>
                </a:solidFill>
                <a:latin typeface="Cambria"/>
                <a:cs typeface="Cambria"/>
              </a:rPr>
              <a:t>cabinets.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21E0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1896</Words>
  <Application>Microsoft Office PowerPoint</Application>
  <PresentationFormat>Custom</PresentationFormat>
  <Paragraphs>280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</vt:lpstr>
      <vt:lpstr>Cambria</vt:lpstr>
      <vt:lpstr>Courier New</vt:lpstr>
      <vt:lpstr>Palatino Linotype</vt:lpstr>
      <vt:lpstr>Times New Roman</vt:lpstr>
      <vt:lpstr>Office Theme</vt:lpstr>
      <vt:lpstr>MAKE YOURSELF AT HOME IN Savannah.</vt:lpstr>
      <vt:lpstr>PowerPoint Presentation</vt:lpstr>
      <vt:lpstr>PowerPoint Presentation</vt:lpstr>
      <vt:lpstr>PowerPoint Presentation</vt:lpstr>
      <vt:lpstr>ARRIVAL &amp;DEPARTURE</vt:lpstr>
      <vt:lpstr>BEING A Good NEIGHBOR</vt:lpstr>
      <vt:lpstr>AMENITIES</vt:lpstr>
      <vt:lpstr>PowerPoint Presentation</vt:lpstr>
      <vt:lpstr>KITCHEN</vt:lpstr>
      <vt:lpstr>PowerPoint Presentation</vt:lpstr>
      <vt:lpstr>PowerPoint Presentation</vt:lpstr>
      <vt:lpstr>PowerPoint Presentation</vt:lpstr>
      <vt:lpstr>PowerPoint Presentation</vt:lpstr>
      <vt:lpstr>TRANSPORTATION &amp;</vt:lpstr>
      <vt:lpstr>FROM Here TO There</vt:lpstr>
      <vt:lpstr>EXPLORING Savannah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Ann Savannah Guest Guide</dc:title>
  <dc:creator>Andrea Locorini</dc:creator>
  <cp:lastModifiedBy>Andrea Locorini</cp:lastModifiedBy>
  <cp:revision>1</cp:revision>
  <dcterms:created xsi:type="dcterms:W3CDTF">2026-08-07T20:37:37Z</dcterms:created>
  <dcterms:modified xsi:type="dcterms:W3CDTF">2026-08-07T21:09:51Z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2025-12-12T00:00:00Z</vt:filetime>
  </property>
  <property fmtid="{D5CDD505-2E9C-101B-9397-08002B2CF9AE}" pid="4" name="Creator">
    <vt:lpwstr>Microsoft® PowerPoint® for Microsoft 365</vt:lpwstr>
  </property>
  <property fmtid="{D5CDD505-2E9C-101B-9397-08002B2CF9AE}" pid="5" name="LastSaved">
    <vt:filetime>2026-08-07T00:00:00Z</vt:filetime>
  </property>
  <property fmtid="{D5CDD505-2E9C-101B-9397-08002B2CF9AE}" pid="6" name="Producer">
    <vt:lpwstr>Microsoft® PowerPoint® for Microsoft 365</vt:lpwstr>
  </property>
</Properties>
</file>